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12/9/2020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12/9/2020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12/9/2020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12/9/2020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12/9/2020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12/9/2020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12/9/2020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12/9/2020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Instantaneous Description of PDA (ID)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Instantaneous Description(ID) of a PDA is an informal notation of how a PDA “computes” a input string and makes a decision that string is accepted or rejected.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ID is a triple (q, w, α), where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– current State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– Remaining Input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– Stack Content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Instantaneous Description of PDA (ID)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 sign is called a “turnstile notation”(right tack) and represents one move.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⊢* sign represents a sequence of moves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(p, b, T) ⊢ (q, w, α). This implies that while taking a transition from state p to state q, the input symbol ‘b’ is consumed, and the top of the stack ‘T’ is replaced by a new string ‘α’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Instantaneous Description of PDA (ID)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PDA described earlier accepting language of equal a’s and b’s, the accepting sequence of ID’s for 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shown as :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az-Cyrl-AZ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⊢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ab, 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b, az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az-Cyrl-AZ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az-Cyrl-AZ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, Є 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⊢* (q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Є, Є)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A92A6-8EB6-4531-805A-55A7D230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2133600"/>
            <a:ext cx="529708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of a PDA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define acceptance of any string by a PDA in two ways : 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Acceptance by final state 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 PDA P, the language accepted by final state, L(P) is - {w | (p, w, z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⊢* (q, </a:t>
            </a: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γ)}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q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and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 ε </a:t>
            </a: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Г*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Acceptance by empty stack 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 PDA P, the language accepted by empty stack, L(P), is - {w | (p, w, z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⊢* (q, </a:t>
            </a:r>
            <a:r>
              <a:rPr lang="az-Cyrl-AZ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Є, Є)}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q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Pushdown Automata (DPDA)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the PDAs are by definition, allowed to be Non-deterministic, the deterministic PDA is quite important.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practice, the parsers generally behave like Deterministic PDA, so the class of language accepted by these PDAs are practically important.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DPDA are suitable for use in programming languages.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deterministic PDA is one in which there is exactly one choice of action for a given state, input symbol and stack symbol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Pushdown Automata (DPDA)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pushdown automata P = (Q, Σ, Г, δ, q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z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F) is DPDA if there is no configuration for which P has a choice of more than one moves. i.e. P is deterministic if following two conditions are satisfied 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q ε Q, x ε Г, If δ(q, a, x) ≠ Φ for some a ε Σ then δ(q, Є, x) = Φ.              i.e. if δ(q, a, x) is non-empty for some a, then δ(q, Є, x) must be empty.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q ε Q, a ε Σ U {Є} and x ε Г, δ(q, a, x) has at most one element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AB5FF-CB66-403E-AD9C-5B957900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737970"/>
            <a:ext cx="4800600" cy="28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Pushdown Automata (DPDA)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A DPDA accepting language L = {w 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w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C551E-8495-424D-9B37-465847E9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81200"/>
            <a:ext cx="6724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- Deterministic Pushdown Automata (NPDA)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A NPDA accepting language L = {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</a:t>
            </a:r>
            <a:r>
              <a:rPr lang="en-US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w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C62E1-1F5D-43FE-A808-97ACEB6C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2133600"/>
            <a:ext cx="7577138" cy="38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6548</TotalTime>
  <Words>711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Tahoma</vt:lpstr>
      <vt:lpstr>Books 16x9</vt:lpstr>
      <vt:lpstr>CSC-257 Theory Of Computation (BSc CSIT, TU)</vt:lpstr>
      <vt:lpstr>Instantaneous Description of PDA (ID)</vt:lpstr>
      <vt:lpstr>Instantaneous Description of PDA (ID)</vt:lpstr>
      <vt:lpstr>Instantaneous Description of PDA (ID)</vt:lpstr>
      <vt:lpstr>Language of a PDA</vt:lpstr>
      <vt:lpstr>Deterministic Pushdown Automata (DPDA)</vt:lpstr>
      <vt:lpstr>Deterministic Pushdown Automata (DPDA)</vt:lpstr>
      <vt:lpstr>Deterministic Pushdown Automata (DPDA)</vt:lpstr>
      <vt:lpstr>Non - Deterministic Pushdown Automata (NPDA)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1371</cp:revision>
  <dcterms:created xsi:type="dcterms:W3CDTF">2018-01-11T05:06:38Z</dcterms:created>
  <dcterms:modified xsi:type="dcterms:W3CDTF">2020-12-09T17:36:34Z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