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4" r:id="rId5"/>
    <p:sldId id="332" r:id="rId6"/>
    <p:sldId id="333" r:id="rId7"/>
    <p:sldId id="334" r:id="rId8"/>
    <p:sldId id="33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12/15/2020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12/15/2020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12/15/2020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12/15/2020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12/15/2020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12/15/2020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12/15/2020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12/15/2020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12/15/2020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12/15/2020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to PDA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Convert the given productions of CFG into GNF.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PDA will only have one state {q}.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initial symbol of CFG will be the initial symbol in the PDA.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4: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non-terminal symbol A, add the following rule : </a:t>
            </a:r>
          </a:p>
          <a:p>
            <a:pPr marL="426645" lvl="1" indent="0">
              <a:buNone/>
            </a:pP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δ(q, ε, A) = (q, α),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production rule is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α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5 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terminal symbols, add the following rule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δ(q, a, a) = (q, ε) for every terminal symbol 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to PDA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Convert the following CFG into PDA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→ 0SX | 1SY | 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→ 1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→ 0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given grammar is already in GNF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PDA can be given :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= {(q), (0, 1), (S, X, Y, 0, 1),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S, q}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production rule δ can be : </a:t>
            </a:r>
          </a:p>
          <a:p>
            <a:pPr marL="0" indent="0">
              <a:buNone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S) = {(q, 0SX) | (q, 1SY) | (q,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ε)}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R2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X) = {(q, 1)} </a:t>
            </a:r>
          </a:p>
          <a:p>
            <a:pPr marL="0" indent="0">
              <a:buNone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R3 :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Y) = {(q, 0)} </a:t>
            </a:r>
          </a:p>
          <a:p>
            <a:pPr marL="0" indent="0">
              <a:buNone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R4 :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0, 0) = {(q,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ε)}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 :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1, 1) = {(q,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ε)}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C890C-159F-45AE-8832-E2188D70C9E6}"/>
              </a:ext>
            </a:extLst>
          </p:cNvPr>
          <p:cNvSpPr txBox="1"/>
          <p:nvPr/>
        </p:nvSpPr>
        <p:spPr>
          <a:xfrm>
            <a:off x="11059136" y="3263853"/>
            <a:ext cx="53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CE2B9-C1F5-4838-8648-E8953ED6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12" y="914400"/>
            <a:ext cx="2743200" cy="28044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9E5A6-A469-4504-A044-170BCBE3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12" y="3886200"/>
            <a:ext cx="4114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to PDA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1010 against PDA :</a:t>
            </a:r>
          </a:p>
          <a:p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1010, S)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1010, 1SY)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010, SY)   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010, 0SXY)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10, SXY)   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R4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10, XY)     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10, 1Y)     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R2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0, Y)         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0, 0)         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R3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⊢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      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R4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accepted by empty stack method.</a:t>
            </a:r>
          </a:p>
          <a:p>
            <a:pPr marL="0" indent="0"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A2872-CC06-49BE-949A-70897B8D90AB}"/>
              </a:ext>
            </a:extLst>
          </p:cNvPr>
          <p:cNvSpPr txBox="1"/>
          <p:nvPr/>
        </p:nvSpPr>
        <p:spPr>
          <a:xfrm>
            <a:off x="6687951" y="987314"/>
            <a:ext cx="53500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Rules : 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 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S) = {(q, 0SX) | (q, 1SY) | (q,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ε)}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R2 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X) = {(q, 1)} 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R3 :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Y) = {(q, 0)} 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R4 :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0, 0) = {(q,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ε)}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R5 :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δ(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1, 1) = {(q, </a:t>
            </a:r>
            <a:r>
              <a:rPr lang="el-G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ε)}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2D7F3-0F1C-485A-B8BE-C355FAC1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3288166"/>
            <a:ext cx="2895600" cy="29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of CFG to PDA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 :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 PDA for the given CFG, and test whether 010000 is acceptable by this PDA.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0BB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0S | 1S | 0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 PDA for the given CFG, and trace the acceptance of a + (a*a)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| E + T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 | T * F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| (E)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6878</TotalTime>
  <Words>601</Words>
  <Application>Microsoft Office PowerPoint</Application>
  <PresentationFormat>Custom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Tahoma</vt:lpstr>
      <vt:lpstr>Books 16x9</vt:lpstr>
      <vt:lpstr>CSC-257 Theory Of Computation (BSc CSIT, TU)</vt:lpstr>
      <vt:lpstr>Conversion of CFG to PDA</vt:lpstr>
      <vt:lpstr>Conversion of CFG to PDA</vt:lpstr>
      <vt:lpstr>Conversion of CFG to PDA</vt:lpstr>
      <vt:lpstr>Conversion of CFG to PDA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1465</cp:revision>
  <dcterms:created xsi:type="dcterms:W3CDTF">2018-01-11T05:06:38Z</dcterms:created>
  <dcterms:modified xsi:type="dcterms:W3CDTF">2020-12-15T08:04:25Z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