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64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5" r:id="rId14"/>
    <p:sldId id="340" r:id="rId15"/>
    <p:sldId id="341" r:id="rId16"/>
    <p:sldId id="342" r:id="rId17"/>
    <p:sldId id="343" r:id="rId18"/>
    <p:sldId id="344" r:id="rId19"/>
    <p:sldId id="346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280" autoAdjust="0"/>
  </p:normalViewPr>
  <p:slideViewPr>
    <p:cSldViewPr showGuides="1">
      <p:cViewPr varScale="1">
        <p:scale>
          <a:sx n="68" d="100"/>
          <a:sy n="68" d="100"/>
        </p:scale>
        <p:origin x="918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12/17/2020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12/17/2020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A30B-14F7-486F-8D97-4485E65D8060}" type="datetime1">
              <a:rPr lang="en-US" smtClean="0"/>
              <a:t>12/17/2020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AA02-0884-4C46-BD08-8EA0D2DC74E4}" type="datetime1">
              <a:rPr lang="en-US" smtClean="0"/>
              <a:t>12/17/2020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6E68-A209-4ECF-88B7-F41B34D414BD}" type="datetime1">
              <a:rPr lang="en-US" smtClean="0"/>
              <a:t>12/17/2020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A19A-7AD4-441D-9721-308664303971}" type="datetime1">
              <a:rPr lang="en-US" smtClean="0"/>
              <a:t>12/17/2020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A8DA-6E76-4336-AD49-0E28BA53381E}" type="datetime1">
              <a:rPr lang="en-US" smtClean="0"/>
              <a:t>12/17/2020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EB9F-4F28-4989-8F87-119C666F78D8}" type="datetime1">
              <a:rPr lang="en-US" smtClean="0"/>
              <a:t>12/17/2020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2583-4473-41A0-8405-5F7B39A6F317}" type="datetime1">
              <a:rPr lang="en-US" smtClean="0"/>
              <a:t>12/17/2020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A4F1-0B2A-49C0-9A18-E50EE0B7DB58}" type="datetime1">
              <a:rPr lang="en-US" smtClean="0"/>
              <a:t>12/17/2020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8AEE-763D-4322-A669-F66C634D305C}" type="datetime1">
              <a:rPr lang="en-US" smtClean="0"/>
              <a:t>12/17/2020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18969EAC-5BB6-432E-B496-6888B5D3CE1A}" type="datetime1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9eF_B8URnw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examples-of-turing-machin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7012" y="1600200"/>
            <a:ext cx="7008574" cy="19018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CSC-257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Theory Of Computation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(BSc CSIT, TU)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838" y="3708400"/>
            <a:ext cx="7008574" cy="1244600"/>
          </a:xfrm>
        </p:spPr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Ganesh Khatri</a:t>
            </a:r>
          </a:p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kh6ganesh@gmail.com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Turing Machine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: Consider a TM that will accept the language                                             { 0</a:t>
            </a:r>
            <a:r>
              <a:rPr lang="en-US" b="1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b="1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n &gt;=1 }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 :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Change '0' to 'X'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 right to first '1'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Change '1' to 'Y'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 left to leftmost '0'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Repeat the above steps until no more 0’s and 1’s remain in the tape </a:t>
            </a:r>
          </a:p>
          <a:p>
            <a:pPr lvl="1"/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7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Turing Machine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Turing Machine will look like : 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 = ( {q0, q1, q2, q3, q4}, {0, 1}, {0, 1, X, Y, B}, </a:t>
            </a:r>
            <a:r>
              <a:rPr lang="el-G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δ,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q0, B, {q4} )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transition rule for the move of M is described by following transition table :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E2D7BB-1E70-42A8-A287-C2C84D12B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667000"/>
            <a:ext cx="7620000" cy="208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6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Turing Machine : Transition Diagram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transition diagram of TM consists of :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set of nodes representing states of TM.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arc from any state, q to p is labeled by the items of the form X / YD, where X and Y are tape symbols, and D is a direction, either L or R. i.e. whenever                      δ(q, x) = (P, Y, D), we find the label x / YD on the arc from q to p.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However, in diagram, the direction D is represented by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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left (L) and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right (R)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7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203200"/>
            <a:ext cx="10157354" cy="482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Turing Machine : Transition Diagram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5106988" cy="5638800"/>
          </a:xfrm>
        </p:spPr>
        <p:txBody>
          <a:bodyPr>
            <a:noAutofit/>
          </a:bodyPr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transition diagram for the TM for L = {0</a:t>
            </a:r>
            <a:r>
              <a:rPr lang="en-US" sz="24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4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 n ≥ 1} is 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F4242C-8800-44D8-A9AE-119AD5880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814552"/>
            <a:ext cx="6503938" cy="17762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F340B0-EACD-4867-8D42-AEA767A4B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797" y="2719552"/>
            <a:ext cx="5589816" cy="39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5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Turing Machine : Transition Diagram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Now, the acceptance of input 0011 by the TM, can be described by following sequence of moves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0011 ⊢ X q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011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⊢ X 0 q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⊢ X q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Y 1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⊢ q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 0 Y 1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⊢ X q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Y 1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⊢ XX q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1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⊢ XXY q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⊢ XX q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YY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⊢ X q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XYY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⊢ XX q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YY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⊢ XXY q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⊢ XXYY q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⊢ XXYYB q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  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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Halt and accepted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1C7D8F-F9EB-410A-B011-C2FFF0866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412" y="1788587"/>
            <a:ext cx="7620000" cy="208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8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Turing Machine : Transition Diagram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: Design a TM which recognizes the language L = 01*0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 :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https://www.youtube.com/watch?v=D9eF_B8URnw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5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Turing Machine : Transition Diagram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Examples :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r:id="rId2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https://www.javatpoint.com/examples-of-turing-machine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42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6 - Turing Machine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Turing machine is an abstract machine developed by an English Mathematician Alan Turing in 1936. 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model of computation provides a theoretical foundation for modern computers.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Turing machine accepts the languages generated by type 0(unrestricted) grammars.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Turing machine will have : 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finite set of alphabets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finite set of states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linear tape which is potentially infinite to both 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2FFF61-5D57-43DE-82ED-75AD0F5D3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5019675"/>
            <a:ext cx="86106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0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Turing Machine(TM)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rmAutofit lnSpcReduction="10000"/>
          </a:bodyPr>
          <a:lstStyle/>
          <a:p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tape is marked off into squares, each of which can hold one symbol from the alphabet. </a:t>
            </a:r>
          </a:p>
          <a:p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there is no symbol in the square then it contains blank. </a:t>
            </a:r>
          </a:p>
          <a:p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reading and writing is done by a tape head. The tape serves as :</a:t>
            </a:r>
          </a:p>
          <a:p>
            <a:pPr lvl="1"/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device (input is simply the string assumed to this)</a:t>
            </a:r>
          </a:p>
          <a:p>
            <a:pPr lvl="1"/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memory available for use during computations</a:t>
            </a:r>
          </a:p>
          <a:p>
            <a:pPr lvl="1"/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output device (output is the string of symbols left on the tape at the end of computation).</a:t>
            </a:r>
          </a:p>
          <a:p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single move of Turing machine is function of the state of TM and the current tape symbol and it consists of three things :</a:t>
            </a:r>
          </a:p>
          <a:p>
            <a:pPr lvl="1"/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Replacing the symbol in the current square by another, possibly different symbol</a:t>
            </a:r>
          </a:p>
          <a:p>
            <a:pPr lvl="1"/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Moving the tape head one square right or left or leaving it where it is</a:t>
            </a:r>
          </a:p>
          <a:p>
            <a:pPr lvl="1"/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Moving from current state to another, possibly different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3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Difference between TM and Other Automata (FSA and PDA)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most significant difference between the TM and the simpler machine (FSA or PDA) is that - in a Turing Machine, processing a string is no longer restricted to a single left to right pass through input.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tape head can move in both directions and erase or modify any symbol it encounters.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machine can examine part of the input, modify it, take time to execute some computation in a different area of the tape, return to re-examine the input, repeat any of these actions and perhaps stop the processing before it has locked at all input.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5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Turing Machine(TM) : Formal Definition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Turing Machine M is defined by the seven-tuples,                                                          M = (Q, Σ, Г, δ, q0, B, F) where,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 = the finite set of states of the finite control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Σ = the finite set of input symbols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 = the complete set of tape symbols; Σ is always a subset of Г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q0 = the start state; q0 ε Q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the blank symbol; B ε Г but B does not belong to Σ.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 = the set of final or accepting states; F is subset of Q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 = the transition function defined by : 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 × Г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 × Г × (R, L, S) ; where R, L, S is the direction of movement of head left, or right or stationary. i.e. δ(q, X) = δ(p, Y, D); which means TM in state q and current tape symbol X, moves to next state p, replacing tape symbol X with Y and move the head either direction or remains at same cell of input tape.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Instantaneous Description for TM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configuration of a TM is described by Instantaneous description(ID) of TM as like PDA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string 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……………..x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i-1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 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i+1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………..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4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represents the ID of TM in which :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 is the state of TM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tape head scanning the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200" baseline="30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symbol from the left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…………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2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the portion of tape between the leftmost and rightmost non-blank.(If the head is to the left of leftmost non blank or to the right of rightmost non-blank then some prefix or suffix of x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……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2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will be blank and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will be 1 or n respectively.)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0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Moves of TM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moves of a TM, M = (Q, Σ, Г, δ, q0, B, F) is described by the notation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⊢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single move and by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⊢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for zero or more moves as in PDA.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δ(q, 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= (P, Y, L) i.e. next move is leftward then,                                                      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……… 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i-1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 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i+1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……..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4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⊢ 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….x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i-2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 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i-1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i+1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……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4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reflects the change of state from q to p and the replacement of symbol 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Y and then head is positioned at i-1 (next input scan is 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i-1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1, M moves to the left of 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i.e. q 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………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4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⊢ p B Y 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…….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4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endParaRPr lang="en-US" sz="24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n and Y = B, then M moves to state p and symbol B written over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4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joins the infinite sequence of trailing blanks which does not appear in next ID as : 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…….. 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n-1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4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⊢ 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……… 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n-2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 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n-1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2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Moves of TM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moves of a TM, M = (Q, Σ, Г, δ, q0, B, F) is described by the notation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⊢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single move and by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⊢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for zero or more moves as in PDA.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δ(q, 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)= (P, Y, R) i.e. next move is rightward then,                                         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……. 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i-1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 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………..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4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⊢ 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…… 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i-1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 p 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i+1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……..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4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which reflects that the symbol 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replaced with Y and head has moved to cell i+1 with change in state from p to q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n, then i+1 cell holds blank which is not part of previous ID;                         i.e. 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……… 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n-1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4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⊢ 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……… 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n-1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 p B 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1 and Y = B, then the symbol B written over 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joins the infinite sequence of leading blanks and does not appear in next ID;                                       i.e. qx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……….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4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⊢ px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…………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4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endParaRPr lang="en-US" sz="24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24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0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Turing Machine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: Consider a TM that will accept the language                                             { 0</a:t>
            </a:r>
            <a:r>
              <a:rPr lang="en-US" b="1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b="1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n &gt;=1 }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Initially, it is given a finite sequence of 0’s and 1’s on its tape, preceded and followed by an infinity of blanks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TM will change 0 to an X and then a 1 to Y until all 0’s and 1’s are matched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Starting at left end of the input, it repeatedly changes a 0 to an X and moves to the right over whatever 0’s and Y’s it sees until comes to a 1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changes 1 to a Y, and moves left, over Y’s and 0’s until it finds X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that point, it looks for a 0 immediate to the right. If finds a 0 then changes it to X and repeats the process, changing a matching 1 to a 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5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schemas.microsoft.com/office/2006/documentManagement/types"/>
    <ds:schemaRef ds:uri="http://purl.org/dc/dcmitype/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csy1018-week1</Template>
  <TotalTime>7095</TotalTime>
  <Words>1672</Words>
  <Application>Microsoft Office PowerPoint</Application>
  <PresentationFormat>Custom</PresentationFormat>
  <Paragraphs>122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Tahoma</vt:lpstr>
      <vt:lpstr>Books 16x9</vt:lpstr>
      <vt:lpstr>CSC-257 Theory Of Computation (BSc CSIT, TU)</vt:lpstr>
      <vt:lpstr>Chapter 6 - Turing Machine</vt:lpstr>
      <vt:lpstr>Turing Machine(TM)</vt:lpstr>
      <vt:lpstr>Difference between TM and Other Automata (FSA and PDA)</vt:lpstr>
      <vt:lpstr>Turing Machine(TM) : Formal Definition</vt:lpstr>
      <vt:lpstr>Instantaneous Description for TM</vt:lpstr>
      <vt:lpstr>Moves of TM</vt:lpstr>
      <vt:lpstr>Moves of TM</vt:lpstr>
      <vt:lpstr>Turing Machine</vt:lpstr>
      <vt:lpstr>Turing Machine</vt:lpstr>
      <vt:lpstr>Turing Machine</vt:lpstr>
      <vt:lpstr>Turing Machine : Transition Diagram</vt:lpstr>
      <vt:lpstr>Turing Machine : Transition Diagram</vt:lpstr>
      <vt:lpstr>Turing Machine : Transition Diagram</vt:lpstr>
      <vt:lpstr>Turing Machine : Transition Diagram</vt:lpstr>
      <vt:lpstr>Turing Machine : Transition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CSY1018 Web Development</dc:title>
  <dc:creator>Ganesh</dc:creator>
  <cp:lastModifiedBy>Ganesh</cp:lastModifiedBy>
  <cp:revision>1650</cp:revision>
  <dcterms:created xsi:type="dcterms:W3CDTF">2018-01-11T05:06:38Z</dcterms:created>
  <dcterms:modified xsi:type="dcterms:W3CDTF">2020-12-17T14:37:35Z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