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1/30/2021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1/30/2021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1/30/2021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1/30/2021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1/30/2021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1/30/2021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1/30/2021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1/30/2021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 Classes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 Complete Problems :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computational complexity theory, a problem is NP-complete when 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nondeterministic Turing machine can solve it in polynomial-time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deterministic Turing machine can solve it in large time complexity and can verify its solutions in polynomial time.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 Hard Problems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problem is NP-hard if an algorithm for solving it can be translated into one for solving any NP-problem (nondeterministic polynomial time) problem.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NP-hard therefore means "at least as hard as any NP-problem," although it might, in fact, be harder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Computational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Problem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problem A is binary relation on set I of problem instances, and the set S of problem solutions. For e.g. Minimum spanning tree of a graph G can be viewed as a pair of the given graph G and MST graph T.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Problems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problem D is a problem that has an answer as either “true”, “yes”, “1” or “false”, ”no”, “0”.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e.g. if we have the abstract shortest path with instances of the problem and the solution set as {0,1}, then we can transform that abstract problem by reformulating the problem as “Is there a path from u to v with at most k edges”.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situation the answer is either yes or no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Computational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 Problem :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encounter many problems where there are many feasible solutions and our aim is to find the feasible solution with the best value.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kind of problem is called optimization problem.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e.g. given the graph G, and the vertices u and v find the shortest path from u to v with minimum number of edges.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NP completeness does not directly deal with optimizations problems; however we can translate the optimization problem to the decision problem.</a:t>
            </a:r>
          </a:p>
          <a:p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0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Computational Problems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Problems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computational complexity theory, a function problem is a computational problem where a single output (of a total function) is expected for every input, but the output is more complex than that of a decision problem, that is, it isn't just YES or NO.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Notable examples include the Traveling salesman problem, which asks for the route taken by the salesman, and the Integer factorization problem, which asks for the list of factors.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problems can be sorted into complexity classes in the same way as decision problems.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 FP is the set of function problems which can be solved by a deterministic Turing machine in polynomial time, and FNP is the set of function problems which can be solved by a non-deterministic Turing machine in polynomial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Complexity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 Theory is a central field of the theoretical foundations of Computer Science.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concerned with the study of the complexity of computational tasks.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is, a typical Complexity theoretic study looks at a task (or a class of tasks) and at the computational resources required to solve this task.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complexity of computational problems can be discussed by choosing a specific abstract machine as a model of computation and considering how much resource machine of that type require for the solution of that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 Measure is a means of measuring the resource used during a computation.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case of Turing Machines, during any computation, various resources will be used, such as space and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Complexity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problem is regarded as inherently difficult if solving the problem requires a large amount of resources, whatever the algorithm used for solving it.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theory formalizes this intuition, by introducing mathematical models of computation to study these problems and quantifying the amount of resources needed to solve them, such as time and storage.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complexity measures are also used, such as the amount of communication (used in communication complexity), the number of gates in a circuit (used in circuit complexity) and the number of processors (used in parallel computing).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particular, computational complexity theory determines the practical limits on what computers can and cannot 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7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and Space Complexity of a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of computation we have chosen is the Turing Machine.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Turing machine answers a specific instance of a decision problem we can measure time as number of moves and the space as number of tape squares, required by the computation.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 obvious measure of the size of any instance is the length of input string.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worst case is considered as the maximum time or space that might be required by any string of that length.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9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and Space Complexity of a Turing 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time and space complexity of a TM can be defined as : 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T be a TM, the time complexity of T is the function T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defined on the natural numbers as; for n ε N, T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is the maximum number of moves T can make on any input string of length n.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there is an input string x such that for |x| = n, T loops forever on input T, T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is undefined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space complexity of T is the function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defined as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is the maximum number of the tape squares used by T for any input string of length n.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 is multi-tape TM, number of tape squares means maximum of the number of individual tapes.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for some input of length n, it causes T to loop forever,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 is undefined.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Intractability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Intractability is a technique for solving problems not to be solvable in polynomial time.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problems that can be solved by any computational model, probably TM, using no more time than some slowly growing function size of the input are called “tractable:, i.e. those problems solvable within reasonable time and space constraints (polynomial time).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problems that cannot be solved in polynomial time but requires super polynomial (exponential) time algorithm are called intractable or hard problems.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many problems for which no algorithm with running time better than exponential time is known some of them are, traveling salesman problem, Hamiltonian cycles, and circuit satisfiability,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Intractability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introduce intractability theory, the class P and class NP of problems solvable in polynomial time by deterministic and non-deterministic TM’s are essential.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solvable problem is one that can be solved by particular algorithm i.e. there is an algorithm to solve this problem.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in practice, the algorithm may require a lot of space and time.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space and time required for implementing the steps of the particular algorithm are (polynomial) reasonable, we can say that the problem is tractable.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 are intractable if the time required for any of the algorithm is at least f(n), where f is an exponential function of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6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 Classes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computational complexity theory, a complexity class is a set of problems of related resource-based complexity.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typical complexity class has a definition of the form - “The set of problems that can be solved by an abstract machine M using O(f(n)) of resource R, where n is the size of the input”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8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Complexity Classes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202988" cy="5638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P :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 P is the set pf problems that can be solved by deterministic TM in polynomial time.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language L is in class P if there is some polynomial time complexity T(n) such that L = L(M), for some Deterministic Turing Machine M of time complexity T(n).</a:t>
            </a:r>
          </a:p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NP 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class NP is the set of problems that can be solved by a non-deterministic TM in polynomial time.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Formally, we can say a language L is in the class NP if there is a non-deterministic TM, M, and a polynomial time complexity T(n), such that L= L(M), and when M is given an input of length n, there are no sequences of more than T(n) moves of M</a:t>
            </a: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9545</TotalTime>
  <Words>1501</Words>
  <Application>Microsoft Office PowerPoint</Application>
  <PresentationFormat>Custom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Tahoma</vt:lpstr>
      <vt:lpstr>Books 16x9</vt:lpstr>
      <vt:lpstr>CSC-257 Theory Of Computation (BSc CSIT, TU)</vt:lpstr>
      <vt:lpstr>Computational Complexity</vt:lpstr>
      <vt:lpstr>Computational Complexity</vt:lpstr>
      <vt:lpstr>Time and Space Complexity of a Turing Machine</vt:lpstr>
      <vt:lpstr>Time and Space Complexity of a Turing Machine</vt:lpstr>
      <vt:lpstr>Intractability</vt:lpstr>
      <vt:lpstr>Intractability</vt:lpstr>
      <vt:lpstr>Complexity Classes</vt:lpstr>
      <vt:lpstr>Complexity Classes</vt:lpstr>
      <vt:lpstr>Complexity Classes</vt:lpstr>
      <vt:lpstr>Types of Computational Problems</vt:lpstr>
      <vt:lpstr>Types of Computational Problems</vt:lpstr>
      <vt:lpstr>Types of Computational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1860</cp:revision>
  <dcterms:created xsi:type="dcterms:W3CDTF">2018-01-11T05:06:38Z</dcterms:created>
  <dcterms:modified xsi:type="dcterms:W3CDTF">2021-01-30T15:14:25Z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