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64" r:id="rId5"/>
    <p:sldId id="293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280" autoAdjust="0"/>
  </p:normalViewPr>
  <p:slideViewPr>
    <p:cSldViewPr showGuides="1">
      <p:cViewPr varScale="1">
        <p:scale>
          <a:sx n="72" d="100"/>
          <a:sy n="72" d="100"/>
        </p:scale>
        <p:origin x="756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9/8/2020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30B-14F7-486F-8D97-4485E65D8060}" type="datetime1">
              <a:rPr lang="en-US" smtClean="0"/>
              <a:t>9/8/2020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AA02-0884-4C46-BD08-8EA0D2DC74E4}" type="datetime1">
              <a:rPr lang="en-US" smtClean="0"/>
              <a:t>9/8/2020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E68-A209-4ECF-88B7-F41B34D414BD}" type="datetime1">
              <a:rPr lang="en-US" smtClean="0"/>
              <a:t>9/8/2020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19A-7AD4-441D-9721-308664303971}" type="datetime1">
              <a:rPr lang="en-US" smtClean="0"/>
              <a:t>9/8/2020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8DA-6E76-4336-AD49-0E28BA53381E}" type="datetime1">
              <a:rPr lang="en-US" smtClean="0"/>
              <a:t>9/8/2020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B9F-4F28-4989-8F87-119C666F78D8}" type="datetime1">
              <a:rPr lang="en-US" smtClean="0"/>
              <a:t>9/8/2020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583-4473-41A0-8405-5F7B39A6F317}" type="datetime1">
              <a:rPr lang="en-US" smtClean="0"/>
              <a:t>9/8/2020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A4F1-0B2A-49C0-9A18-E50EE0B7DB58}" type="datetime1">
              <a:rPr lang="en-US" smtClean="0"/>
              <a:t>9/8/2020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AEE-763D-4322-A669-F66C634D305C}" type="datetime1">
              <a:rPr lang="en-US" smtClean="0"/>
              <a:t>9/8/2020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18969EAC-5BB6-432E-B496-6888B5D3CE1A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012" y="1600200"/>
            <a:ext cx="7008574" cy="19018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CSC-257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Computation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(BSc CSIT, TU)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838" y="3708400"/>
            <a:ext cx="7008574" cy="124460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Ganesh Khatri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kh6ganesh@gmail.com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Finite Automata and Regular expressions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990600"/>
            <a:ext cx="5943600" cy="5638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regular expression approach for describing language is fundamentally different from the finite automaton approach.</a:t>
            </a:r>
          </a:p>
          <a:p>
            <a:pPr algn="just"/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However, these two notations turn out to represent exactly the same set of languages, which we call regular languages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order to show that the RE define the same class of language as Finite automata, we must show that :</a:t>
            </a:r>
          </a:p>
          <a:p>
            <a:pPr lvl="1" algn="just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language defined by one of these finite automata is also defined by RE.</a:t>
            </a:r>
          </a:p>
          <a:p>
            <a:pPr lvl="1" algn="just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language defined by RE is also defined by any of these finite automata</a:t>
            </a:r>
          </a:p>
          <a:p>
            <a:pPr algn="just"/>
            <a:r>
              <a:rPr lang="en-US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proceed as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CB84A4-260E-4C0B-AFB0-7E1F34190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12" y="1188554"/>
            <a:ext cx="5140879" cy="300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csy1018-week1</Template>
  <TotalTime>4855</TotalTime>
  <Words>118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Tahoma</vt:lpstr>
      <vt:lpstr>Books 16x9</vt:lpstr>
      <vt:lpstr>CSC-257 Theory Of Computation (BSc CSIT, TU)</vt:lpstr>
      <vt:lpstr>Finite Automata and Regular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CSY1018 Web Development</dc:title>
  <dc:creator>Ganesh</dc:creator>
  <cp:lastModifiedBy>Ganesh</cp:lastModifiedBy>
  <cp:revision>676</cp:revision>
  <dcterms:created xsi:type="dcterms:W3CDTF">2018-01-11T05:06:38Z</dcterms:created>
  <dcterms:modified xsi:type="dcterms:W3CDTF">2020-09-08T15:33:40Z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