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A4D0-DDFA-4AB4-8DB0-3D41D85DCFB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751E-828D-48AA-B77A-28471E8A8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A4D0-DDFA-4AB4-8DB0-3D41D85DCFB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751E-828D-48AA-B77A-28471E8A8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A4D0-DDFA-4AB4-8DB0-3D41D85DCFB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751E-828D-48AA-B77A-28471E8A8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A4D0-DDFA-4AB4-8DB0-3D41D85DCFB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751E-828D-48AA-B77A-28471E8A8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A4D0-DDFA-4AB4-8DB0-3D41D85DCFB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751E-828D-48AA-B77A-28471E8A8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A4D0-DDFA-4AB4-8DB0-3D41D85DCFB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751E-828D-48AA-B77A-28471E8A8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A4D0-DDFA-4AB4-8DB0-3D41D85DCFB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751E-828D-48AA-B77A-28471E8A8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A4D0-DDFA-4AB4-8DB0-3D41D85DCFB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751E-828D-48AA-B77A-28471E8A8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A4D0-DDFA-4AB4-8DB0-3D41D85DCFB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751E-828D-48AA-B77A-28471E8A8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A4D0-DDFA-4AB4-8DB0-3D41D85DCFB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751E-828D-48AA-B77A-28471E8A8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A4D0-DDFA-4AB4-8DB0-3D41D85DCFB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751E-828D-48AA-B77A-28471E8A8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4A4D0-DDFA-4AB4-8DB0-3D41D85DCFB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2751E-828D-48AA-B77A-28471E8A82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772400" cy="1470025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Domestic Violence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33600"/>
            <a:ext cx="6629400" cy="1828800"/>
          </a:xfrm>
        </p:spPr>
        <p:txBody>
          <a:bodyPr/>
          <a:lstStyle/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domestic violence?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physical violence alone.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 is to gain power and control over spouse, partner, girl/boyfriend, or intimate family member.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Categories of Domestic violence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SzPct val="90000"/>
              <a:buFont typeface="Wingdings" panose="05000000000000000000" pitchFamily="2" charset="2"/>
              <a:buChar char="Ø"/>
              <a:defRPr/>
            </a:pPr>
            <a:r>
              <a:rPr lang="en-AU" altLang="en-US" b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Physical abuse</a:t>
            </a:r>
            <a:r>
              <a:rPr lang="en-AU" altLang="en-US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0"/>
              </a:spcBef>
              <a:buSzPct val="90000"/>
              <a:buNone/>
              <a:defRPr/>
            </a:pPr>
            <a:r>
              <a:rPr lang="en-AU" altLang="en-US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4" name="Picture 3" descr="physi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33600"/>
            <a:ext cx="8762999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Domestic violence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Emotional Abuse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emotio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84582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Domestic violence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AU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Social Abuse: </a:t>
            </a:r>
            <a:endParaRPr lang="en-US" altLang="en-US" b="1" dirty="0" smtClean="0"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667000"/>
            <a:ext cx="8229600" cy="3035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Domestic Violence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AU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Sexual abuse:</a:t>
            </a:r>
          </a:p>
          <a:p>
            <a:pPr>
              <a:buFont typeface="Wingdings" pitchFamily="2" charset="2"/>
              <a:buChar char="Ø"/>
            </a:pPr>
            <a:endParaRPr lang="en-AU" altLang="en-US" b="1" dirty="0" smtClean="0"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14612"/>
            <a:ext cx="7772399" cy="2719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Domestic Violence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Force to live without money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leav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819400"/>
            <a:ext cx="3138487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5029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29000" y="3352800"/>
            <a:ext cx="25146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Way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1981200"/>
            <a:ext cx="2895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 Group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3657600"/>
            <a:ext cx="2057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Family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3810000"/>
            <a:ext cx="220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Tell Everyone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5791200"/>
            <a:ext cx="2895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 rot="10800000">
            <a:off x="2895600" y="4191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0"/>
          </p:cNvCxnSpPr>
          <p:nvPr/>
        </p:nvCxnSpPr>
        <p:spPr>
          <a:xfrm rot="5400000">
            <a:off x="4343400" y="5410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6" idx="1"/>
          </p:cNvCxnSpPr>
          <p:nvPr/>
        </p:nvCxnSpPr>
        <p:spPr>
          <a:xfrm>
            <a:off x="5943600" y="4191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0"/>
          </p:cNvCxnSpPr>
          <p:nvPr/>
        </p:nvCxnSpPr>
        <p:spPr>
          <a:xfrm rot="5400000" flipH="1" flipV="1">
            <a:off x="4419600" y="3086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68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Domestic Violence</vt:lpstr>
      <vt:lpstr>What is domestic violence?</vt:lpstr>
      <vt:lpstr>Categories of Domestic violence</vt:lpstr>
      <vt:lpstr>Domestic violence</vt:lpstr>
      <vt:lpstr>Domestic violence</vt:lpstr>
      <vt:lpstr>Domestic Violence</vt:lpstr>
      <vt:lpstr>Domestic Violence</vt:lpstr>
      <vt:lpstr>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Domestic Violence</dc:title>
  <dc:creator>Narayan</dc:creator>
  <cp:lastModifiedBy>Narayan</cp:lastModifiedBy>
  <cp:revision>1</cp:revision>
  <dcterms:created xsi:type="dcterms:W3CDTF">2021-06-10T15:53:55Z</dcterms:created>
  <dcterms:modified xsi:type="dcterms:W3CDTF">2021-06-10T19:24:32Z</dcterms:modified>
</cp:coreProperties>
</file>