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4"/>
  </p:notesMasterIdLst>
  <p:sldIdLst>
    <p:sldId id="302" r:id="rId2"/>
    <p:sldId id="304" r:id="rId3"/>
    <p:sldId id="305" r:id="rId4"/>
    <p:sldId id="306" r:id="rId5"/>
    <p:sldId id="307" r:id="rId6"/>
    <p:sldId id="308" r:id="rId7"/>
    <p:sldId id="310" r:id="rId8"/>
    <p:sldId id="311" r:id="rId9"/>
    <p:sldId id="312" r:id="rId10"/>
    <p:sldId id="309" r:id="rId11"/>
    <p:sldId id="313" r:id="rId12"/>
    <p:sldId id="314" r:id="rId13"/>
  </p:sldIdLst>
  <p:sldSz cx="9144000" cy="5143500" type="screen16x9"/>
  <p:notesSz cx="6858000" cy="9144000"/>
  <p:embeddedFontLst>
    <p:embeddedFont>
      <p:font typeface="Monotype Corsiva" panose="03010101010201010101" pitchFamily="66" charset="0"/>
      <p:italic r:id="rId15"/>
    </p:embeddedFont>
    <p:embeddedFont>
      <p:font typeface="Open Sans" panose="020B0606030504020204" pitchFamily="34" charset="0"/>
      <p:regular r:id="rId16"/>
      <p:bold r:id="rId17"/>
      <p:italic r:id="rId18"/>
      <p:boldItalic r:id="rId19"/>
    </p:embeddedFont>
    <p:embeddedFont>
      <p:font typeface="Shrikhand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12DB20D-1665-44A9-B668-AE9032A7DA47}">
  <a:tblStyle styleId="{C12DB20D-1665-44A9-B668-AE9032A7DA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2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95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db6789f546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db6789f546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6663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db6789f546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db6789f546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5147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db6789f546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db6789f546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70343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db6789f546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db6789f546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2277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db6789f546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db6789f546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1537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db6789f546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db6789f546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3380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db6789f546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db6789f546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1597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db6789f546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db6789f546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4192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db6789f546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db6789f546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4742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db6789f546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db6789f546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3462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db6789f546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db6789f546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2687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db6789f546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db6789f546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8490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512975" y="414300"/>
            <a:ext cx="8129400" cy="4314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3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/>
          <p:nvPr/>
        </p:nvSpPr>
        <p:spPr>
          <a:xfrm>
            <a:off x="512975" y="414300"/>
            <a:ext cx="8129400" cy="4314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855850" y="1152475"/>
            <a:ext cx="3428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9"/>
          <p:cNvSpPr/>
          <p:nvPr/>
        </p:nvSpPr>
        <p:spPr>
          <a:xfrm>
            <a:off x="7448900" y="-236152"/>
            <a:ext cx="1399577" cy="1332702"/>
          </a:xfrm>
          <a:custGeom>
            <a:avLst/>
            <a:gdLst/>
            <a:ahLst/>
            <a:cxnLst/>
            <a:rect l="l" t="t" r="r" b="b"/>
            <a:pathLst>
              <a:path w="115859" h="110323" extrusionOk="0">
                <a:moveTo>
                  <a:pt x="40509" y="1"/>
                </a:moveTo>
                <a:cubicBezTo>
                  <a:pt x="39875" y="1"/>
                  <a:pt x="39120" y="373"/>
                  <a:pt x="38999" y="1128"/>
                </a:cubicBezTo>
                <a:lnTo>
                  <a:pt x="35477" y="24275"/>
                </a:lnTo>
                <a:lnTo>
                  <a:pt x="12450" y="20501"/>
                </a:lnTo>
                <a:lnTo>
                  <a:pt x="12199" y="20501"/>
                </a:lnTo>
                <a:cubicBezTo>
                  <a:pt x="11695" y="20501"/>
                  <a:pt x="11192" y="20753"/>
                  <a:pt x="10941" y="21135"/>
                </a:cubicBezTo>
                <a:cubicBezTo>
                  <a:pt x="10689" y="21639"/>
                  <a:pt x="10689" y="22142"/>
                  <a:pt x="10941" y="22514"/>
                </a:cubicBezTo>
                <a:lnTo>
                  <a:pt x="21639" y="43276"/>
                </a:lnTo>
                <a:lnTo>
                  <a:pt x="756" y="53844"/>
                </a:lnTo>
                <a:cubicBezTo>
                  <a:pt x="252" y="54095"/>
                  <a:pt x="1" y="54598"/>
                  <a:pt x="1" y="55102"/>
                </a:cubicBezTo>
                <a:cubicBezTo>
                  <a:pt x="1" y="55725"/>
                  <a:pt x="252" y="56229"/>
                  <a:pt x="756" y="56480"/>
                </a:cubicBezTo>
                <a:lnTo>
                  <a:pt x="21639" y="66927"/>
                </a:lnTo>
                <a:lnTo>
                  <a:pt x="10941" y="87679"/>
                </a:lnTo>
                <a:cubicBezTo>
                  <a:pt x="10689" y="88182"/>
                  <a:pt x="10689" y="88685"/>
                  <a:pt x="10941" y="89068"/>
                </a:cubicBezTo>
                <a:cubicBezTo>
                  <a:pt x="11192" y="89571"/>
                  <a:pt x="11695" y="89822"/>
                  <a:pt x="12199" y="89822"/>
                </a:cubicBezTo>
                <a:lnTo>
                  <a:pt x="12450" y="89822"/>
                </a:lnTo>
                <a:lnTo>
                  <a:pt x="35477" y="86048"/>
                </a:lnTo>
                <a:lnTo>
                  <a:pt x="38999" y="109065"/>
                </a:lnTo>
                <a:cubicBezTo>
                  <a:pt x="39120" y="109951"/>
                  <a:pt x="39875" y="110323"/>
                  <a:pt x="40509" y="110323"/>
                </a:cubicBezTo>
                <a:cubicBezTo>
                  <a:pt x="40881" y="110323"/>
                  <a:pt x="41133" y="110202"/>
                  <a:pt x="41515" y="109951"/>
                </a:cubicBezTo>
                <a:lnTo>
                  <a:pt x="57869" y="93345"/>
                </a:lnTo>
                <a:lnTo>
                  <a:pt x="74344" y="109951"/>
                </a:lnTo>
                <a:cubicBezTo>
                  <a:pt x="74596" y="110202"/>
                  <a:pt x="74978" y="110323"/>
                  <a:pt x="75351" y="110323"/>
                </a:cubicBezTo>
                <a:cubicBezTo>
                  <a:pt x="75985" y="110323"/>
                  <a:pt x="76609" y="109951"/>
                  <a:pt x="76740" y="109065"/>
                </a:cubicBezTo>
                <a:lnTo>
                  <a:pt x="80383" y="86048"/>
                </a:lnTo>
                <a:lnTo>
                  <a:pt x="103409" y="89822"/>
                </a:lnTo>
                <a:lnTo>
                  <a:pt x="103661" y="89822"/>
                </a:lnTo>
                <a:cubicBezTo>
                  <a:pt x="104164" y="89822"/>
                  <a:pt x="104537" y="89571"/>
                  <a:pt x="104919" y="89068"/>
                </a:cubicBezTo>
                <a:cubicBezTo>
                  <a:pt x="105171" y="88685"/>
                  <a:pt x="105171" y="88182"/>
                  <a:pt x="104919" y="87679"/>
                </a:cubicBezTo>
                <a:lnTo>
                  <a:pt x="94221" y="66927"/>
                </a:lnTo>
                <a:lnTo>
                  <a:pt x="115104" y="56480"/>
                </a:lnTo>
                <a:cubicBezTo>
                  <a:pt x="115607" y="56229"/>
                  <a:pt x="115859" y="55725"/>
                  <a:pt x="115859" y="55102"/>
                </a:cubicBezTo>
                <a:cubicBezTo>
                  <a:pt x="115859" y="54598"/>
                  <a:pt x="115607" y="54095"/>
                  <a:pt x="115104" y="53844"/>
                </a:cubicBezTo>
                <a:lnTo>
                  <a:pt x="94221" y="43276"/>
                </a:lnTo>
                <a:lnTo>
                  <a:pt x="104919" y="22514"/>
                </a:lnTo>
                <a:cubicBezTo>
                  <a:pt x="105171" y="22142"/>
                  <a:pt x="105171" y="21639"/>
                  <a:pt x="104919" y="21135"/>
                </a:cubicBezTo>
                <a:cubicBezTo>
                  <a:pt x="104537" y="20753"/>
                  <a:pt x="104164" y="20501"/>
                  <a:pt x="103661" y="20501"/>
                </a:cubicBezTo>
                <a:lnTo>
                  <a:pt x="103409" y="20501"/>
                </a:lnTo>
                <a:lnTo>
                  <a:pt x="80383" y="24275"/>
                </a:lnTo>
                <a:lnTo>
                  <a:pt x="76740" y="1128"/>
                </a:lnTo>
                <a:cubicBezTo>
                  <a:pt x="76609" y="373"/>
                  <a:pt x="75985" y="1"/>
                  <a:pt x="75351" y="1"/>
                </a:cubicBezTo>
                <a:cubicBezTo>
                  <a:pt x="74978" y="1"/>
                  <a:pt x="74596" y="122"/>
                  <a:pt x="74344" y="373"/>
                </a:cubicBezTo>
                <a:lnTo>
                  <a:pt x="57869" y="16979"/>
                </a:lnTo>
                <a:lnTo>
                  <a:pt x="41515" y="373"/>
                </a:lnTo>
                <a:cubicBezTo>
                  <a:pt x="41133" y="122"/>
                  <a:pt x="40881" y="1"/>
                  <a:pt x="4050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2"/>
          </p:nvPr>
        </p:nvSpPr>
        <p:spPr>
          <a:xfrm>
            <a:off x="4859450" y="1152475"/>
            <a:ext cx="3428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/>
          <p:nvPr/>
        </p:nvSpPr>
        <p:spPr>
          <a:xfrm>
            <a:off x="512975" y="414300"/>
            <a:ext cx="8129400" cy="4314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5"/>
          <p:cNvSpPr/>
          <p:nvPr/>
        </p:nvSpPr>
        <p:spPr>
          <a:xfrm>
            <a:off x="-500451" y="-1219724"/>
            <a:ext cx="2324711" cy="2213631"/>
          </a:xfrm>
          <a:custGeom>
            <a:avLst/>
            <a:gdLst/>
            <a:ahLst/>
            <a:cxnLst/>
            <a:rect l="l" t="t" r="r" b="b"/>
            <a:pathLst>
              <a:path w="115859" h="110323" extrusionOk="0">
                <a:moveTo>
                  <a:pt x="40509" y="1"/>
                </a:moveTo>
                <a:cubicBezTo>
                  <a:pt x="39875" y="1"/>
                  <a:pt x="39120" y="373"/>
                  <a:pt x="38999" y="1128"/>
                </a:cubicBezTo>
                <a:lnTo>
                  <a:pt x="35477" y="24275"/>
                </a:lnTo>
                <a:lnTo>
                  <a:pt x="12450" y="20501"/>
                </a:lnTo>
                <a:lnTo>
                  <a:pt x="12199" y="20501"/>
                </a:lnTo>
                <a:cubicBezTo>
                  <a:pt x="11695" y="20501"/>
                  <a:pt x="11192" y="20753"/>
                  <a:pt x="10941" y="21135"/>
                </a:cubicBezTo>
                <a:cubicBezTo>
                  <a:pt x="10689" y="21639"/>
                  <a:pt x="10689" y="22142"/>
                  <a:pt x="10941" y="22514"/>
                </a:cubicBezTo>
                <a:lnTo>
                  <a:pt x="21639" y="43276"/>
                </a:lnTo>
                <a:lnTo>
                  <a:pt x="756" y="53844"/>
                </a:lnTo>
                <a:cubicBezTo>
                  <a:pt x="252" y="54095"/>
                  <a:pt x="1" y="54598"/>
                  <a:pt x="1" y="55102"/>
                </a:cubicBezTo>
                <a:cubicBezTo>
                  <a:pt x="1" y="55725"/>
                  <a:pt x="252" y="56229"/>
                  <a:pt x="756" y="56480"/>
                </a:cubicBezTo>
                <a:lnTo>
                  <a:pt x="21639" y="66927"/>
                </a:lnTo>
                <a:lnTo>
                  <a:pt x="10941" y="87679"/>
                </a:lnTo>
                <a:cubicBezTo>
                  <a:pt x="10689" y="88182"/>
                  <a:pt x="10689" y="88685"/>
                  <a:pt x="10941" y="89068"/>
                </a:cubicBezTo>
                <a:cubicBezTo>
                  <a:pt x="11192" y="89571"/>
                  <a:pt x="11695" y="89822"/>
                  <a:pt x="12199" y="89822"/>
                </a:cubicBezTo>
                <a:lnTo>
                  <a:pt x="12450" y="89822"/>
                </a:lnTo>
                <a:lnTo>
                  <a:pt x="35477" y="86048"/>
                </a:lnTo>
                <a:lnTo>
                  <a:pt x="38999" y="109065"/>
                </a:lnTo>
                <a:cubicBezTo>
                  <a:pt x="39120" y="109951"/>
                  <a:pt x="39875" y="110323"/>
                  <a:pt x="40509" y="110323"/>
                </a:cubicBezTo>
                <a:cubicBezTo>
                  <a:pt x="40881" y="110323"/>
                  <a:pt x="41133" y="110202"/>
                  <a:pt x="41515" y="109951"/>
                </a:cubicBezTo>
                <a:lnTo>
                  <a:pt x="57869" y="93345"/>
                </a:lnTo>
                <a:lnTo>
                  <a:pt x="74344" y="109951"/>
                </a:lnTo>
                <a:cubicBezTo>
                  <a:pt x="74596" y="110202"/>
                  <a:pt x="74978" y="110323"/>
                  <a:pt x="75351" y="110323"/>
                </a:cubicBezTo>
                <a:cubicBezTo>
                  <a:pt x="75985" y="110323"/>
                  <a:pt x="76609" y="109951"/>
                  <a:pt x="76740" y="109065"/>
                </a:cubicBezTo>
                <a:lnTo>
                  <a:pt x="80383" y="86048"/>
                </a:lnTo>
                <a:lnTo>
                  <a:pt x="103409" y="89822"/>
                </a:lnTo>
                <a:lnTo>
                  <a:pt x="103661" y="89822"/>
                </a:lnTo>
                <a:cubicBezTo>
                  <a:pt x="104164" y="89822"/>
                  <a:pt x="104537" y="89571"/>
                  <a:pt x="104919" y="89068"/>
                </a:cubicBezTo>
                <a:cubicBezTo>
                  <a:pt x="105171" y="88685"/>
                  <a:pt x="105171" y="88182"/>
                  <a:pt x="104919" y="87679"/>
                </a:cubicBezTo>
                <a:lnTo>
                  <a:pt x="94221" y="66927"/>
                </a:lnTo>
                <a:lnTo>
                  <a:pt x="115104" y="56480"/>
                </a:lnTo>
                <a:cubicBezTo>
                  <a:pt x="115607" y="56229"/>
                  <a:pt x="115859" y="55725"/>
                  <a:pt x="115859" y="55102"/>
                </a:cubicBezTo>
                <a:cubicBezTo>
                  <a:pt x="115859" y="54598"/>
                  <a:pt x="115607" y="54095"/>
                  <a:pt x="115104" y="53844"/>
                </a:cubicBezTo>
                <a:lnTo>
                  <a:pt x="94221" y="43276"/>
                </a:lnTo>
                <a:lnTo>
                  <a:pt x="104919" y="22514"/>
                </a:lnTo>
                <a:cubicBezTo>
                  <a:pt x="105171" y="22142"/>
                  <a:pt x="105171" y="21639"/>
                  <a:pt x="104919" y="21135"/>
                </a:cubicBezTo>
                <a:cubicBezTo>
                  <a:pt x="104537" y="20753"/>
                  <a:pt x="104164" y="20501"/>
                  <a:pt x="103661" y="20501"/>
                </a:cubicBezTo>
                <a:lnTo>
                  <a:pt x="103409" y="20501"/>
                </a:lnTo>
                <a:lnTo>
                  <a:pt x="80383" y="24275"/>
                </a:lnTo>
                <a:lnTo>
                  <a:pt x="76740" y="1128"/>
                </a:lnTo>
                <a:cubicBezTo>
                  <a:pt x="76609" y="373"/>
                  <a:pt x="75985" y="1"/>
                  <a:pt x="75351" y="1"/>
                </a:cubicBezTo>
                <a:cubicBezTo>
                  <a:pt x="74978" y="1"/>
                  <a:pt x="74596" y="122"/>
                  <a:pt x="74344" y="373"/>
                </a:cubicBezTo>
                <a:lnTo>
                  <a:pt x="57869" y="16979"/>
                </a:lnTo>
                <a:lnTo>
                  <a:pt x="41515" y="373"/>
                </a:lnTo>
                <a:cubicBezTo>
                  <a:pt x="41133" y="122"/>
                  <a:pt x="40881" y="1"/>
                  <a:pt x="4050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5"/>
          <p:cNvSpPr/>
          <p:nvPr/>
        </p:nvSpPr>
        <p:spPr>
          <a:xfrm rot="648004">
            <a:off x="7203776" y="3875995"/>
            <a:ext cx="3171203" cy="1769221"/>
          </a:xfrm>
          <a:custGeom>
            <a:avLst/>
            <a:gdLst/>
            <a:ahLst/>
            <a:cxnLst/>
            <a:rect l="l" t="t" r="r" b="b"/>
            <a:pathLst>
              <a:path w="135746" h="75733" extrusionOk="0">
                <a:moveTo>
                  <a:pt x="52717" y="1"/>
                </a:moveTo>
                <a:lnTo>
                  <a:pt x="48943" y="15479"/>
                </a:lnTo>
                <a:lnTo>
                  <a:pt x="25413" y="7549"/>
                </a:lnTo>
                <a:lnTo>
                  <a:pt x="33846" y="22393"/>
                </a:lnTo>
                <a:lnTo>
                  <a:pt x="6673" y="21014"/>
                </a:lnTo>
                <a:lnTo>
                  <a:pt x="25544" y="32336"/>
                </a:lnTo>
                <a:lnTo>
                  <a:pt x="1" y="37872"/>
                </a:lnTo>
                <a:lnTo>
                  <a:pt x="25544" y="43407"/>
                </a:lnTo>
                <a:lnTo>
                  <a:pt x="6673" y="54729"/>
                </a:lnTo>
                <a:lnTo>
                  <a:pt x="6673" y="54729"/>
                </a:lnTo>
                <a:lnTo>
                  <a:pt x="33846" y="53340"/>
                </a:lnTo>
                <a:lnTo>
                  <a:pt x="25413" y="68315"/>
                </a:lnTo>
                <a:lnTo>
                  <a:pt x="48943" y="60264"/>
                </a:lnTo>
                <a:lnTo>
                  <a:pt x="52717" y="75733"/>
                </a:lnTo>
                <a:lnTo>
                  <a:pt x="67813" y="62780"/>
                </a:lnTo>
                <a:lnTo>
                  <a:pt x="83030" y="75733"/>
                </a:lnTo>
                <a:lnTo>
                  <a:pt x="86804" y="60264"/>
                </a:lnTo>
                <a:lnTo>
                  <a:pt x="110203" y="68315"/>
                </a:lnTo>
                <a:lnTo>
                  <a:pt x="101900" y="53340"/>
                </a:lnTo>
                <a:lnTo>
                  <a:pt x="129073" y="54729"/>
                </a:lnTo>
                <a:lnTo>
                  <a:pt x="110203" y="43407"/>
                </a:lnTo>
                <a:lnTo>
                  <a:pt x="135745" y="37872"/>
                </a:lnTo>
                <a:lnTo>
                  <a:pt x="110203" y="32336"/>
                </a:lnTo>
                <a:lnTo>
                  <a:pt x="129073" y="21014"/>
                </a:lnTo>
                <a:lnTo>
                  <a:pt x="129073" y="21014"/>
                </a:lnTo>
                <a:lnTo>
                  <a:pt x="101900" y="22393"/>
                </a:lnTo>
                <a:lnTo>
                  <a:pt x="110203" y="7549"/>
                </a:lnTo>
                <a:lnTo>
                  <a:pt x="110203" y="7549"/>
                </a:lnTo>
                <a:lnTo>
                  <a:pt x="86804" y="15479"/>
                </a:lnTo>
                <a:lnTo>
                  <a:pt x="83030" y="1"/>
                </a:lnTo>
                <a:lnTo>
                  <a:pt x="67813" y="12963"/>
                </a:lnTo>
                <a:lnTo>
                  <a:pt x="5271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/>
          <p:nvPr/>
        </p:nvSpPr>
        <p:spPr>
          <a:xfrm>
            <a:off x="512975" y="414300"/>
            <a:ext cx="8129400" cy="4314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6"/>
          <p:cNvSpPr/>
          <p:nvPr/>
        </p:nvSpPr>
        <p:spPr>
          <a:xfrm>
            <a:off x="6877574" y="4095226"/>
            <a:ext cx="2324711" cy="2213631"/>
          </a:xfrm>
          <a:custGeom>
            <a:avLst/>
            <a:gdLst/>
            <a:ahLst/>
            <a:cxnLst/>
            <a:rect l="l" t="t" r="r" b="b"/>
            <a:pathLst>
              <a:path w="115859" h="110323" extrusionOk="0">
                <a:moveTo>
                  <a:pt x="40509" y="1"/>
                </a:moveTo>
                <a:cubicBezTo>
                  <a:pt x="39875" y="1"/>
                  <a:pt x="39120" y="373"/>
                  <a:pt x="38999" y="1128"/>
                </a:cubicBezTo>
                <a:lnTo>
                  <a:pt x="35477" y="24275"/>
                </a:lnTo>
                <a:lnTo>
                  <a:pt x="12450" y="20501"/>
                </a:lnTo>
                <a:lnTo>
                  <a:pt x="12199" y="20501"/>
                </a:lnTo>
                <a:cubicBezTo>
                  <a:pt x="11695" y="20501"/>
                  <a:pt x="11192" y="20753"/>
                  <a:pt x="10941" y="21135"/>
                </a:cubicBezTo>
                <a:cubicBezTo>
                  <a:pt x="10689" y="21639"/>
                  <a:pt x="10689" y="22142"/>
                  <a:pt x="10941" y="22514"/>
                </a:cubicBezTo>
                <a:lnTo>
                  <a:pt x="21639" y="43276"/>
                </a:lnTo>
                <a:lnTo>
                  <a:pt x="756" y="53844"/>
                </a:lnTo>
                <a:cubicBezTo>
                  <a:pt x="252" y="54095"/>
                  <a:pt x="1" y="54598"/>
                  <a:pt x="1" y="55102"/>
                </a:cubicBezTo>
                <a:cubicBezTo>
                  <a:pt x="1" y="55725"/>
                  <a:pt x="252" y="56229"/>
                  <a:pt x="756" y="56480"/>
                </a:cubicBezTo>
                <a:lnTo>
                  <a:pt x="21639" y="66927"/>
                </a:lnTo>
                <a:lnTo>
                  <a:pt x="10941" y="87679"/>
                </a:lnTo>
                <a:cubicBezTo>
                  <a:pt x="10689" y="88182"/>
                  <a:pt x="10689" y="88685"/>
                  <a:pt x="10941" y="89068"/>
                </a:cubicBezTo>
                <a:cubicBezTo>
                  <a:pt x="11192" y="89571"/>
                  <a:pt x="11695" y="89822"/>
                  <a:pt x="12199" y="89822"/>
                </a:cubicBezTo>
                <a:lnTo>
                  <a:pt x="12450" y="89822"/>
                </a:lnTo>
                <a:lnTo>
                  <a:pt x="35477" y="86048"/>
                </a:lnTo>
                <a:lnTo>
                  <a:pt x="38999" y="109065"/>
                </a:lnTo>
                <a:cubicBezTo>
                  <a:pt x="39120" y="109951"/>
                  <a:pt x="39875" y="110323"/>
                  <a:pt x="40509" y="110323"/>
                </a:cubicBezTo>
                <a:cubicBezTo>
                  <a:pt x="40881" y="110323"/>
                  <a:pt x="41133" y="110202"/>
                  <a:pt x="41515" y="109951"/>
                </a:cubicBezTo>
                <a:lnTo>
                  <a:pt x="57869" y="93345"/>
                </a:lnTo>
                <a:lnTo>
                  <a:pt x="74344" y="109951"/>
                </a:lnTo>
                <a:cubicBezTo>
                  <a:pt x="74596" y="110202"/>
                  <a:pt x="74978" y="110323"/>
                  <a:pt x="75351" y="110323"/>
                </a:cubicBezTo>
                <a:cubicBezTo>
                  <a:pt x="75985" y="110323"/>
                  <a:pt x="76609" y="109951"/>
                  <a:pt x="76740" y="109065"/>
                </a:cubicBezTo>
                <a:lnTo>
                  <a:pt x="80383" y="86048"/>
                </a:lnTo>
                <a:lnTo>
                  <a:pt x="103409" y="89822"/>
                </a:lnTo>
                <a:lnTo>
                  <a:pt x="103661" y="89822"/>
                </a:lnTo>
                <a:cubicBezTo>
                  <a:pt x="104164" y="89822"/>
                  <a:pt x="104537" y="89571"/>
                  <a:pt x="104919" y="89068"/>
                </a:cubicBezTo>
                <a:cubicBezTo>
                  <a:pt x="105171" y="88685"/>
                  <a:pt x="105171" y="88182"/>
                  <a:pt x="104919" y="87679"/>
                </a:cubicBezTo>
                <a:lnTo>
                  <a:pt x="94221" y="66927"/>
                </a:lnTo>
                <a:lnTo>
                  <a:pt x="115104" y="56480"/>
                </a:lnTo>
                <a:cubicBezTo>
                  <a:pt x="115607" y="56229"/>
                  <a:pt x="115859" y="55725"/>
                  <a:pt x="115859" y="55102"/>
                </a:cubicBezTo>
                <a:cubicBezTo>
                  <a:pt x="115859" y="54598"/>
                  <a:pt x="115607" y="54095"/>
                  <a:pt x="115104" y="53844"/>
                </a:cubicBezTo>
                <a:lnTo>
                  <a:pt x="94221" y="43276"/>
                </a:lnTo>
                <a:lnTo>
                  <a:pt x="104919" y="22514"/>
                </a:lnTo>
                <a:cubicBezTo>
                  <a:pt x="105171" y="22142"/>
                  <a:pt x="105171" y="21639"/>
                  <a:pt x="104919" y="21135"/>
                </a:cubicBezTo>
                <a:cubicBezTo>
                  <a:pt x="104537" y="20753"/>
                  <a:pt x="104164" y="20501"/>
                  <a:pt x="103661" y="20501"/>
                </a:cubicBezTo>
                <a:lnTo>
                  <a:pt x="103409" y="20501"/>
                </a:lnTo>
                <a:lnTo>
                  <a:pt x="80383" y="24275"/>
                </a:lnTo>
                <a:lnTo>
                  <a:pt x="76740" y="1128"/>
                </a:lnTo>
                <a:cubicBezTo>
                  <a:pt x="76609" y="373"/>
                  <a:pt x="75985" y="1"/>
                  <a:pt x="75351" y="1"/>
                </a:cubicBezTo>
                <a:cubicBezTo>
                  <a:pt x="74978" y="1"/>
                  <a:pt x="74596" y="122"/>
                  <a:pt x="74344" y="373"/>
                </a:cubicBezTo>
                <a:lnTo>
                  <a:pt x="57869" y="16979"/>
                </a:lnTo>
                <a:lnTo>
                  <a:pt x="41515" y="373"/>
                </a:lnTo>
                <a:cubicBezTo>
                  <a:pt x="41133" y="122"/>
                  <a:pt x="40881" y="1"/>
                  <a:pt x="405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6"/>
          <p:cNvSpPr/>
          <p:nvPr/>
        </p:nvSpPr>
        <p:spPr>
          <a:xfrm rot="648004">
            <a:off x="-2048849" y="1224220"/>
            <a:ext cx="3171203" cy="1769221"/>
          </a:xfrm>
          <a:custGeom>
            <a:avLst/>
            <a:gdLst/>
            <a:ahLst/>
            <a:cxnLst/>
            <a:rect l="l" t="t" r="r" b="b"/>
            <a:pathLst>
              <a:path w="135746" h="75733" extrusionOk="0">
                <a:moveTo>
                  <a:pt x="52717" y="1"/>
                </a:moveTo>
                <a:lnTo>
                  <a:pt x="48943" y="15479"/>
                </a:lnTo>
                <a:lnTo>
                  <a:pt x="25413" y="7549"/>
                </a:lnTo>
                <a:lnTo>
                  <a:pt x="33846" y="22393"/>
                </a:lnTo>
                <a:lnTo>
                  <a:pt x="6673" y="21014"/>
                </a:lnTo>
                <a:lnTo>
                  <a:pt x="25544" y="32336"/>
                </a:lnTo>
                <a:lnTo>
                  <a:pt x="1" y="37872"/>
                </a:lnTo>
                <a:lnTo>
                  <a:pt x="25544" y="43407"/>
                </a:lnTo>
                <a:lnTo>
                  <a:pt x="6673" y="54729"/>
                </a:lnTo>
                <a:lnTo>
                  <a:pt x="6673" y="54729"/>
                </a:lnTo>
                <a:lnTo>
                  <a:pt x="33846" y="53340"/>
                </a:lnTo>
                <a:lnTo>
                  <a:pt x="25413" y="68315"/>
                </a:lnTo>
                <a:lnTo>
                  <a:pt x="48943" y="60264"/>
                </a:lnTo>
                <a:lnTo>
                  <a:pt x="52717" y="75733"/>
                </a:lnTo>
                <a:lnTo>
                  <a:pt x="67813" y="62780"/>
                </a:lnTo>
                <a:lnTo>
                  <a:pt x="83030" y="75733"/>
                </a:lnTo>
                <a:lnTo>
                  <a:pt x="86804" y="60264"/>
                </a:lnTo>
                <a:lnTo>
                  <a:pt x="110203" y="68315"/>
                </a:lnTo>
                <a:lnTo>
                  <a:pt x="101900" y="53340"/>
                </a:lnTo>
                <a:lnTo>
                  <a:pt x="129073" y="54729"/>
                </a:lnTo>
                <a:lnTo>
                  <a:pt x="110203" y="43407"/>
                </a:lnTo>
                <a:lnTo>
                  <a:pt x="135745" y="37872"/>
                </a:lnTo>
                <a:lnTo>
                  <a:pt x="110203" y="32336"/>
                </a:lnTo>
                <a:lnTo>
                  <a:pt x="129073" y="21014"/>
                </a:lnTo>
                <a:lnTo>
                  <a:pt x="129073" y="21014"/>
                </a:lnTo>
                <a:lnTo>
                  <a:pt x="101900" y="22393"/>
                </a:lnTo>
                <a:lnTo>
                  <a:pt x="110203" y="7549"/>
                </a:lnTo>
                <a:lnTo>
                  <a:pt x="110203" y="7549"/>
                </a:lnTo>
                <a:lnTo>
                  <a:pt x="86804" y="15479"/>
                </a:lnTo>
                <a:lnTo>
                  <a:pt x="83030" y="1"/>
                </a:lnTo>
                <a:lnTo>
                  <a:pt x="67813" y="12963"/>
                </a:lnTo>
                <a:lnTo>
                  <a:pt x="5271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Shrikhand"/>
              <a:buNone/>
              <a:defRPr sz="2800">
                <a:solidFill>
                  <a:schemeClr val="lt2"/>
                </a:solidFill>
                <a:latin typeface="Shrikhand"/>
                <a:ea typeface="Shrikhand"/>
                <a:cs typeface="Shrikhand"/>
                <a:sym typeface="Shrik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Shrikhand"/>
              <a:buNone/>
              <a:defRPr sz="2800">
                <a:solidFill>
                  <a:schemeClr val="lt2"/>
                </a:solidFill>
                <a:latin typeface="Shrikhand"/>
                <a:ea typeface="Shrikhand"/>
                <a:cs typeface="Shrikhand"/>
                <a:sym typeface="Shrik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Shrikhand"/>
              <a:buNone/>
              <a:defRPr sz="2800">
                <a:solidFill>
                  <a:schemeClr val="lt2"/>
                </a:solidFill>
                <a:latin typeface="Shrikhand"/>
                <a:ea typeface="Shrikhand"/>
                <a:cs typeface="Shrikhand"/>
                <a:sym typeface="Shrik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Shrikhand"/>
              <a:buNone/>
              <a:defRPr sz="2800">
                <a:solidFill>
                  <a:schemeClr val="lt2"/>
                </a:solidFill>
                <a:latin typeface="Shrikhand"/>
                <a:ea typeface="Shrikhand"/>
                <a:cs typeface="Shrikhand"/>
                <a:sym typeface="Shrik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Shrikhand"/>
              <a:buNone/>
              <a:defRPr sz="2800">
                <a:solidFill>
                  <a:schemeClr val="lt2"/>
                </a:solidFill>
                <a:latin typeface="Shrikhand"/>
                <a:ea typeface="Shrikhand"/>
                <a:cs typeface="Shrikhand"/>
                <a:sym typeface="Shrik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Shrikhand"/>
              <a:buNone/>
              <a:defRPr sz="2800">
                <a:solidFill>
                  <a:schemeClr val="lt2"/>
                </a:solidFill>
                <a:latin typeface="Shrikhand"/>
                <a:ea typeface="Shrikhand"/>
                <a:cs typeface="Shrikhand"/>
                <a:sym typeface="Shrik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Shrikhand"/>
              <a:buNone/>
              <a:defRPr sz="2800">
                <a:solidFill>
                  <a:schemeClr val="lt2"/>
                </a:solidFill>
                <a:latin typeface="Shrikhand"/>
                <a:ea typeface="Shrikhand"/>
                <a:cs typeface="Shrikhand"/>
                <a:sym typeface="Shrik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Shrikhand"/>
              <a:buNone/>
              <a:defRPr sz="2800">
                <a:solidFill>
                  <a:schemeClr val="lt2"/>
                </a:solidFill>
                <a:latin typeface="Shrikhand"/>
                <a:ea typeface="Shrikhand"/>
                <a:cs typeface="Shrikhand"/>
                <a:sym typeface="Shrik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Shrikhand"/>
              <a:buNone/>
              <a:defRPr sz="2800">
                <a:solidFill>
                  <a:schemeClr val="lt2"/>
                </a:solidFill>
                <a:latin typeface="Shrikhand"/>
                <a:ea typeface="Shrikhand"/>
                <a:cs typeface="Shrikhand"/>
                <a:sym typeface="Shrikh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○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■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○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■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○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■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8" r:id="rId2"/>
    <p:sldLayoutId id="2147483665" r:id="rId3"/>
    <p:sldLayoutId id="2147483671" r:id="rId4"/>
    <p:sldLayoutId id="2147483672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55"/>
          <p:cNvSpPr txBox="1">
            <a:spLocks noGrp="1"/>
          </p:cNvSpPr>
          <p:nvPr>
            <p:ph type="title"/>
          </p:nvPr>
        </p:nvSpPr>
        <p:spPr>
          <a:xfrm>
            <a:off x="720000" y="1323139"/>
            <a:ext cx="7704000" cy="10209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TM as a Tool for Human Life Transformation</a:t>
            </a:r>
            <a:endParaRPr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96" name="Google Shape;896;p55"/>
          <p:cNvSpPr txBox="1">
            <a:spLocks noGrp="1"/>
          </p:cNvSpPr>
          <p:nvPr>
            <p:ph type="body" idx="2"/>
          </p:nvPr>
        </p:nvSpPr>
        <p:spPr>
          <a:xfrm>
            <a:off x="5648441" y="3156787"/>
            <a:ext cx="2856929" cy="14305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 b="1" dirty="0"/>
              <a:t>Presenters : 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err="1"/>
              <a:t>Meghraj</a:t>
            </a:r>
            <a:r>
              <a:rPr lang="en-US" dirty="0"/>
              <a:t> </a:t>
            </a:r>
            <a:r>
              <a:rPr lang="en-US" dirty="0" err="1"/>
              <a:t>Kurmi</a:t>
            </a:r>
            <a:endParaRPr lang="en-US" dirty="0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Narayan Pd. </a:t>
            </a:r>
            <a:r>
              <a:rPr lang="en-US" dirty="0" err="1"/>
              <a:t>Padhya</a:t>
            </a:r>
            <a:endParaRPr lang="en-US" dirty="0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Kashinath Parajuli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Ganesh B. Khatri</a:t>
            </a:r>
          </a:p>
        </p:txBody>
      </p:sp>
    </p:spTree>
    <p:extLst>
      <p:ext uri="{BB962C8B-B14F-4D97-AF65-F5344CB8AC3E}">
        <p14:creationId xmlns:p14="http://schemas.microsoft.com/office/powerpoint/2010/main" val="2582950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96;p55">
            <a:extLst>
              <a:ext uri="{FF2B5EF4-FFF2-40B4-BE49-F238E27FC236}">
                <a16:creationId xmlns:a16="http://schemas.microsoft.com/office/drawing/2014/main" id="{A6008CC8-B101-4A08-99AA-8B39CBD864C7}"/>
              </a:ext>
            </a:extLst>
          </p:cNvPr>
          <p:cNvSpPr txBox="1">
            <a:spLocks/>
          </p:cNvSpPr>
          <p:nvPr/>
        </p:nvSpPr>
        <p:spPr>
          <a:xfrm>
            <a:off x="873869" y="858864"/>
            <a:ext cx="7022531" cy="2910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lnSpc>
                <a:spcPct val="200000"/>
              </a:lnSpc>
            </a:pPr>
            <a:endParaRPr lang="en-US" sz="2000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BCE1751-962C-4CC6-8344-B89EC1002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048" y="42864"/>
            <a:ext cx="5049921" cy="503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702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96;p55">
            <a:extLst>
              <a:ext uri="{FF2B5EF4-FFF2-40B4-BE49-F238E27FC236}">
                <a16:creationId xmlns:a16="http://schemas.microsoft.com/office/drawing/2014/main" id="{A6008CC8-B101-4A08-99AA-8B39CBD864C7}"/>
              </a:ext>
            </a:extLst>
          </p:cNvPr>
          <p:cNvSpPr txBox="1">
            <a:spLocks/>
          </p:cNvSpPr>
          <p:nvPr/>
        </p:nvSpPr>
        <p:spPr>
          <a:xfrm>
            <a:off x="953069" y="878681"/>
            <a:ext cx="7022531" cy="356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600" dirty="0"/>
              <a:t>1960, Maharishi predicted that when even 1% of the world population learned the TM technique, whole population become peaceful.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Israel and Lebanon – reduced warfare and improved quality of life(1983) – after two months of TM by many no of meditators, war deaths dropped 76%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Reduced International Terrorism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Washington, DC – reduced violent crime, 1993 – crime rate decreased by 23.3% in two months</a:t>
            </a:r>
          </a:p>
        </p:txBody>
      </p:sp>
    </p:spTree>
    <p:extLst>
      <p:ext uri="{BB962C8B-B14F-4D97-AF65-F5344CB8AC3E}">
        <p14:creationId xmlns:p14="http://schemas.microsoft.com/office/powerpoint/2010/main" val="759417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96;p55">
            <a:extLst>
              <a:ext uri="{FF2B5EF4-FFF2-40B4-BE49-F238E27FC236}">
                <a16:creationId xmlns:a16="http://schemas.microsoft.com/office/drawing/2014/main" id="{A6008CC8-B101-4A08-99AA-8B39CBD864C7}"/>
              </a:ext>
            </a:extLst>
          </p:cNvPr>
          <p:cNvSpPr txBox="1">
            <a:spLocks/>
          </p:cNvSpPr>
          <p:nvPr/>
        </p:nvSpPr>
        <p:spPr>
          <a:xfrm>
            <a:off x="695885" y="1807373"/>
            <a:ext cx="7419405" cy="1328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39700" indent="0" algn="ctr">
              <a:lnSpc>
                <a:spcPct val="150000"/>
              </a:lnSpc>
              <a:buNone/>
            </a:pPr>
            <a:r>
              <a:rPr lang="en-US" sz="3300" i="1" dirty="0">
                <a:latin typeface="Monotype Corsiva" panose="03010101010201010101" pitchFamily="66" charset="0"/>
              </a:rPr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1701152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55"/>
          <p:cNvSpPr txBox="1">
            <a:spLocks noGrp="1"/>
          </p:cNvSpPr>
          <p:nvPr>
            <p:ph type="title"/>
          </p:nvPr>
        </p:nvSpPr>
        <p:spPr>
          <a:xfrm>
            <a:off x="720000" y="529780"/>
            <a:ext cx="7704000" cy="7402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Problems in Society</a:t>
            </a:r>
            <a:endParaRPr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" name="Google Shape;896;p55">
            <a:extLst>
              <a:ext uri="{FF2B5EF4-FFF2-40B4-BE49-F238E27FC236}">
                <a16:creationId xmlns:a16="http://schemas.microsoft.com/office/drawing/2014/main" id="{A6008CC8-B101-4A08-99AA-8B39CBD864C7}"/>
              </a:ext>
            </a:extLst>
          </p:cNvPr>
          <p:cNvSpPr txBox="1">
            <a:spLocks/>
          </p:cNvSpPr>
          <p:nvPr/>
        </p:nvSpPr>
        <p:spPr>
          <a:xfrm>
            <a:off x="953069" y="1175664"/>
            <a:ext cx="7022531" cy="2910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1800" dirty="0"/>
              <a:t>Health Issues</a:t>
            </a:r>
          </a:p>
          <a:p>
            <a:pPr>
              <a:lnSpc>
                <a:spcPct val="200000"/>
              </a:lnSpc>
            </a:pPr>
            <a:r>
              <a:rPr lang="en-US" sz="1800" dirty="0"/>
              <a:t>Domestic Violence</a:t>
            </a:r>
          </a:p>
          <a:p>
            <a:pPr>
              <a:lnSpc>
                <a:spcPct val="200000"/>
              </a:lnSpc>
            </a:pPr>
            <a:r>
              <a:rPr lang="en-US" sz="1800" dirty="0"/>
              <a:t>Education and Unemployment</a:t>
            </a:r>
          </a:p>
          <a:p>
            <a:pPr>
              <a:lnSpc>
                <a:spcPct val="200000"/>
              </a:lnSpc>
            </a:pPr>
            <a:endParaRPr lang="en-US" sz="1800" dirty="0"/>
          </a:p>
          <a:p>
            <a:pPr>
              <a:lnSpc>
                <a:spcPct val="20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6222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55"/>
          <p:cNvSpPr txBox="1">
            <a:spLocks noGrp="1"/>
          </p:cNvSpPr>
          <p:nvPr>
            <p:ph type="title"/>
          </p:nvPr>
        </p:nvSpPr>
        <p:spPr>
          <a:xfrm>
            <a:off x="720000" y="529780"/>
            <a:ext cx="7704000" cy="7402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Health Issues</a:t>
            </a:r>
            <a:endParaRPr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" name="Google Shape;896;p55">
            <a:extLst>
              <a:ext uri="{FF2B5EF4-FFF2-40B4-BE49-F238E27FC236}">
                <a16:creationId xmlns:a16="http://schemas.microsoft.com/office/drawing/2014/main" id="{A6008CC8-B101-4A08-99AA-8B39CBD864C7}"/>
              </a:ext>
            </a:extLst>
          </p:cNvPr>
          <p:cNvSpPr txBox="1">
            <a:spLocks/>
          </p:cNvSpPr>
          <p:nvPr/>
        </p:nvSpPr>
        <p:spPr>
          <a:xfrm>
            <a:off x="953069" y="1175664"/>
            <a:ext cx="7022531" cy="2910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1800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492501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55"/>
          <p:cNvSpPr txBox="1">
            <a:spLocks noGrp="1"/>
          </p:cNvSpPr>
          <p:nvPr>
            <p:ph type="title"/>
          </p:nvPr>
        </p:nvSpPr>
        <p:spPr>
          <a:xfrm>
            <a:off x="720000" y="529780"/>
            <a:ext cx="7704000" cy="7402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Solution ?</a:t>
            </a:r>
            <a:endParaRPr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" name="Google Shape;896;p55">
            <a:extLst>
              <a:ext uri="{FF2B5EF4-FFF2-40B4-BE49-F238E27FC236}">
                <a16:creationId xmlns:a16="http://schemas.microsoft.com/office/drawing/2014/main" id="{A6008CC8-B101-4A08-99AA-8B39CBD864C7}"/>
              </a:ext>
            </a:extLst>
          </p:cNvPr>
          <p:cNvSpPr txBox="1">
            <a:spLocks/>
          </p:cNvSpPr>
          <p:nvPr/>
        </p:nvSpPr>
        <p:spPr>
          <a:xfrm>
            <a:off x="953069" y="1175663"/>
            <a:ext cx="3161731" cy="1067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1800" dirty="0"/>
              <a:t>All in one solution ?</a:t>
            </a:r>
          </a:p>
        </p:txBody>
      </p:sp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D9A2D5FE-9CB0-463C-AB87-2E3DCF59F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202" y="778456"/>
            <a:ext cx="2987127" cy="2771988"/>
          </a:xfrm>
          <a:prstGeom prst="rect">
            <a:avLst/>
          </a:prstGeom>
        </p:spPr>
      </p:pic>
      <p:sp>
        <p:nvSpPr>
          <p:cNvPr id="10" name="Google Shape;896;p55">
            <a:extLst>
              <a:ext uri="{FF2B5EF4-FFF2-40B4-BE49-F238E27FC236}">
                <a16:creationId xmlns:a16="http://schemas.microsoft.com/office/drawing/2014/main" id="{FCE8A9B0-ACBB-418E-BF31-8A609E0786EF}"/>
              </a:ext>
            </a:extLst>
          </p:cNvPr>
          <p:cNvSpPr txBox="1">
            <a:spLocks/>
          </p:cNvSpPr>
          <p:nvPr/>
        </p:nvSpPr>
        <p:spPr>
          <a:xfrm>
            <a:off x="4200525" y="3648893"/>
            <a:ext cx="3161731" cy="537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39700" indent="0" algn="ctr">
              <a:buNone/>
            </a:pPr>
            <a:r>
              <a:rPr lang="en-US" sz="2500" i="1" dirty="0">
                <a:latin typeface="Monotype Corsiva" panose="03010101010201010101" pitchFamily="66" charset="0"/>
              </a:rPr>
              <a:t>TM</a:t>
            </a:r>
          </a:p>
        </p:txBody>
      </p:sp>
    </p:spTree>
    <p:extLst>
      <p:ext uri="{BB962C8B-B14F-4D97-AF65-F5344CB8AC3E}">
        <p14:creationId xmlns:p14="http://schemas.microsoft.com/office/powerpoint/2010/main" val="21337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55"/>
          <p:cNvSpPr txBox="1">
            <a:spLocks noGrp="1"/>
          </p:cNvSpPr>
          <p:nvPr>
            <p:ph type="title"/>
          </p:nvPr>
        </p:nvSpPr>
        <p:spPr>
          <a:xfrm>
            <a:off x="1123200" y="1749106"/>
            <a:ext cx="6321600" cy="16656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Consciousness / Awareness?</a:t>
            </a:r>
            <a:b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Mind and body are deeply connected</a:t>
            </a:r>
            <a:endParaRPr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25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96;p55">
            <a:extLst>
              <a:ext uri="{FF2B5EF4-FFF2-40B4-BE49-F238E27FC236}">
                <a16:creationId xmlns:a16="http://schemas.microsoft.com/office/drawing/2014/main" id="{A6008CC8-B101-4A08-99AA-8B39CBD864C7}"/>
              </a:ext>
            </a:extLst>
          </p:cNvPr>
          <p:cNvSpPr txBox="1">
            <a:spLocks/>
          </p:cNvSpPr>
          <p:nvPr/>
        </p:nvSpPr>
        <p:spPr>
          <a:xfrm>
            <a:off x="873869" y="1404000"/>
            <a:ext cx="7022531" cy="30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lnSpc>
                <a:spcPct val="200000"/>
              </a:lnSpc>
            </a:pPr>
            <a:endParaRPr lang="en-US" sz="2000" dirty="0"/>
          </a:p>
        </p:txBody>
      </p:sp>
      <p:sp>
        <p:nvSpPr>
          <p:cNvPr id="7" name="Google Shape;895;p55">
            <a:extLst>
              <a:ext uri="{FF2B5EF4-FFF2-40B4-BE49-F238E27FC236}">
                <a16:creationId xmlns:a16="http://schemas.microsoft.com/office/drawing/2014/main" id="{F1CDB04A-760C-4371-AB40-E88968BCD9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29780"/>
            <a:ext cx="7704000" cy="7402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Sleep and Rest</a:t>
            </a:r>
            <a:endParaRPr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12" name="Picture 11" descr="A picture containing furniture, seat, chair&#10;&#10;Description automatically generated">
            <a:extLst>
              <a:ext uri="{FF2B5EF4-FFF2-40B4-BE49-F238E27FC236}">
                <a16:creationId xmlns:a16="http://schemas.microsoft.com/office/drawing/2014/main" id="{3BD1B703-F264-441E-92C7-DD487A72E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598" y="1486364"/>
            <a:ext cx="4503072" cy="291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688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96;p55">
            <a:extLst>
              <a:ext uri="{FF2B5EF4-FFF2-40B4-BE49-F238E27FC236}">
                <a16:creationId xmlns:a16="http://schemas.microsoft.com/office/drawing/2014/main" id="{A6008CC8-B101-4A08-99AA-8B39CBD864C7}"/>
              </a:ext>
            </a:extLst>
          </p:cNvPr>
          <p:cNvSpPr txBox="1">
            <a:spLocks/>
          </p:cNvSpPr>
          <p:nvPr/>
        </p:nvSpPr>
        <p:spPr>
          <a:xfrm>
            <a:off x="873869" y="1404000"/>
            <a:ext cx="7022531" cy="30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lnSpc>
                <a:spcPct val="200000"/>
              </a:lnSpc>
            </a:pPr>
            <a:endParaRPr lang="en-US" sz="2000" dirty="0"/>
          </a:p>
        </p:txBody>
      </p:sp>
      <p:sp>
        <p:nvSpPr>
          <p:cNvPr id="7" name="Google Shape;895;p55">
            <a:extLst>
              <a:ext uri="{FF2B5EF4-FFF2-40B4-BE49-F238E27FC236}">
                <a16:creationId xmlns:a16="http://schemas.microsoft.com/office/drawing/2014/main" id="{F1CDB04A-760C-4371-AB40-E88968BCD9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29780"/>
            <a:ext cx="7704000" cy="7402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Nutrition / Food</a:t>
            </a:r>
          </a:p>
        </p:txBody>
      </p:sp>
      <p:pic>
        <p:nvPicPr>
          <p:cNvPr id="3" name="Picture 2" descr="A picture containing food, vegetable, fruit, different&#10;&#10;Description automatically generated">
            <a:extLst>
              <a:ext uri="{FF2B5EF4-FFF2-40B4-BE49-F238E27FC236}">
                <a16:creationId xmlns:a16="http://schemas.microsoft.com/office/drawing/2014/main" id="{5A683314-D9DF-49EC-98AA-F9E298FA8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703" y="1270020"/>
            <a:ext cx="4813297" cy="321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60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96;p55">
            <a:extLst>
              <a:ext uri="{FF2B5EF4-FFF2-40B4-BE49-F238E27FC236}">
                <a16:creationId xmlns:a16="http://schemas.microsoft.com/office/drawing/2014/main" id="{A6008CC8-B101-4A08-99AA-8B39CBD864C7}"/>
              </a:ext>
            </a:extLst>
          </p:cNvPr>
          <p:cNvSpPr txBox="1">
            <a:spLocks/>
          </p:cNvSpPr>
          <p:nvPr/>
        </p:nvSpPr>
        <p:spPr>
          <a:xfrm>
            <a:off x="873869" y="1404000"/>
            <a:ext cx="7022531" cy="30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lnSpc>
                <a:spcPct val="200000"/>
              </a:lnSpc>
            </a:pPr>
            <a:endParaRPr lang="en-US" sz="2000" dirty="0"/>
          </a:p>
        </p:txBody>
      </p:sp>
      <p:sp>
        <p:nvSpPr>
          <p:cNvPr id="7" name="Google Shape;895;p55">
            <a:extLst>
              <a:ext uri="{FF2B5EF4-FFF2-40B4-BE49-F238E27FC236}">
                <a16:creationId xmlns:a16="http://schemas.microsoft.com/office/drawing/2014/main" id="{F1CDB04A-760C-4371-AB40-E88968BCD9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29780"/>
            <a:ext cx="7704000" cy="7402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Exercise / Activities / Yoga Asanas</a:t>
            </a:r>
          </a:p>
        </p:txBody>
      </p:sp>
      <p:pic>
        <p:nvPicPr>
          <p:cNvPr id="4" name="Picture 3" descr="A picture containing clipart&#10;&#10;Description automatically generated">
            <a:extLst>
              <a:ext uri="{FF2B5EF4-FFF2-40B4-BE49-F238E27FC236}">
                <a16:creationId xmlns:a16="http://schemas.microsoft.com/office/drawing/2014/main" id="{3A96AF10-D13E-4D8D-81DD-31048E2B8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201" y="1353133"/>
            <a:ext cx="5995600" cy="313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08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96;p55">
            <a:extLst>
              <a:ext uri="{FF2B5EF4-FFF2-40B4-BE49-F238E27FC236}">
                <a16:creationId xmlns:a16="http://schemas.microsoft.com/office/drawing/2014/main" id="{A6008CC8-B101-4A08-99AA-8B39CBD864C7}"/>
              </a:ext>
            </a:extLst>
          </p:cNvPr>
          <p:cNvSpPr txBox="1">
            <a:spLocks/>
          </p:cNvSpPr>
          <p:nvPr/>
        </p:nvSpPr>
        <p:spPr>
          <a:xfrm>
            <a:off x="873869" y="1404000"/>
            <a:ext cx="3196747" cy="30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/>
              <a:t>Changes perception of a person about things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Increases </a:t>
            </a:r>
            <a:r>
              <a:rPr lang="en-US" sz="2000" dirty="0" err="1"/>
              <a:t>awarness</a:t>
            </a:r>
            <a:endParaRPr lang="en-US" sz="2000" dirty="0"/>
          </a:p>
        </p:txBody>
      </p:sp>
      <p:sp>
        <p:nvSpPr>
          <p:cNvPr id="7" name="Google Shape;895;p55">
            <a:extLst>
              <a:ext uri="{FF2B5EF4-FFF2-40B4-BE49-F238E27FC236}">
                <a16:creationId xmlns:a16="http://schemas.microsoft.com/office/drawing/2014/main" id="{F1CDB04A-760C-4371-AB40-E88968BCD9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29780"/>
            <a:ext cx="7704000" cy="7402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Transcendence</a:t>
            </a:r>
          </a:p>
        </p:txBody>
      </p:sp>
      <p:pic>
        <p:nvPicPr>
          <p:cNvPr id="5" name="Picture 4" descr="A picture containing text, star, fountain&#10;&#10;Description automatically generated">
            <a:extLst>
              <a:ext uri="{FF2B5EF4-FFF2-40B4-BE49-F238E27FC236}">
                <a16:creationId xmlns:a16="http://schemas.microsoft.com/office/drawing/2014/main" id="{24223CB2-A618-466D-8E37-76404D127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789" y="1382575"/>
            <a:ext cx="4045643" cy="271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593741"/>
      </p:ext>
    </p:extLst>
  </p:cSld>
  <p:clrMapOvr>
    <a:masterClrMapping/>
  </p:clrMapOvr>
</p:sld>
</file>

<file path=ppt/theme/theme1.xml><?xml version="1.0" encoding="utf-8"?>
<a:theme xmlns:a="http://schemas.openxmlformats.org/drawingml/2006/main" name="Work-Life Balance Thesis Defense by Slidesgo">
  <a:themeElements>
    <a:clrScheme name="Simple Light">
      <a:dk1>
        <a:srgbClr val="002235"/>
      </a:dk1>
      <a:lt1>
        <a:srgbClr val="F5F1ED"/>
      </a:lt1>
      <a:dk2>
        <a:srgbClr val="F4B123"/>
      </a:dk2>
      <a:lt2>
        <a:srgbClr val="E66103"/>
      </a:lt2>
      <a:accent1>
        <a:srgbClr val="14A1DA"/>
      </a:accent1>
      <a:accent2>
        <a:srgbClr val="1666A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154</Words>
  <Application>Microsoft Office PowerPoint</Application>
  <PresentationFormat>On-screen Show (16:9)</PresentationFormat>
  <Paragraphs>27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Monotype Corsiva</vt:lpstr>
      <vt:lpstr>Shrikhand</vt:lpstr>
      <vt:lpstr>Arial</vt:lpstr>
      <vt:lpstr>Open Sans</vt:lpstr>
      <vt:lpstr>Work-Life Balance Thesis Defense by Slidesgo</vt:lpstr>
      <vt:lpstr>TM as a Tool for Human Life Transformation</vt:lpstr>
      <vt:lpstr>Problems in Society</vt:lpstr>
      <vt:lpstr>Health Issues</vt:lpstr>
      <vt:lpstr>Solution ?</vt:lpstr>
      <vt:lpstr>Consciousness / Awareness? Mind and body are deeply connected</vt:lpstr>
      <vt:lpstr>Sleep and Rest</vt:lpstr>
      <vt:lpstr>Nutrition / Food</vt:lpstr>
      <vt:lpstr>Exercise / Activities / Yoga Asanas</vt:lpstr>
      <vt:lpstr>Transcendence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TM as a Tool for Human Life Transformation</dc:title>
  <cp:lastModifiedBy>Ganesh Khatri</cp:lastModifiedBy>
  <cp:revision>43</cp:revision>
  <dcterms:modified xsi:type="dcterms:W3CDTF">2021-06-10T18:14:16Z</dcterms:modified>
</cp:coreProperties>
</file>