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ri.fr/perso/nrougier/from-python-to-numpy/" TargetMode="External"/><Relationship Id="rId2" Type="http://schemas.openxmlformats.org/officeDocument/2006/relationships/hyperlink" Target="http://softwareengineering.stackexchange.com/questions/200346/object-oriented-vs-vector-based-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hyperlink" Target="https://blog.jetbrains.com/pycharm/2015/11/python-3-5-type-hinting-in-pycharm-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s://backlogtool.com/git-guide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Welcome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calculate</a:t>
            </a:r>
            <a:r>
              <a:rPr lang="pt-BR" dirty="0" smtClean="0"/>
              <a:t> performance </a:t>
            </a:r>
            <a:r>
              <a:rPr lang="pt-BR" dirty="0" err="1" smtClean="0"/>
              <a:t>degradation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IMT?</a:t>
            </a:r>
          </a:p>
          <a:p>
            <a:pPr lvl="1"/>
            <a:r>
              <a:rPr lang="pt-BR" dirty="0" err="1" smtClean="0"/>
              <a:t>Check</a:t>
            </a:r>
            <a:r>
              <a:rPr lang="pt-BR" dirty="0" smtClean="0"/>
              <a:t> e-mail </a:t>
            </a:r>
            <a:r>
              <a:rPr lang="pt-BR" dirty="0" err="1" smtClean="0"/>
              <a:t>from</a:t>
            </a:r>
            <a:r>
              <a:rPr lang="pt-BR" smtClean="0"/>
              <a:t> Tarcisio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Vectorization</a:t>
            </a:r>
            <a:r>
              <a:rPr lang="pt-BR" dirty="0" smtClean="0"/>
              <a:t> versus 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softwareengineering.stackexchange.com/questions/200346/object-oriented-vs-vector-based-programming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http://www.labri.fr/perso/nrougier/from-python-to-numpy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8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adheres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PEP 8: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 for Python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/>
            <a:r>
              <a:rPr lang="pt-BR" dirty="0" smtClean="0"/>
              <a:t>PEP 257: </a:t>
            </a:r>
            <a:r>
              <a:rPr lang="pt-BR" dirty="0" err="1" smtClean="0"/>
              <a:t>Docstring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 smtClean="0"/>
          </a:p>
          <a:p>
            <a:r>
              <a:rPr lang="pt-BR" dirty="0" err="1" smtClean="0"/>
              <a:t>Along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reading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suggested</a:t>
            </a:r>
            <a:r>
              <a:rPr lang="pt-BR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google.github.io/styleguide/pyguide.html</a:t>
            </a:r>
            <a:endParaRPr lang="en-US" dirty="0" smtClean="0"/>
          </a:p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 smtClean="0"/>
              <a:t>naming</a:t>
            </a:r>
            <a:endParaRPr lang="pt-BR" dirty="0"/>
          </a:p>
          <a:p>
            <a:pPr marL="274320" lvl="1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module_name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GLOBAL_CONSTANT_NAME,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global_var_name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instance_var_name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function_parameter_name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local_var_name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per file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encapsulated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 smtClean="0"/>
          </a:p>
          <a:p>
            <a:r>
              <a:rPr lang="pt-BR" dirty="0" err="1" smtClean="0"/>
              <a:t>Place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1109"/>
              </p:ext>
            </p:extLst>
          </p:nvPr>
        </p:nvGraphicFramePr>
        <p:xfrm>
          <a:off x="1403648" y="3284984"/>
          <a:ext cx="6096000" cy="29667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600400"/>
                <a:gridCol w="249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 </a:t>
                      </a:r>
                      <a:r>
                        <a:rPr lang="pt-BR" dirty="0" err="1" smtClean="0"/>
                        <a:t>spectral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density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dBW</a:t>
                      </a:r>
                      <a:r>
                        <a:rPr lang="pt-BR" dirty="0" smtClean="0"/>
                        <a:t>/Hz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Antenna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Attenuation</a:t>
                      </a:r>
                      <a:r>
                        <a:rPr lang="pt-BR" dirty="0" smtClean="0"/>
                        <a:t> (MCL, ACS, </a:t>
                      </a:r>
                      <a:r>
                        <a:rPr lang="pt-BR" dirty="0" err="1" smtClean="0"/>
                        <a:t>etc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Distance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height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degree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Temperature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Python 3.5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hinting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Read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it:</a:t>
            </a:r>
          </a:p>
          <a:p>
            <a:pPr lvl="1"/>
            <a:r>
              <a:rPr lang="pt-BR" dirty="0">
                <a:hlinkClick r:id="rId2"/>
              </a:rPr>
              <a:t>https://blog.jetbrains.com/pycharm/2015/11/python-3-5-type-hinting-in-pycharm-5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https://www.python.org/dev/peps/pep-0484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422629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51720" y="3574757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edgar\AppData\Local\Microsoft\Windows\Temporary Internet Files\Content.IE5\AC9MZ6HB\Yes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3574757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gar\AppData\Local\Microsoft\Windows\Temporary Internet Files\Content.IE5\BJLV8WGV\PngMedium-Wrong-sign-3303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242262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Git</a:t>
            </a:r>
            <a:r>
              <a:rPr lang="pt-BR" dirty="0" err="1" smtClean="0"/>
              <a:t>Hub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hosting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documents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Learn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2"/>
              </a:rPr>
              <a:t>https://backlogtool.com/git-guide/en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http://nvie.com/posts/a-successful-git-branching-model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Branch model at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160268" cy="33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</a:t>
            </a:r>
            <a:r>
              <a:rPr lang="pt-BR" dirty="0" err="1" smtClean="0"/>
              <a:t>tracking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tracked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ASANA (</a:t>
            </a:r>
            <a:r>
              <a:rPr lang="pt-BR" dirty="0" err="1" smtClean="0"/>
              <a:t>or</a:t>
            </a:r>
            <a:r>
              <a:rPr lang="pt-BR" dirty="0" smtClean="0"/>
              <a:t> TRELLO??)</a:t>
            </a:r>
          </a:p>
          <a:p>
            <a:r>
              <a:rPr lang="pt-BR" dirty="0" smtClean="0"/>
              <a:t>SCRUM-</a:t>
            </a:r>
            <a:r>
              <a:rPr lang="pt-BR" dirty="0" err="1" smtClean="0"/>
              <a:t>based</a:t>
            </a:r>
            <a:r>
              <a:rPr lang="pt-BR" dirty="0" smtClean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7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 </a:t>
            </a:r>
            <a:r>
              <a:rPr lang="pt-BR" dirty="0" err="1" smtClean="0"/>
              <a:t>to</a:t>
            </a:r>
            <a:r>
              <a:rPr lang="pt-BR" dirty="0" smtClean="0"/>
              <a:t> ASANA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34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7265</TotalTime>
  <Words>245</Words>
  <Application>Microsoft Office PowerPoint</Application>
  <PresentationFormat>Apresentação na tela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Brilho</vt:lpstr>
      <vt:lpstr>Welcome to SHARC</vt:lpstr>
      <vt:lpstr>Vectorization versus OOP</vt:lpstr>
      <vt:lpstr>Unit tests framework</vt:lpstr>
      <vt:lpstr>Code style guide</vt:lpstr>
      <vt:lpstr>Project-specific conventions</vt:lpstr>
      <vt:lpstr>Project-specific conventions</vt:lpstr>
      <vt:lpstr>Repositories and branches</vt:lpstr>
      <vt:lpstr>Project tracking</vt:lpstr>
      <vt:lpstr>Features to be implemented</vt:lpstr>
      <vt:lpstr>AOB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72</cp:revision>
  <dcterms:created xsi:type="dcterms:W3CDTF">2017-02-03T18:06:27Z</dcterms:created>
  <dcterms:modified xsi:type="dcterms:W3CDTF">2017-02-14T11:52:18Z</dcterms:modified>
</cp:coreProperties>
</file>