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8" r:id="rId4"/>
    <p:sldId id="257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none" baseline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ri.fr/perso/nrougier/from-python-to-numpy/" TargetMode="External"/><Relationship Id="rId2" Type="http://schemas.openxmlformats.org/officeDocument/2006/relationships/hyperlink" Target="http://softwareengineering.stackexchange.com/questions/200346/object-oriented-vs-vector-based-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Welcome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SHARC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Simulator for use in                            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Compatibility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wireless communication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Vectorization</a:t>
            </a:r>
            <a:r>
              <a:rPr lang="pt-BR" dirty="0" smtClean="0"/>
              <a:t> versus 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softwareengineering.stackexchange.com/questions/200346/object-oriented-vs-vector-based-programming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http://www.labri.fr/perso/nrougier/from-python-to-numpy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8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adheres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PEP 8: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 for Python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/>
            <a:r>
              <a:rPr lang="pt-BR" dirty="0" smtClean="0"/>
              <a:t>PEP 257: </a:t>
            </a:r>
            <a:r>
              <a:rPr lang="pt-BR" dirty="0" err="1" smtClean="0"/>
              <a:t>Docstring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 smtClean="0"/>
          </a:p>
          <a:p>
            <a:r>
              <a:rPr lang="pt-BR" dirty="0" err="1" smtClean="0"/>
              <a:t>Along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reading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suggested</a:t>
            </a:r>
            <a:r>
              <a:rPr lang="pt-BR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google.github.io/styleguide/pyguide.html</a:t>
            </a:r>
            <a:endParaRPr lang="en-US" dirty="0" smtClean="0"/>
          </a:p>
          <a:p>
            <a:r>
              <a:rPr lang="pt-BR" dirty="0" err="1" smtClean="0"/>
              <a:t>Example</a:t>
            </a:r>
            <a:r>
              <a:rPr lang="pt-BR" dirty="0" smtClean="0"/>
              <a:t>: </a:t>
            </a:r>
            <a:r>
              <a:rPr lang="pt-BR" dirty="0" err="1" smtClean="0"/>
              <a:t>naming</a:t>
            </a:r>
            <a:endParaRPr lang="pt-BR" dirty="0"/>
          </a:p>
          <a:p>
            <a:pPr marL="274320" lvl="1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module_name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ExceptionName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GLOBAL_CONSTANT_NAME,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global_var_name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instance_var_name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function_parameter_name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local_var_name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per file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encapsulated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endParaRPr lang="pt-BR" dirty="0" smtClean="0"/>
          </a:p>
          <a:p>
            <a:r>
              <a:rPr lang="pt-BR" dirty="0" err="1" smtClean="0"/>
              <a:t>Place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tests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51109"/>
              </p:ext>
            </p:extLst>
          </p:nvPr>
        </p:nvGraphicFramePr>
        <p:xfrm>
          <a:off x="1403648" y="3284984"/>
          <a:ext cx="6096000" cy="29667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3600400"/>
                <a:gridCol w="2495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 </a:t>
                      </a:r>
                      <a:r>
                        <a:rPr lang="pt-BR" dirty="0" err="1" smtClean="0"/>
                        <a:t>spectral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density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dBW</a:t>
                      </a:r>
                      <a:r>
                        <a:rPr lang="pt-BR" dirty="0" smtClean="0"/>
                        <a:t>/Hz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Antenna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Attenuation</a:t>
                      </a:r>
                      <a:r>
                        <a:rPr lang="pt-BR" dirty="0" smtClean="0"/>
                        <a:t> (MCL, ACS, </a:t>
                      </a:r>
                      <a:r>
                        <a:rPr lang="pt-BR" dirty="0" err="1" smtClean="0"/>
                        <a:t>etc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Distance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height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etc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degree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Temperature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ANATEL </a:t>
            </a:r>
            <a:r>
              <a:rPr lang="pt-BR" dirty="0" err="1" smtClean="0"/>
              <a:t>Cloud</a:t>
            </a:r>
            <a:r>
              <a:rPr lang="pt-BR" dirty="0" smtClean="0"/>
              <a:t> for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documents</a:t>
            </a:r>
            <a:endParaRPr lang="pt-BR" dirty="0" smtClean="0"/>
          </a:p>
          <a:p>
            <a:pPr lvl="1"/>
            <a:r>
              <a:rPr lang="pt-BR" dirty="0" err="1" smtClean="0"/>
              <a:t>GitHub</a:t>
            </a:r>
            <a:endParaRPr lang="pt-BR" dirty="0" smtClean="0"/>
          </a:p>
          <a:p>
            <a:pPr lvl="1"/>
            <a:r>
              <a:rPr lang="pt-BR" dirty="0" smtClean="0"/>
              <a:t>Google Drive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9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</a:t>
            </a:r>
            <a:r>
              <a:rPr lang="pt-BR" dirty="0" err="1" smtClean="0"/>
              <a:t>tracking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tracked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ASANA (</a:t>
            </a:r>
            <a:r>
              <a:rPr lang="pt-BR" dirty="0" err="1" smtClean="0"/>
              <a:t>or</a:t>
            </a:r>
            <a:r>
              <a:rPr lang="pt-BR" dirty="0" smtClean="0"/>
              <a:t> TRELLO??)</a:t>
            </a:r>
          </a:p>
          <a:p>
            <a:r>
              <a:rPr lang="pt-BR" dirty="0" smtClean="0"/>
              <a:t>SCRUM-</a:t>
            </a:r>
            <a:r>
              <a:rPr lang="pt-BR" dirty="0" err="1" smtClean="0"/>
              <a:t>based</a:t>
            </a:r>
            <a:r>
              <a:rPr lang="pt-BR" dirty="0" smtClean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7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implemented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 </a:t>
            </a:r>
            <a:r>
              <a:rPr lang="pt-BR" dirty="0" err="1" smtClean="0"/>
              <a:t>to</a:t>
            </a:r>
            <a:r>
              <a:rPr lang="pt-BR" dirty="0" smtClean="0"/>
              <a:t> ASANA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34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calculate</a:t>
            </a:r>
            <a:r>
              <a:rPr lang="pt-BR" dirty="0" smtClean="0"/>
              <a:t> performance </a:t>
            </a:r>
            <a:r>
              <a:rPr lang="pt-BR" dirty="0" err="1" smtClean="0"/>
              <a:t>degradation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IMT?</a:t>
            </a:r>
          </a:p>
          <a:p>
            <a:pPr lvl="1"/>
            <a:r>
              <a:rPr lang="pt-BR" dirty="0" err="1" smtClean="0"/>
              <a:t>Check</a:t>
            </a:r>
            <a:r>
              <a:rPr lang="pt-BR" dirty="0" smtClean="0"/>
              <a:t> e-mail </a:t>
            </a:r>
            <a:r>
              <a:rPr lang="pt-BR" dirty="0" err="1" smtClean="0"/>
              <a:t>from</a:t>
            </a:r>
            <a:r>
              <a:rPr lang="pt-BR" smtClean="0"/>
              <a:t> Tarcisio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7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5997</TotalTime>
  <Words>183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Brilho</vt:lpstr>
      <vt:lpstr>Welcome to SHARC</vt:lpstr>
      <vt:lpstr>Vectorization versus OOP</vt:lpstr>
      <vt:lpstr>Unit tests framework</vt:lpstr>
      <vt:lpstr>Code style guide</vt:lpstr>
      <vt:lpstr>Project-specific conventions</vt:lpstr>
      <vt:lpstr>Repositories</vt:lpstr>
      <vt:lpstr>Project tracking</vt:lpstr>
      <vt:lpstr>Features to be implemented</vt:lpstr>
      <vt:lpstr>AOB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Barbosa de Souza</dc:creator>
  <cp:lastModifiedBy>Edgar Barbosa de Souza</cp:lastModifiedBy>
  <cp:revision>55</cp:revision>
  <dcterms:created xsi:type="dcterms:W3CDTF">2017-02-03T18:06:27Z</dcterms:created>
  <dcterms:modified xsi:type="dcterms:W3CDTF">2017-02-10T13:20:15Z</dcterms:modified>
</cp:coreProperties>
</file>