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29"/>
  </p:notesMasterIdLst>
  <p:sldIdLst>
    <p:sldId id="543" r:id="rId5"/>
    <p:sldId id="544" r:id="rId6"/>
    <p:sldId id="595" r:id="rId7"/>
    <p:sldId id="602" r:id="rId8"/>
    <p:sldId id="593" r:id="rId9"/>
    <p:sldId id="600" r:id="rId10"/>
    <p:sldId id="596" r:id="rId11"/>
    <p:sldId id="599" r:id="rId12"/>
    <p:sldId id="603" r:id="rId13"/>
    <p:sldId id="604" r:id="rId14"/>
    <p:sldId id="605" r:id="rId15"/>
    <p:sldId id="606" r:id="rId16"/>
    <p:sldId id="609" r:id="rId17"/>
    <p:sldId id="610" r:id="rId18"/>
    <p:sldId id="611" r:id="rId19"/>
    <p:sldId id="612" r:id="rId20"/>
    <p:sldId id="607" r:id="rId21"/>
    <p:sldId id="608" r:id="rId22"/>
    <p:sldId id="613" r:id="rId23"/>
    <p:sldId id="615" r:id="rId24"/>
    <p:sldId id="616" r:id="rId25"/>
    <p:sldId id="617" r:id="rId26"/>
    <p:sldId id="618" r:id="rId27"/>
    <p:sldId id="580" r:id="rId28"/>
  </p:sldIdLst>
  <p:sldSz cx="9144000" cy="5143500" type="screen16x9"/>
  <p:notesSz cx="7053263" cy="10180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  <a:srgbClr val="002060"/>
    <a:srgbClr val="069DE0"/>
    <a:srgbClr val="5631F3"/>
    <a:srgbClr val="2D2DB9"/>
    <a:srgbClr val="E7F3F4"/>
    <a:srgbClr val="F3F9FA"/>
    <a:srgbClr val="FFFF00"/>
    <a:srgbClr val="FFCC99"/>
    <a:srgbClr val="9A8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4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94" y="4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86" y="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ECA60D-1610-4E8D-8D42-B30098459C70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F0D20F72-EEFB-40D3-B6B2-7A0D44732307}">
      <dgm:prSet phldrT="[テキスト]" custT="1"/>
      <dgm:spPr/>
      <dgm:t>
        <a:bodyPr/>
        <a:lstStyle/>
        <a:p>
          <a:pPr>
            <a:lnSpc>
              <a:spcPts val="1600"/>
            </a:lnSpc>
            <a:spcBef>
              <a:spcPts val="0"/>
            </a:spcBef>
            <a:spcAft>
              <a:spcPts val="0"/>
            </a:spcAft>
          </a:pPr>
          <a:r>
            <a:rPr lang="en-US" altLang="ja-JP" sz="1200" b="0" smtClean="0">
              <a:latin typeface="Calibri" panose="020F0502020204030204" pitchFamily="34" charset="0"/>
              <a:cs typeface="Calibri" panose="020F0502020204030204" pitchFamily="34" charset="0"/>
            </a:rPr>
            <a:t>General Assembly</a:t>
          </a:r>
          <a:endParaRPr kumimoji="1" lang="ja-JP" altLang="en-US" sz="1200" b="0" dirty="0"/>
        </a:p>
      </dgm:t>
    </dgm:pt>
    <dgm:pt modelId="{2759CC83-7362-47BD-A104-D5E715E1CA83}" type="parTrans" cxnId="{89339284-A708-438C-981D-FF689C79155E}">
      <dgm:prSet/>
      <dgm:spPr/>
      <dgm:t>
        <a:bodyPr/>
        <a:lstStyle/>
        <a:p>
          <a:pPr>
            <a:lnSpc>
              <a:spcPts val="1600"/>
            </a:lnSpc>
            <a:spcBef>
              <a:spcPts val="0"/>
            </a:spcBef>
            <a:spcAft>
              <a:spcPts val="0"/>
            </a:spcAft>
          </a:pPr>
          <a:endParaRPr kumimoji="1" lang="ja-JP" altLang="en-US" sz="1200" b="0"/>
        </a:p>
      </dgm:t>
    </dgm:pt>
    <dgm:pt modelId="{98F54205-3D81-4AFE-9E52-D535429DAE0A}" type="sibTrans" cxnId="{89339284-A708-438C-981D-FF689C79155E}">
      <dgm:prSet/>
      <dgm:spPr/>
      <dgm:t>
        <a:bodyPr/>
        <a:lstStyle/>
        <a:p>
          <a:pPr>
            <a:lnSpc>
              <a:spcPts val="1600"/>
            </a:lnSpc>
            <a:spcBef>
              <a:spcPts val="0"/>
            </a:spcBef>
            <a:spcAft>
              <a:spcPts val="0"/>
            </a:spcAft>
          </a:pPr>
          <a:endParaRPr kumimoji="1" lang="ja-JP" altLang="en-US" sz="1200" b="0"/>
        </a:p>
      </dgm:t>
    </dgm:pt>
    <dgm:pt modelId="{C893ECE0-18E5-41FD-A411-26E53EB6749B}" type="asst">
      <dgm:prSet phldrT="[テキスト]" custT="1"/>
      <dgm:spPr/>
      <dgm:t>
        <a:bodyPr/>
        <a:lstStyle/>
        <a:p>
          <a:pPr>
            <a:lnSpc>
              <a:spcPts val="1600"/>
            </a:lnSpc>
            <a:spcBef>
              <a:spcPts val="0"/>
            </a:spcBef>
            <a:spcAft>
              <a:spcPts val="0"/>
            </a:spcAft>
          </a:pPr>
          <a:r>
            <a:rPr lang="en-US" altLang="ja-JP" sz="1200" b="0" smtClean="0">
              <a:latin typeface="Calibri" panose="020F0502020204030204" pitchFamily="34" charset="0"/>
              <a:cs typeface="Calibri" panose="020F0502020204030204" pitchFamily="34" charset="0"/>
            </a:rPr>
            <a:t>5G Trial Promotion Group</a:t>
          </a:r>
          <a:endParaRPr kumimoji="1" lang="ja-JP" altLang="en-US" sz="1200" b="0" dirty="0"/>
        </a:p>
      </dgm:t>
    </dgm:pt>
    <dgm:pt modelId="{AF1F7FC3-559B-4EEA-9778-D94ACF9AEADC}" type="parTrans" cxnId="{14ED9E9A-432C-461A-B15D-3B565138DE22}">
      <dgm:prSet/>
      <dgm:spPr/>
      <dgm:t>
        <a:bodyPr/>
        <a:lstStyle/>
        <a:p>
          <a:pPr>
            <a:lnSpc>
              <a:spcPts val="1600"/>
            </a:lnSpc>
            <a:spcBef>
              <a:spcPts val="0"/>
            </a:spcBef>
            <a:spcAft>
              <a:spcPts val="0"/>
            </a:spcAft>
          </a:pPr>
          <a:endParaRPr kumimoji="1" lang="ja-JP" altLang="en-US" sz="1200" b="0"/>
        </a:p>
      </dgm:t>
    </dgm:pt>
    <dgm:pt modelId="{8334A001-6E36-4E0C-8F0C-F7C313EA6691}" type="sibTrans" cxnId="{14ED9E9A-432C-461A-B15D-3B565138DE22}">
      <dgm:prSet/>
      <dgm:spPr/>
      <dgm:t>
        <a:bodyPr/>
        <a:lstStyle/>
        <a:p>
          <a:pPr>
            <a:lnSpc>
              <a:spcPts val="1600"/>
            </a:lnSpc>
            <a:spcBef>
              <a:spcPts val="0"/>
            </a:spcBef>
            <a:spcAft>
              <a:spcPts val="0"/>
            </a:spcAft>
          </a:pPr>
          <a:endParaRPr kumimoji="1" lang="ja-JP" altLang="en-US" sz="1200" b="0"/>
        </a:p>
      </dgm:t>
    </dgm:pt>
    <dgm:pt modelId="{1C4B1A1B-AF97-41A8-8E47-2E542A4806EB}">
      <dgm:prSet phldrT="[テキスト]" custT="1"/>
      <dgm:spPr/>
      <dgm:t>
        <a:bodyPr/>
        <a:lstStyle/>
        <a:p>
          <a:pPr>
            <a:lnSpc>
              <a:spcPts val="1600"/>
            </a:lnSpc>
            <a:spcBef>
              <a:spcPts val="0"/>
            </a:spcBef>
            <a:spcAft>
              <a:spcPts val="0"/>
            </a:spcAft>
          </a:pPr>
          <a:r>
            <a:rPr lang="en-US" altLang="ja-JP" sz="1200" b="0" smtClean="0">
              <a:latin typeface="Calibri" panose="020F0502020204030204" pitchFamily="34" charset="0"/>
              <a:cs typeface="Calibri" panose="020F0502020204030204" pitchFamily="34" charset="0"/>
            </a:rPr>
            <a:t>Strategy &amp;</a:t>
          </a:r>
        </a:p>
        <a:p>
          <a:pPr>
            <a:lnSpc>
              <a:spcPts val="1600"/>
            </a:lnSpc>
            <a:spcBef>
              <a:spcPts val="0"/>
            </a:spcBef>
            <a:spcAft>
              <a:spcPts val="0"/>
            </a:spcAft>
          </a:pPr>
          <a:r>
            <a:rPr lang="en-US" altLang="ja-JP" sz="1200" b="0" smtClean="0">
              <a:latin typeface="Calibri" panose="020F0502020204030204" pitchFamily="34" charset="0"/>
              <a:cs typeface="Calibri" panose="020F0502020204030204" pitchFamily="34" charset="0"/>
            </a:rPr>
            <a:t>Planning</a:t>
          </a:r>
        </a:p>
        <a:p>
          <a:pPr>
            <a:lnSpc>
              <a:spcPts val="1600"/>
            </a:lnSpc>
            <a:spcBef>
              <a:spcPts val="0"/>
            </a:spcBef>
            <a:spcAft>
              <a:spcPts val="0"/>
            </a:spcAft>
          </a:pPr>
          <a:r>
            <a:rPr lang="en-US" altLang="ja-JP" sz="1200" b="0" smtClean="0">
              <a:latin typeface="Calibri" panose="020F0502020204030204" pitchFamily="34" charset="0"/>
              <a:cs typeface="Calibri" panose="020F0502020204030204" pitchFamily="34" charset="0"/>
            </a:rPr>
            <a:t>Committee</a:t>
          </a:r>
          <a:endParaRPr kumimoji="1" lang="ja-JP" altLang="en-US" sz="1200" b="0" dirty="0"/>
        </a:p>
      </dgm:t>
    </dgm:pt>
    <dgm:pt modelId="{116FC31D-2230-492C-9524-B78F8BCEC5B5}" type="parTrans" cxnId="{E4C04E6F-C2E5-4FA1-BE38-5E41B5117B63}">
      <dgm:prSet/>
      <dgm:spPr/>
      <dgm:t>
        <a:bodyPr/>
        <a:lstStyle/>
        <a:p>
          <a:pPr>
            <a:lnSpc>
              <a:spcPts val="1600"/>
            </a:lnSpc>
            <a:spcBef>
              <a:spcPts val="0"/>
            </a:spcBef>
            <a:spcAft>
              <a:spcPts val="0"/>
            </a:spcAft>
          </a:pPr>
          <a:endParaRPr kumimoji="1" lang="ja-JP" altLang="en-US" sz="1200" b="0"/>
        </a:p>
      </dgm:t>
    </dgm:pt>
    <dgm:pt modelId="{391A7D2E-E821-4B1F-9D5D-F4796500873E}" type="sibTrans" cxnId="{E4C04E6F-C2E5-4FA1-BE38-5E41B5117B63}">
      <dgm:prSet/>
      <dgm:spPr/>
      <dgm:t>
        <a:bodyPr/>
        <a:lstStyle/>
        <a:p>
          <a:pPr>
            <a:lnSpc>
              <a:spcPts val="1600"/>
            </a:lnSpc>
            <a:spcBef>
              <a:spcPts val="0"/>
            </a:spcBef>
            <a:spcAft>
              <a:spcPts val="0"/>
            </a:spcAft>
          </a:pPr>
          <a:endParaRPr kumimoji="1" lang="ja-JP" altLang="en-US" sz="1200" b="0"/>
        </a:p>
      </dgm:t>
    </dgm:pt>
    <dgm:pt modelId="{58E9F1D2-4B50-449E-ABF0-82E3FBE5B63C}">
      <dgm:prSet phldrT="[テキスト]" custT="1"/>
      <dgm:spPr/>
      <dgm:t>
        <a:bodyPr/>
        <a:lstStyle/>
        <a:p>
          <a:pPr>
            <a:lnSpc>
              <a:spcPts val="1600"/>
            </a:lnSpc>
            <a:spcBef>
              <a:spcPts val="0"/>
            </a:spcBef>
            <a:spcAft>
              <a:spcPts val="0"/>
            </a:spcAft>
          </a:pPr>
          <a:r>
            <a:rPr lang="en-US" altLang="ja-JP" sz="1200" b="0" smtClean="0">
              <a:latin typeface="Calibri" panose="020F0502020204030204" pitchFamily="34" charset="0"/>
              <a:cs typeface="Calibri" panose="020F0502020204030204" pitchFamily="34" charset="0"/>
            </a:rPr>
            <a:t>Technical</a:t>
          </a:r>
        </a:p>
        <a:p>
          <a:pPr>
            <a:lnSpc>
              <a:spcPts val="1600"/>
            </a:lnSpc>
            <a:spcBef>
              <a:spcPts val="0"/>
            </a:spcBef>
            <a:spcAft>
              <a:spcPts val="0"/>
            </a:spcAft>
          </a:pPr>
          <a:r>
            <a:rPr lang="en-US" altLang="ja-JP" sz="1200" b="0" smtClean="0">
              <a:latin typeface="Calibri" panose="020F0502020204030204" pitchFamily="34" charset="0"/>
              <a:cs typeface="Calibri" panose="020F0502020204030204" pitchFamily="34" charset="0"/>
            </a:rPr>
            <a:t>Committee</a:t>
          </a:r>
          <a:endParaRPr kumimoji="1" lang="ja-JP" altLang="en-US" sz="1200" b="0" dirty="0"/>
        </a:p>
      </dgm:t>
    </dgm:pt>
    <dgm:pt modelId="{77849B57-AF04-4440-8492-8952432FB78C}" type="parTrans" cxnId="{B8F7151A-1D15-486F-B13A-09C8C1509DF4}">
      <dgm:prSet/>
      <dgm:spPr/>
      <dgm:t>
        <a:bodyPr/>
        <a:lstStyle/>
        <a:p>
          <a:pPr>
            <a:lnSpc>
              <a:spcPts val="1600"/>
            </a:lnSpc>
            <a:spcBef>
              <a:spcPts val="0"/>
            </a:spcBef>
            <a:spcAft>
              <a:spcPts val="0"/>
            </a:spcAft>
          </a:pPr>
          <a:endParaRPr kumimoji="1" lang="ja-JP" altLang="en-US" sz="1200" b="0"/>
        </a:p>
      </dgm:t>
    </dgm:pt>
    <dgm:pt modelId="{250FA237-51C5-4AFD-A857-AF4036AB9C46}" type="sibTrans" cxnId="{B8F7151A-1D15-486F-B13A-09C8C1509DF4}">
      <dgm:prSet/>
      <dgm:spPr/>
      <dgm:t>
        <a:bodyPr/>
        <a:lstStyle/>
        <a:p>
          <a:pPr>
            <a:lnSpc>
              <a:spcPts val="1600"/>
            </a:lnSpc>
            <a:spcBef>
              <a:spcPts val="0"/>
            </a:spcBef>
            <a:spcAft>
              <a:spcPts val="0"/>
            </a:spcAft>
          </a:pPr>
          <a:endParaRPr kumimoji="1" lang="ja-JP" altLang="en-US" sz="1200" b="0"/>
        </a:p>
      </dgm:t>
    </dgm:pt>
    <dgm:pt modelId="{2FAEC413-AF73-40B6-A473-2CDE6260CD9B}">
      <dgm:prSet phldrT="[テキスト]" custT="1"/>
      <dgm:spPr/>
      <dgm:t>
        <a:bodyPr/>
        <a:lstStyle/>
        <a:p>
          <a:pPr>
            <a:lnSpc>
              <a:spcPts val="1600"/>
            </a:lnSpc>
            <a:spcBef>
              <a:spcPts val="0"/>
            </a:spcBef>
            <a:spcAft>
              <a:spcPts val="0"/>
            </a:spcAft>
          </a:pPr>
          <a:r>
            <a:rPr lang="en-US" altLang="ja-JP" sz="1200" b="0" dirty="0" smtClean="0">
              <a:latin typeface="Calibri" panose="020F0502020204030204" pitchFamily="34" charset="0"/>
              <a:cs typeface="Calibri" panose="020F0502020204030204" pitchFamily="34" charset="0"/>
            </a:rPr>
            <a:t>Network</a:t>
          </a:r>
        </a:p>
        <a:p>
          <a:pPr>
            <a:lnSpc>
              <a:spcPts val="1600"/>
            </a:lnSpc>
            <a:spcBef>
              <a:spcPts val="0"/>
            </a:spcBef>
            <a:spcAft>
              <a:spcPts val="0"/>
            </a:spcAft>
          </a:pPr>
          <a:r>
            <a:rPr lang="en-US" altLang="ja-JP" sz="1200" b="0" dirty="0" smtClean="0">
              <a:latin typeface="Calibri" panose="020F0502020204030204" pitchFamily="34" charset="0"/>
              <a:cs typeface="Calibri" panose="020F0502020204030204" pitchFamily="34" charset="0"/>
            </a:rPr>
            <a:t>Architecture</a:t>
          </a:r>
        </a:p>
        <a:p>
          <a:pPr>
            <a:lnSpc>
              <a:spcPts val="1600"/>
            </a:lnSpc>
            <a:spcBef>
              <a:spcPts val="0"/>
            </a:spcBef>
            <a:spcAft>
              <a:spcPts val="0"/>
            </a:spcAft>
          </a:pPr>
          <a:r>
            <a:rPr lang="en-US" altLang="ja-JP" sz="1200" b="0" dirty="0" smtClean="0">
              <a:latin typeface="Calibri" panose="020F0502020204030204" pitchFamily="34" charset="0"/>
              <a:cs typeface="Calibri" panose="020F0502020204030204" pitchFamily="34" charset="0"/>
            </a:rPr>
            <a:t>Committee</a:t>
          </a:r>
          <a:endParaRPr kumimoji="1" lang="ja-JP" altLang="en-US" sz="1200" b="0" dirty="0"/>
        </a:p>
      </dgm:t>
    </dgm:pt>
    <dgm:pt modelId="{38440F4E-710C-4C27-AF66-B7FB7401C482}" type="parTrans" cxnId="{8E37C537-5A5C-4D34-BB18-C40A3C2884C2}">
      <dgm:prSet/>
      <dgm:spPr/>
      <dgm:t>
        <a:bodyPr/>
        <a:lstStyle/>
        <a:p>
          <a:pPr>
            <a:lnSpc>
              <a:spcPts val="1600"/>
            </a:lnSpc>
            <a:spcBef>
              <a:spcPts val="0"/>
            </a:spcBef>
            <a:spcAft>
              <a:spcPts val="0"/>
            </a:spcAft>
          </a:pPr>
          <a:endParaRPr kumimoji="1" lang="ja-JP" altLang="en-US" sz="1200" b="0"/>
        </a:p>
      </dgm:t>
    </dgm:pt>
    <dgm:pt modelId="{5F921B96-FF96-4727-981E-CD3D731F52D8}" type="sibTrans" cxnId="{8E37C537-5A5C-4D34-BB18-C40A3C2884C2}">
      <dgm:prSet/>
      <dgm:spPr/>
      <dgm:t>
        <a:bodyPr/>
        <a:lstStyle/>
        <a:p>
          <a:pPr>
            <a:lnSpc>
              <a:spcPts val="1600"/>
            </a:lnSpc>
            <a:spcBef>
              <a:spcPts val="0"/>
            </a:spcBef>
            <a:spcAft>
              <a:spcPts val="0"/>
            </a:spcAft>
          </a:pPr>
          <a:endParaRPr kumimoji="1" lang="ja-JP" altLang="en-US" sz="1200" b="0"/>
        </a:p>
      </dgm:t>
    </dgm:pt>
    <dgm:pt modelId="{CEECE289-3465-43D7-BFB1-7034FB424647}">
      <dgm:prSet custT="1"/>
      <dgm:spPr/>
      <dgm:t>
        <a:bodyPr/>
        <a:lstStyle/>
        <a:p>
          <a:pPr>
            <a:lnSpc>
              <a:spcPts val="1600"/>
            </a:lnSpc>
            <a:spcBef>
              <a:spcPts val="0"/>
            </a:spcBef>
            <a:spcAft>
              <a:spcPts val="0"/>
            </a:spcAft>
          </a:pPr>
          <a:r>
            <a:rPr kumimoji="1" lang="en-US" altLang="en-US" sz="1200" b="0" dirty="0" smtClean="0"/>
            <a:t>Service &amp; Application Committee</a:t>
          </a:r>
          <a:endParaRPr kumimoji="1" lang="ja-JP" altLang="en-US" sz="1200" b="0" dirty="0"/>
        </a:p>
      </dgm:t>
    </dgm:pt>
    <dgm:pt modelId="{641BDF8C-098A-4C88-A37B-39DA76EE5382}" type="parTrans" cxnId="{7550298A-0846-465D-A021-08EBE0A5F9FC}">
      <dgm:prSet/>
      <dgm:spPr/>
      <dgm:t>
        <a:bodyPr/>
        <a:lstStyle/>
        <a:p>
          <a:pPr>
            <a:lnSpc>
              <a:spcPts val="1600"/>
            </a:lnSpc>
            <a:spcBef>
              <a:spcPts val="0"/>
            </a:spcBef>
            <a:spcAft>
              <a:spcPts val="0"/>
            </a:spcAft>
          </a:pPr>
          <a:endParaRPr kumimoji="1" lang="ja-JP" altLang="en-US" sz="1200" b="0"/>
        </a:p>
      </dgm:t>
    </dgm:pt>
    <dgm:pt modelId="{B3F842D3-CED5-41C7-9C75-14224D36FA90}" type="sibTrans" cxnId="{7550298A-0846-465D-A021-08EBE0A5F9FC}">
      <dgm:prSet/>
      <dgm:spPr/>
      <dgm:t>
        <a:bodyPr/>
        <a:lstStyle/>
        <a:p>
          <a:pPr>
            <a:lnSpc>
              <a:spcPts val="1600"/>
            </a:lnSpc>
            <a:spcBef>
              <a:spcPts val="0"/>
            </a:spcBef>
            <a:spcAft>
              <a:spcPts val="0"/>
            </a:spcAft>
          </a:pPr>
          <a:endParaRPr kumimoji="1" lang="ja-JP" altLang="en-US" sz="1200" b="0"/>
        </a:p>
      </dgm:t>
    </dgm:pt>
    <dgm:pt modelId="{FB288740-2C58-4F3E-9B2A-B87E7A225E27}">
      <dgm:prSet custT="1"/>
      <dgm:spPr>
        <a:ln>
          <a:solidFill>
            <a:srgbClr val="FF0000"/>
          </a:solidFill>
        </a:ln>
      </dgm:spPr>
      <dgm:t>
        <a:bodyPr/>
        <a:lstStyle/>
        <a:p>
          <a:pPr>
            <a:lnSpc>
              <a:spcPts val="1600"/>
            </a:lnSpc>
            <a:spcBef>
              <a:spcPts val="0"/>
            </a:spcBef>
            <a:spcAft>
              <a:spcPts val="0"/>
            </a:spcAft>
          </a:pPr>
          <a:r>
            <a:rPr kumimoji="1" lang="en-US" altLang="ja-JP" sz="1200" b="0" dirty="0" smtClean="0"/>
            <a:t>IMT-2020 Evaluation Group</a:t>
          </a:r>
          <a:endParaRPr kumimoji="1" lang="ja-JP" altLang="en-US" sz="1200" b="0" dirty="0"/>
        </a:p>
      </dgm:t>
    </dgm:pt>
    <dgm:pt modelId="{A334A093-A601-4151-8215-C01439271D51}" type="parTrans" cxnId="{7F291E7A-CB23-446C-8216-6CE4CA1E983E}">
      <dgm:prSet/>
      <dgm:spPr/>
      <dgm:t>
        <a:bodyPr/>
        <a:lstStyle/>
        <a:p>
          <a:pPr>
            <a:lnSpc>
              <a:spcPts val="1600"/>
            </a:lnSpc>
            <a:spcBef>
              <a:spcPts val="0"/>
            </a:spcBef>
            <a:spcAft>
              <a:spcPts val="0"/>
            </a:spcAft>
          </a:pPr>
          <a:endParaRPr kumimoji="1" lang="ja-JP" altLang="en-US" sz="1200" b="0"/>
        </a:p>
      </dgm:t>
    </dgm:pt>
    <dgm:pt modelId="{097C7B8A-2BA1-4656-8165-2B3503C0B325}" type="sibTrans" cxnId="{7F291E7A-CB23-446C-8216-6CE4CA1E983E}">
      <dgm:prSet/>
      <dgm:spPr/>
      <dgm:t>
        <a:bodyPr/>
        <a:lstStyle/>
        <a:p>
          <a:pPr>
            <a:lnSpc>
              <a:spcPts val="1600"/>
            </a:lnSpc>
            <a:spcBef>
              <a:spcPts val="0"/>
            </a:spcBef>
            <a:spcAft>
              <a:spcPts val="0"/>
            </a:spcAft>
          </a:pPr>
          <a:endParaRPr kumimoji="1" lang="ja-JP" altLang="en-US" sz="1200" b="0"/>
        </a:p>
      </dgm:t>
    </dgm:pt>
    <dgm:pt modelId="{C1A48D31-8059-4754-995A-1A2D9739EF20}">
      <dgm:prSet custT="1"/>
      <dgm:spPr/>
      <dgm:t>
        <a:bodyPr/>
        <a:lstStyle/>
        <a:p>
          <a:pPr>
            <a:lnSpc>
              <a:spcPts val="1600"/>
            </a:lnSpc>
            <a:spcAft>
              <a:spcPts val="0"/>
            </a:spcAft>
          </a:pPr>
          <a:r>
            <a:rPr kumimoji="1" lang="en-US" altLang="ja-JP" sz="1200" dirty="0" smtClean="0">
              <a:latin typeface="+mn-lt"/>
            </a:rPr>
            <a:t>Community Use </a:t>
          </a:r>
          <a:r>
            <a:rPr lang="en-US" altLang="ja-JP" sz="1200" b="0" dirty="0" smtClean="0">
              <a:latin typeface="+mn-lt"/>
              <a:cs typeface="Calibri" panose="020F0502020204030204" pitchFamily="34" charset="0"/>
            </a:rPr>
            <a:t>promotion</a:t>
          </a:r>
          <a:r>
            <a:rPr kumimoji="1" lang="en-US" altLang="ja-JP" sz="1200" dirty="0" smtClean="0">
              <a:latin typeface="+mn-lt"/>
            </a:rPr>
            <a:t> Committee </a:t>
          </a:r>
          <a:endParaRPr kumimoji="1" lang="ja-JP" altLang="en-US" sz="1200" dirty="0">
            <a:latin typeface="+mn-lt"/>
          </a:endParaRPr>
        </a:p>
      </dgm:t>
    </dgm:pt>
    <dgm:pt modelId="{65823EB6-925B-4DC3-98E6-AAFE0FA0B4CB}" type="parTrans" cxnId="{50C205D6-22D3-44DC-8F1E-3A0C0300BEFC}">
      <dgm:prSet/>
      <dgm:spPr/>
      <dgm:t>
        <a:bodyPr/>
        <a:lstStyle/>
        <a:p>
          <a:endParaRPr kumimoji="1" lang="ja-JP" altLang="en-US" sz="1200"/>
        </a:p>
      </dgm:t>
    </dgm:pt>
    <dgm:pt modelId="{62DE3704-1325-4245-927B-92FF3309FA92}" type="sibTrans" cxnId="{50C205D6-22D3-44DC-8F1E-3A0C0300BEFC}">
      <dgm:prSet/>
      <dgm:spPr/>
      <dgm:t>
        <a:bodyPr/>
        <a:lstStyle/>
        <a:p>
          <a:endParaRPr kumimoji="1" lang="ja-JP" altLang="en-US" sz="1200"/>
        </a:p>
      </dgm:t>
    </dgm:pt>
    <dgm:pt modelId="{489ED2EF-BD03-4F1F-859A-C465062FEFD3}">
      <dgm:prSet custT="1"/>
      <dgm:spPr/>
      <dgm:t>
        <a:bodyPr/>
        <a:lstStyle/>
        <a:p>
          <a:pPr>
            <a:lnSpc>
              <a:spcPts val="1600"/>
            </a:lnSpc>
            <a:spcAft>
              <a:spcPts val="0"/>
            </a:spcAft>
          </a:pPr>
          <a:r>
            <a:rPr kumimoji="1" lang="en-US" altLang="ja-JP" sz="1200" dirty="0" smtClean="0"/>
            <a:t>Security Study Committee</a:t>
          </a:r>
          <a:endParaRPr kumimoji="1" lang="ja-JP" altLang="en-US" sz="1200" dirty="0"/>
        </a:p>
      </dgm:t>
    </dgm:pt>
    <dgm:pt modelId="{A711B288-17DF-49CB-A623-5BA585B5E0D7}" type="parTrans" cxnId="{1CD08475-0DCA-433E-95E0-5D9CD73DC905}">
      <dgm:prSet/>
      <dgm:spPr/>
      <dgm:t>
        <a:bodyPr/>
        <a:lstStyle/>
        <a:p>
          <a:endParaRPr kumimoji="1" lang="ja-JP" altLang="en-US" sz="1200"/>
        </a:p>
      </dgm:t>
    </dgm:pt>
    <dgm:pt modelId="{553EEF35-30C4-4FE6-8D75-F00FB2DD1D34}" type="sibTrans" cxnId="{1CD08475-0DCA-433E-95E0-5D9CD73DC905}">
      <dgm:prSet/>
      <dgm:spPr/>
      <dgm:t>
        <a:bodyPr/>
        <a:lstStyle/>
        <a:p>
          <a:endParaRPr kumimoji="1" lang="ja-JP" altLang="en-US" sz="1200"/>
        </a:p>
      </dgm:t>
    </dgm:pt>
    <dgm:pt modelId="{B98C7136-FBC6-48E0-B7B6-8B0F743C462E}" type="pres">
      <dgm:prSet presAssocID="{40ECA60D-1610-4E8D-8D42-B30098459C7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CCF52C43-815A-45B8-9308-C1942AFCFF22}" type="pres">
      <dgm:prSet presAssocID="{F0D20F72-EEFB-40D3-B6B2-7A0D44732307}" presName="hierRoot1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481B6AE5-8A0A-4D77-92CC-7731BED07C80}" type="pres">
      <dgm:prSet presAssocID="{F0D20F72-EEFB-40D3-B6B2-7A0D44732307}" presName="rootComposite1" presStyleCnt="0"/>
      <dgm:spPr/>
      <dgm:t>
        <a:bodyPr/>
        <a:lstStyle/>
        <a:p>
          <a:endParaRPr kumimoji="1" lang="ja-JP" altLang="en-US"/>
        </a:p>
      </dgm:t>
    </dgm:pt>
    <dgm:pt modelId="{3D047EC1-172F-448A-9670-FAB99ADBB193}" type="pres">
      <dgm:prSet presAssocID="{F0D20F72-EEFB-40D3-B6B2-7A0D44732307}" presName="rootText1" presStyleLbl="node0" presStyleIdx="0" presStyleCnt="1" custScaleX="131916" custScaleY="143074" custLinFactNeighborX="-1746" custLinFactNeighborY="2951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67DB25E-B059-4F35-B2DD-9D525011FB15}" type="pres">
      <dgm:prSet presAssocID="{F0D20F72-EEFB-40D3-B6B2-7A0D44732307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71552280-D24F-45F6-8999-46E9B8FE4A80}" type="pres">
      <dgm:prSet presAssocID="{F0D20F72-EEFB-40D3-B6B2-7A0D44732307}" presName="hierChild2" presStyleCnt="0"/>
      <dgm:spPr/>
      <dgm:t>
        <a:bodyPr/>
        <a:lstStyle/>
        <a:p>
          <a:endParaRPr kumimoji="1" lang="ja-JP" altLang="en-US"/>
        </a:p>
      </dgm:t>
    </dgm:pt>
    <dgm:pt modelId="{885A8B6E-DCE4-445B-A226-7D74C761BE97}" type="pres">
      <dgm:prSet presAssocID="{116FC31D-2230-492C-9524-B78F8BCEC5B5}" presName="Name37" presStyleLbl="parChTrans1D2" presStyleIdx="0" presStyleCnt="7"/>
      <dgm:spPr/>
      <dgm:t>
        <a:bodyPr/>
        <a:lstStyle/>
        <a:p>
          <a:endParaRPr kumimoji="1" lang="ja-JP" altLang="en-US"/>
        </a:p>
      </dgm:t>
    </dgm:pt>
    <dgm:pt modelId="{E527DCA2-F87F-4A26-8BA8-21637194A9C0}" type="pres">
      <dgm:prSet presAssocID="{1C4B1A1B-AF97-41A8-8E47-2E542A4806EB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2888EDC8-D104-4867-8283-863A2F8B53A5}" type="pres">
      <dgm:prSet presAssocID="{1C4B1A1B-AF97-41A8-8E47-2E542A4806EB}" presName="rootComposite" presStyleCnt="0"/>
      <dgm:spPr/>
      <dgm:t>
        <a:bodyPr/>
        <a:lstStyle/>
        <a:p>
          <a:endParaRPr kumimoji="1" lang="ja-JP" altLang="en-US"/>
        </a:p>
      </dgm:t>
    </dgm:pt>
    <dgm:pt modelId="{4479E9DE-09D7-4AF5-A26E-D297B09641A5}" type="pres">
      <dgm:prSet presAssocID="{1C4B1A1B-AF97-41A8-8E47-2E542A4806EB}" presName="rootText" presStyleLbl="node2" presStyleIdx="0" presStyleCnt="6" custScaleX="101474" custScaleY="13529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4D367719-8035-4E74-B08E-3685A0B9C5D6}" type="pres">
      <dgm:prSet presAssocID="{1C4B1A1B-AF97-41A8-8E47-2E542A4806EB}" presName="rootConnector" presStyleLbl="node2" presStyleIdx="0" presStyleCnt="6"/>
      <dgm:spPr/>
      <dgm:t>
        <a:bodyPr/>
        <a:lstStyle/>
        <a:p>
          <a:endParaRPr kumimoji="1" lang="ja-JP" altLang="en-US"/>
        </a:p>
      </dgm:t>
    </dgm:pt>
    <dgm:pt modelId="{BF414DB8-600D-4055-AA39-CFC70F326BE3}" type="pres">
      <dgm:prSet presAssocID="{1C4B1A1B-AF97-41A8-8E47-2E542A4806EB}" presName="hierChild4" presStyleCnt="0"/>
      <dgm:spPr/>
      <dgm:t>
        <a:bodyPr/>
        <a:lstStyle/>
        <a:p>
          <a:endParaRPr kumimoji="1" lang="ja-JP" altLang="en-US"/>
        </a:p>
      </dgm:t>
    </dgm:pt>
    <dgm:pt modelId="{6870F293-E124-438A-A4E2-E31F7AF1890C}" type="pres">
      <dgm:prSet presAssocID="{1C4B1A1B-AF97-41A8-8E47-2E542A4806EB}" presName="hierChild5" presStyleCnt="0"/>
      <dgm:spPr/>
      <dgm:t>
        <a:bodyPr/>
        <a:lstStyle/>
        <a:p>
          <a:endParaRPr kumimoji="1" lang="ja-JP" altLang="en-US"/>
        </a:p>
      </dgm:t>
    </dgm:pt>
    <dgm:pt modelId="{19B19DCE-97BA-4401-9A2C-1E71D264D286}" type="pres">
      <dgm:prSet presAssocID="{77849B57-AF04-4440-8492-8952432FB78C}" presName="Name37" presStyleLbl="parChTrans1D2" presStyleIdx="1" presStyleCnt="7"/>
      <dgm:spPr/>
      <dgm:t>
        <a:bodyPr/>
        <a:lstStyle/>
        <a:p>
          <a:endParaRPr kumimoji="1" lang="ja-JP" altLang="en-US"/>
        </a:p>
      </dgm:t>
    </dgm:pt>
    <dgm:pt modelId="{CDE62169-016F-42A6-9A3D-E0EDF1B480B3}" type="pres">
      <dgm:prSet presAssocID="{58E9F1D2-4B50-449E-ABF0-82E3FBE5B63C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A166D0F6-19BA-49DE-AAB2-98E8EA129E96}" type="pres">
      <dgm:prSet presAssocID="{58E9F1D2-4B50-449E-ABF0-82E3FBE5B63C}" presName="rootComposite" presStyleCnt="0"/>
      <dgm:spPr/>
      <dgm:t>
        <a:bodyPr/>
        <a:lstStyle/>
        <a:p>
          <a:endParaRPr kumimoji="1" lang="ja-JP" altLang="en-US"/>
        </a:p>
      </dgm:t>
    </dgm:pt>
    <dgm:pt modelId="{1B169C51-A8BD-44E3-874C-253D366320E4}" type="pres">
      <dgm:prSet presAssocID="{58E9F1D2-4B50-449E-ABF0-82E3FBE5B63C}" presName="rootText" presStyleLbl="node2" presStyleIdx="1" presStyleCnt="6" custScaleX="101807" custScaleY="13529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C0CE6C0-D3BC-4AB1-A9F4-4B5E7BCF177F}" type="pres">
      <dgm:prSet presAssocID="{58E9F1D2-4B50-449E-ABF0-82E3FBE5B63C}" presName="rootConnector" presStyleLbl="node2" presStyleIdx="1" presStyleCnt="6"/>
      <dgm:spPr/>
      <dgm:t>
        <a:bodyPr/>
        <a:lstStyle/>
        <a:p>
          <a:endParaRPr kumimoji="1" lang="ja-JP" altLang="en-US"/>
        </a:p>
      </dgm:t>
    </dgm:pt>
    <dgm:pt modelId="{AD680D66-D4F5-4DB3-AED3-FCB958D32ADC}" type="pres">
      <dgm:prSet presAssocID="{58E9F1D2-4B50-449E-ABF0-82E3FBE5B63C}" presName="hierChild4" presStyleCnt="0"/>
      <dgm:spPr/>
      <dgm:t>
        <a:bodyPr/>
        <a:lstStyle/>
        <a:p>
          <a:endParaRPr kumimoji="1" lang="ja-JP" altLang="en-US"/>
        </a:p>
      </dgm:t>
    </dgm:pt>
    <dgm:pt modelId="{F9EF6880-8A63-4B59-8669-75DF80041472}" type="pres">
      <dgm:prSet presAssocID="{A334A093-A601-4151-8215-C01439271D51}" presName="Name37" presStyleLbl="parChTrans1D3" presStyleIdx="0" presStyleCnt="1"/>
      <dgm:spPr/>
      <dgm:t>
        <a:bodyPr/>
        <a:lstStyle/>
        <a:p>
          <a:endParaRPr kumimoji="1" lang="ja-JP" altLang="en-US"/>
        </a:p>
      </dgm:t>
    </dgm:pt>
    <dgm:pt modelId="{3F78A97E-963F-426F-B014-E1215DC8AFFF}" type="pres">
      <dgm:prSet presAssocID="{FB288740-2C58-4F3E-9B2A-B87E7A225E27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04007BE7-CEA4-4BCC-8DCB-AC89C84D3187}" type="pres">
      <dgm:prSet presAssocID="{FB288740-2C58-4F3E-9B2A-B87E7A225E27}" presName="rootComposite" presStyleCnt="0"/>
      <dgm:spPr/>
      <dgm:t>
        <a:bodyPr/>
        <a:lstStyle/>
        <a:p>
          <a:endParaRPr kumimoji="1" lang="ja-JP" altLang="en-US"/>
        </a:p>
      </dgm:t>
    </dgm:pt>
    <dgm:pt modelId="{02A208F0-67BD-417A-AC53-973D8E518A87}" type="pres">
      <dgm:prSet presAssocID="{FB288740-2C58-4F3E-9B2A-B87E7A225E27}" presName="rootText" presStyleLbl="node3" presStyleIdx="0" presStyleCnt="1" custScaleX="115004" custScaleY="133685" custLinFactNeighborY="-729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233743A-8D60-48A1-82B4-9B5E12987454}" type="pres">
      <dgm:prSet presAssocID="{FB288740-2C58-4F3E-9B2A-B87E7A225E27}" presName="rootConnector" presStyleLbl="node3" presStyleIdx="0" presStyleCnt="1"/>
      <dgm:spPr/>
      <dgm:t>
        <a:bodyPr/>
        <a:lstStyle/>
        <a:p>
          <a:endParaRPr kumimoji="1" lang="ja-JP" altLang="en-US"/>
        </a:p>
      </dgm:t>
    </dgm:pt>
    <dgm:pt modelId="{5AAAAECC-0AF2-4171-A697-6F999A8CD330}" type="pres">
      <dgm:prSet presAssocID="{FB288740-2C58-4F3E-9B2A-B87E7A225E27}" presName="hierChild4" presStyleCnt="0"/>
      <dgm:spPr/>
      <dgm:t>
        <a:bodyPr/>
        <a:lstStyle/>
        <a:p>
          <a:endParaRPr kumimoji="1" lang="ja-JP" altLang="en-US"/>
        </a:p>
      </dgm:t>
    </dgm:pt>
    <dgm:pt modelId="{666C1463-EFDD-4B34-A28D-A7F532E724C5}" type="pres">
      <dgm:prSet presAssocID="{FB288740-2C58-4F3E-9B2A-B87E7A225E27}" presName="hierChild5" presStyleCnt="0"/>
      <dgm:spPr/>
      <dgm:t>
        <a:bodyPr/>
        <a:lstStyle/>
        <a:p>
          <a:endParaRPr kumimoji="1" lang="ja-JP" altLang="en-US"/>
        </a:p>
      </dgm:t>
    </dgm:pt>
    <dgm:pt modelId="{EBA825EB-8822-4049-9D26-3FC6A2FC05F0}" type="pres">
      <dgm:prSet presAssocID="{58E9F1D2-4B50-449E-ABF0-82E3FBE5B63C}" presName="hierChild5" presStyleCnt="0"/>
      <dgm:spPr/>
      <dgm:t>
        <a:bodyPr/>
        <a:lstStyle/>
        <a:p>
          <a:endParaRPr kumimoji="1" lang="ja-JP" altLang="en-US"/>
        </a:p>
      </dgm:t>
    </dgm:pt>
    <dgm:pt modelId="{835898A0-3701-4C27-BC6B-1425973672A0}" type="pres">
      <dgm:prSet presAssocID="{641BDF8C-098A-4C88-A37B-39DA76EE5382}" presName="Name37" presStyleLbl="parChTrans1D2" presStyleIdx="2" presStyleCnt="7"/>
      <dgm:spPr/>
      <dgm:t>
        <a:bodyPr/>
        <a:lstStyle/>
        <a:p>
          <a:endParaRPr kumimoji="1" lang="ja-JP" altLang="en-US"/>
        </a:p>
      </dgm:t>
    </dgm:pt>
    <dgm:pt modelId="{74897C08-B955-46EE-8FD7-383885762210}" type="pres">
      <dgm:prSet presAssocID="{CEECE289-3465-43D7-BFB1-7034FB424647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463CA40F-F66A-4832-ACEC-19A8EAD6ABA8}" type="pres">
      <dgm:prSet presAssocID="{CEECE289-3465-43D7-BFB1-7034FB424647}" presName="rootComposite" presStyleCnt="0"/>
      <dgm:spPr/>
      <dgm:t>
        <a:bodyPr/>
        <a:lstStyle/>
        <a:p>
          <a:endParaRPr kumimoji="1" lang="ja-JP" altLang="en-US"/>
        </a:p>
      </dgm:t>
    </dgm:pt>
    <dgm:pt modelId="{BAAD48A2-D350-424D-A736-9F8CA2541A2F}" type="pres">
      <dgm:prSet presAssocID="{CEECE289-3465-43D7-BFB1-7034FB424647}" presName="rootText" presStyleLbl="node2" presStyleIdx="2" presStyleCnt="6" custScaleX="101696" custScaleY="13559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BAA87B2-FD7B-4587-AF4A-D25B812D7B80}" type="pres">
      <dgm:prSet presAssocID="{CEECE289-3465-43D7-BFB1-7034FB424647}" presName="rootConnector" presStyleLbl="node2" presStyleIdx="2" presStyleCnt="6"/>
      <dgm:spPr/>
      <dgm:t>
        <a:bodyPr/>
        <a:lstStyle/>
        <a:p>
          <a:endParaRPr kumimoji="1" lang="ja-JP" altLang="en-US"/>
        </a:p>
      </dgm:t>
    </dgm:pt>
    <dgm:pt modelId="{EA2BBB4C-B728-4CF1-8108-1C735F78C93A}" type="pres">
      <dgm:prSet presAssocID="{CEECE289-3465-43D7-BFB1-7034FB424647}" presName="hierChild4" presStyleCnt="0"/>
      <dgm:spPr/>
      <dgm:t>
        <a:bodyPr/>
        <a:lstStyle/>
        <a:p>
          <a:endParaRPr kumimoji="1" lang="ja-JP" altLang="en-US"/>
        </a:p>
      </dgm:t>
    </dgm:pt>
    <dgm:pt modelId="{07AC9A0D-2536-436F-B31F-BFE1BC08D5E7}" type="pres">
      <dgm:prSet presAssocID="{CEECE289-3465-43D7-BFB1-7034FB424647}" presName="hierChild5" presStyleCnt="0"/>
      <dgm:spPr/>
      <dgm:t>
        <a:bodyPr/>
        <a:lstStyle/>
        <a:p>
          <a:endParaRPr kumimoji="1" lang="ja-JP" altLang="en-US"/>
        </a:p>
      </dgm:t>
    </dgm:pt>
    <dgm:pt modelId="{C51FB55E-8A19-4A96-ABB7-89AF129D3FC8}" type="pres">
      <dgm:prSet presAssocID="{38440F4E-710C-4C27-AF66-B7FB7401C482}" presName="Name37" presStyleLbl="parChTrans1D2" presStyleIdx="3" presStyleCnt="7"/>
      <dgm:spPr/>
      <dgm:t>
        <a:bodyPr/>
        <a:lstStyle/>
        <a:p>
          <a:endParaRPr kumimoji="1" lang="ja-JP" altLang="en-US"/>
        </a:p>
      </dgm:t>
    </dgm:pt>
    <dgm:pt modelId="{6212681C-29EA-44B7-AC99-43C219D8596D}" type="pres">
      <dgm:prSet presAssocID="{2FAEC413-AF73-40B6-A473-2CDE6260CD9B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39AC64F0-E2C6-40C0-9779-1F39CB855C38}" type="pres">
      <dgm:prSet presAssocID="{2FAEC413-AF73-40B6-A473-2CDE6260CD9B}" presName="rootComposite" presStyleCnt="0"/>
      <dgm:spPr/>
      <dgm:t>
        <a:bodyPr/>
        <a:lstStyle/>
        <a:p>
          <a:endParaRPr kumimoji="1" lang="ja-JP" altLang="en-US"/>
        </a:p>
      </dgm:t>
    </dgm:pt>
    <dgm:pt modelId="{1EF1C80E-D0D6-4C4F-A255-3BF0A3F7E07E}" type="pres">
      <dgm:prSet presAssocID="{2FAEC413-AF73-40B6-A473-2CDE6260CD9B}" presName="rootText" presStyleLbl="node2" presStyleIdx="3" presStyleCnt="6" custScaleX="100595" custScaleY="13412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B50354A-3DD9-4D30-A6CE-85BC2D07313D}" type="pres">
      <dgm:prSet presAssocID="{2FAEC413-AF73-40B6-A473-2CDE6260CD9B}" presName="rootConnector" presStyleLbl="node2" presStyleIdx="3" presStyleCnt="6"/>
      <dgm:spPr/>
      <dgm:t>
        <a:bodyPr/>
        <a:lstStyle/>
        <a:p>
          <a:endParaRPr kumimoji="1" lang="ja-JP" altLang="en-US"/>
        </a:p>
      </dgm:t>
    </dgm:pt>
    <dgm:pt modelId="{682E98A0-29AB-4ADF-B133-F117005CB93E}" type="pres">
      <dgm:prSet presAssocID="{2FAEC413-AF73-40B6-A473-2CDE6260CD9B}" presName="hierChild4" presStyleCnt="0"/>
      <dgm:spPr/>
      <dgm:t>
        <a:bodyPr/>
        <a:lstStyle/>
        <a:p>
          <a:endParaRPr kumimoji="1" lang="ja-JP" altLang="en-US"/>
        </a:p>
      </dgm:t>
    </dgm:pt>
    <dgm:pt modelId="{5CBED2F6-4596-4FFA-9CED-61EDE17C1199}" type="pres">
      <dgm:prSet presAssocID="{2FAEC413-AF73-40B6-A473-2CDE6260CD9B}" presName="hierChild5" presStyleCnt="0"/>
      <dgm:spPr/>
      <dgm:t>
        <a:bodyPr/>
        <a:lstStyle/>
        <a:p>
          <a:endParaRPr kumimoji="1" lang="ja-JP" altLang="en-US"/>
        </a:p>
      </dgm:t>
    </dgm:pt>
    <dgm:pt modelId="{376FBC78-E2B1-47CE-A10E-AEB63C765E0C}" type="pres">
      <dgm:prSet presAssocID="{65823EB6-925B-4DC3-98E6-AAFE0FA0B4CB}" presName="Name37" presStyleLbl="parChTrans1D2" presStyleIdx="4" presStyleCnt="7"/>
      <dgm:spPr/>
      <dgm:t>
        <a:bodyPr/>
        <a:lstStyle/>
        <a:p>
          <a:endParaRPr kumimoji="1" lang="ja-JP" altLang="en-US"/>
        </a:p>
      </dgm:t>
    </dgm:pt>
    <dgm:pt modelId="{26E12A08-BE34-4A83-9673-615BE759F28A}" type="pres">
      <dgm:prSet presAssocID="{C1A48D31-8059-4754-995A-1A2D9739EF20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0D0BA6E6-3E10-4455-81D2-579A5CAEE2F4}" type="pres">
      <dgm:prSet presAssocID="{C1A48D31-8059-4754-995A-1A2D9739EF20}" presName="rootComposite" presStyleCnt="0"/>
      <dgm:spPr/>
      <dgm:t>
        <a:bodyPr/>
        <a:lstStyle/>
        <a:p>
          <a:endParaRPr kumimoji="1" lang="ja-JP" altLang="en-US"/>
        </a:p>
      </dgm:t>
    </dgm:pt>
    <dgm:pt modelId="{11D29E9C-2470-4B12-8252-6B42257C46F8}" type="pres">
      <dgm:prSet presAssocID="{C1A48D31-8059-4754-995A-1A2D9739EF20}" presName="rootText" presStyleLbl="node2" presStyleIdx="4" presStyleCnt="6" custScaleX="103836" custScaleY="13398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D4E3443-C8F9-480F-B2DF-05C13226C11B}" type="pres">
      <dgm:prSet presAssocID="{C1A48D31-8059-4754-995A-1A2D9739EF20}" presName="rootConnector" presStyleLbl="node2" presStyleIdx="4" presStyleCnt="6"/>
      <dgm:spPr/>
      <dgm:t>
        <a:bodyPr/>
        <a:lstStyle/>
        <a:p>
          <a:endParaRPr kumimoji="1" lang="ja-JP" altLang="en-US"/>
        </a:p>
      </dgm:t>
    </dgm:pt>
    <dgm:pt modelId="{8B7FDD5D-EE92-41D0-A6E1-B92422E5BE9E}" type="pres">
      <dgm:prSet presAssocID="{C1A48D31-8059-4754-995A-1A2D9739EF20}" presName="hierChild4" presStyleCnt="0"/>
      <dgm:spPr/>
      <dgm:t>
        <a:bodyPr/>
        <a:lstStyle/>
        <a:p>
          <a:endParaRPr kumimoji="1" lang="ja-JP" altLang="en-US"/>
        </a:p>
      </dgm:t>
    </dgm:pt>
    <dgm:pt modelId="{B78A21C2-5DC3-47CC-BD0E-1A383ABFC714}" type="pres">
      <dgm:prSet presAssocID="{C1A48D31-8059-4754-995A-1A2D9739EF20}" presName="hierChild5" presStyleCnt="0"/>
      <dgm:spPr/>
      <dgm:t>
        <a:bodyPr/>
        <a:lstStyle/>
        <a:p>
          <a:endParaRPr kumimoji="1" lang="ja-JP" altLang="en-US"/>
        </a:p>
      </dgm:t>
    </dgm:pt>
    <dgm:pt modelId="{976FE426-816D-4C0A-A45C-FB927CD613C4}" type="pres">
      <dgm:prSet presAssocID="{A711B288-17DF-49CB-A623-5BA585B5E0D7}" presName="Name37" presStyleLbl="parChTrans1D2" presStyleIdx="5" presStyleCnt="7"/>
      <dgm:spPr/>
      <dgm:t>
        <a:bodyPr/>
        <a:lstStyle/>
        <a:p>
          <a:endParaRPr kumimoji="1" lang="ja-JP" altLang="en-US"/>
        </a:p>
      </dgm:t>
    </dgm:pt>
    <dgm:pt modelId="{8ECB6607-20DA-4A08-812E-EF3F72F4B6F8}" type="pres">
      <dgm:prSet presAssocID="{489ED2EF-BD03-4F1F-859A-C465062FEFD3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3ED45A51-09B9-47E1-817C-930607D5D7E9}" type="pres">
      <dgm:prSet presAssocID="{489ED2EF-BD03-4F1F-859A-C465062FEFD3}" presName="rootComposite" presStyleCnt="0"/>
      <dgm:spPr/>
      <dgm:t>
        <a:bodyPr/>
        <a:lstStyle/>
        <a:p>
          <a:endParaRPr kumimoji="1" lang="ja-JP" altLang="en-US"/>
        </a:p>
      </dgm:t>
    </dgm:pt>
    <dgm:pt modelId="{B1A15BF8-C0AB-40F1-A600-39AC371FB8A3}" type="pres">
      <dgm:prSet presAssocID="{489ED2EF-BD03-4F1F-859A-C465062FEFD3}" presName="rootText" presStyleLbl="node2" presStyleIdx="5" presStyleCnt="6" custScaleX="101033" custScaleY="13471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6782CC8-BA8F-417E-BFFB-1AB3E04FB61F}" type="pres">
      <dgm:prSet presAssocID="{489ED2EF-BD03-4F1F-859A-C465062FEFD3}" presName="rootConnector" presStyleLbl="node2" presStyleIdx="5" presStyleCnt="6"/>
      <dgm:spPr/>
      <dgm:t>
        <a:bodyPr/>
        <a:lstStyle/>
        <a:p>
          <a:endParaRPr kumimoji="1" lang="ja-JP" altLang="en-US"/>
        </a:p>
      </dgm:t>
    </dgm:pt>
    <dgm:pt modelId="{C0FF09A4-2D09-42E4-B160-8E9AD3587E0F}" type="pres">
      <dgm:prSet presAssocID="{489ED2EF-BD03-4F1F-859A-C465062FEFD3}" presName="hierChild4" presStyleCnt="0"/>
      <dgm:spPr/>
      <dgm:t>
        <a:bodyPr/>
        <a:lstStyle/>
        <a:p>
          <a:endParaRPr kumimoji="1" lang="ja-JP" altLang="en-US"/>
        </a:p>
      </dgm:t>
    </dgm:pt>
    <dgm:pt modelId="{D2307A0B-DE73-42BC-8D13-5FD77AC5426C}" type="pres">
      <dgm:prSet presAssocID="{489ED2EF-BD03-4F1F-859A-C465062FEFD3}" presName="hierChild5" presStyleCnt="0"/>
      <dgm:spPr/>
      <dgm:t>
        <a:bodyPr/>
        <a:lstStyle/>
        <a:p>
          <a:endParaRPr kumimoji="1" lang="ja-JP" altLang="en-US"/>
        </a:p>
      </dgm:t>
    </dgm:pt>
    <dgm:pt modelId="{FF11F97A-EC85-4CB7-948C-6F54F9DE4537}" type="pres">
      <dgm:prSet presAssocID="{F0D20F72-EEFB-40D3-B6B2-7A0D44732307}" presName="hierChild3" presStyleCnt="0"/>
      <dgm:spPr/>
      <dgm:t>
        <a:bodyPr/>
        <a:lstStyle/>
        <a:p>
          <a:endParaRPr kumimoji="1" lang="ja-JP" altLang="en-US"/>
        </a:p>
      </dgm:t>
    </dgm:pt>
    <dgm:pt modelId="{D7BB50A3-19B6-498D-8C41-F121A35D4045}" type="pres">
      <dgm:prSet presAssocID="{AF1F7FC3-559B-4EEA-9778-D94ACF9AEADC}" presName="Name111" presStyleLbl="parChTrans1D2" presStyleIdx="6" presStyleCnt="7"/>
      <dgm:spPr/>
      <dgm:t>
        <a:bodyPr/>
        <a:lstStyle/>
        <a:p>
          <a:endParaRPr kumimoji="1" lang="ja-JP" altLang="en-US"/>
        </a:p>
      </dgm:t>
    </dgm:pt>
    <dgm:pt modelId="{E6346A78-1108-4CDD-A272-05B6092F438D}" type="pres">
      <dgm:prSet presAssocID="{C893ECE0-18E5-41FD-A411-26E53EB6749B}" presName="hierRoot3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58ECF244-21B8-4F25-8330-1AEE1E95CCE8}" type="pres">
      <dgm:prSet presAssocID="{C893ECE0-18E5-41FD-A411-26E53EB6749B}" presName="rootComposite3" presStyleCnt="0"/>
      <dgm:spPr/>
      <dgm:t>
        <a:bodyPr/>
        <a:lstStyle/>
        <a:p>
          <a:endParaRPr kumimoji="1" lang="ja-JP" altLang="en-US"/>
        </a:p>
      </dgm:t>
    </dgm:pt>
    <dgm:pt modelId="{CE85EFD5-118A-441B-A3A6-25A1F032F7EA}" type="pres">
      <dgm:prSet presAssocID="{C893ECE0-18E5-41FD-A411-26E53EB6749B}" presName="rootText3" presStyleLbl="asst1" presStyleIdx="0" presStyleCnt="1" custScaleX="101601" custScaleY="13368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3E6A1BBD-A3DA-45B6-86EC-2D8AB832282D}" type="pres">
      <dgm:prSet presAssocID="{C893ECE0-18E5-41FD-A411-26E53EB6749B}" presName="rootConnector3" presStyleLbl="asst1" presStyleIdx="0" presStyleCnt="1"/>
      <dgm:spPr/>
      <dgm:t>
        <a:bodyPr/>
        <a:lstStyle/>
        <a:p>
          <a:endParaRPr kumimoji="1" lang="ja-JP" altLang="en-US"/>
        </a:p>
      </dgm:t>
    </dgm:pt>
    <dgm:pt modelId="{503102A4-B83B-451E-917E-944FB38DCD2E}" type="pres">
      <dgm:prSet presAssocID="{C893ECE0-18E5-41FD-A411-26E53EB6749B}" presName="hierChild6" presStyleCnt="0"/>
      <dgm:spPr/>
      <dgm:t>
        <a:bodyPr/>
        <a:lstStyle/>
        <a:p>
          <a:endParaRPr kumimoji="1" lang="ja-JP" altLang="en-US"/>
        </a:p>
      </dgm:t>
    </dgm:pt>
    <dgm:pt modelId="{002F3BAF-0E2B-4177-8697-E1D9678D95B2}" type="pres">
      <dgm:prSet presAssocID="{C893ECE0-18E5-41FD-A411-26E53EB6749B}" presName="hierChild7" presStyleCnt="0"/>
      <dgm:spPr/>
      <dgm:t>
        <a:bodyPr/>
        <a:lstStyle/>
        <a:p>
          <a:endParaRPr kumimoji="1" lang="ja-JP" altLang="en-US"/>
        </a:p>
      </dgm:t>
    </dgm:pt>
  </dgm:ptLst>
  <dgm:cxnLst>
    <dgm:cxn modelId="{7F291E7A-CB23-446C-8216-6CE4CA1E983E}" srcId="{58E9F1D2-4B50-449E-ABF0-82E3FBE5B63C}" destId="{FB288740-2C58-4F3E-9B2A-B87E7A225E27}" srcOrd="0" destOrd="0" parTransId="{A334A093-A601-4151-8215-C01439271D51}" sibTransId="{097C7B8A-2BA1-4656-8165-2B3503C0B325}"/>
    <dgm:cxn modelId="{93110313-0D38-4623-B566-8A33A0EB80D5}" type="presOf" srcId="{77849B57-AF04-4440-8492-8952432FB78C}" destId="{19B19DCE-97BA-4401-9A2C-1E71D264D286}" srcOrd="0" destOrd="0" presId="urn:microsoft.com/office/officeart/2005/8/layout/orgChart1"/>
    <dgm:cxn modelId="{D53477A0-ACF0-4E54-8C4E-6FDD072EB914}" type="presOf" srcId="{2FAEC413-AF73-40B6-A473-2CDE6260CD9B}" destId="{1EF1C80E-D0D6-4C4F-A255-3BF0A3F7E07E}" srcOrd="0" destOrd="0" presId="urn:microsoft.com/office/officeart/2005/8/layout/orgChart1"/>
    <dgm:cxn modelId="{0AA65995-C78E-4E71-9896-F930A93CFB79}" type="presOf" srcId="{1C4B1A1B-AF97-41A8-8E47-2E542A4806EB}" destId="{4479E9DE-09D7-4AF5-A26E-D297B09641A5}" srcOrd="0" destOrd="0" presId="urn:microsoft.com/office/officeart/2005/8/layout/orgChart1"/>
    <dgm:cxn modelId="{1E619EAE-A2CC-4F44-B847-F937740F3001}" type="presOf" srcId="{A334A093-A601-4151-8215-C01439271D51}" destId="{F9EF6880-8A63-4B59-8669-75DF80041472}" srcOrd="0" destOrd="0" presId="urn:microsoft.com/office/officeart/2005/8/layout/orgChart1"/>
    <dgm:cxn modelId="{CE0D4502-70D2-4FF3-B06A-DCABDBFC9037}" type="presOf" srcId="{FB288740-2C58-4F3E-9B2A-B87E7A225E27}" destId="{02A208F0-67BD-417A-AC53-973D8E518A87}" srcOrd="0" destOrd="0" presId="urn:microsoft.com/office/officeart/2005/8/layout/orgChart1"/>
    <dgm:cxn modelId="{50C205D6-22D3-44DC-8F1E-3A0C0300BEFC}" srcId="{F0D20F72-EEFB-40D3-B6B2-7A0D44732307}" destId="{C1A48D31-8059-4754-995A-1A2D9739EF20}" srcOrd="5" destOrd="0" parTransId="{65823EB6-925B-4DC3-98E6-AAFE0FA0B4CB}" sibTransId="{62DE3704-1325-4245-927B-92FF3309FA92}"/>
    <dgm:cxn modelId="{B8F7151A-1D15-486F-B13A-09C8C1509DF4}" srcId="{F0D20F72-EEFB-40D3-B6B2-7A0D44732307}" destId="{58E9F1D2-4B50-449E-ABF0-82E3FBE5B63C}" srcOrd="2" destOrd="0" parTransId="{77849B57-AF04-4440-8492-8952432FB78C}" sibTransId="{250FA237-51C5-4AFD-A857-AF4036AB9C46}"/>
    <dgm:cxn modelId="{1514A8D2-7926-4C11-A5E0-7B7A987E4290}" type="presOf" srcId="{AF1F7FC3-559B-4EEA-9778-D94ACF9AEADC}" destId="{D7BB50A3-19B6-498D-8C41-F121A35D4045}" srcOrd="0" destOrd="0" presId="urn:microsoft.com/office/officeart/2005/8/layout/orgChart1"/>
    <dgm:cxn modelId="{0F755A65-9E44-4091-89B9-0D8DC27CBA88}" type="presOf" srcId="{489ED2EF-BD03-4F1F-859A-C465062FEFD3}" destId="{B1A15BF8-C0AB-40F1-A600-39AC371FB8A3}" srcOrd="0" destOrd="0" presId="urn:microsoft.com/office/officeart/2005/8/layout/orgChart1"/>
    <dgm:cxn modelId="{36311EA4-50B8-4BE8-A2C6-D56025CF2B43}" type="presOf" srcId="{1C4B1A1B-AF97-41A8-8E47-2E542A4806EB}" destId="{4D367719-8035-4E74-B08E-3685A0B9C5D6}" srcOrd="1" destOrd="0" presId="urn:microsoft.com/office/officeart/2005/8/layout/orgChart1"/>
    <dgm:cxn modelId="{D3C90F6D-6C3F-4A9C-84C7-D27EF1F833C1}" type="presOf" srcId="{40ECA60D-1610-4E8D-8D42-B30098459C70}" destId="{B98C7136-FBC6-48E0-B7B6-8B0F743C462E}" srcOrd="0" destOrd="0" presId="urn:microsoft.com/office/officeart/2005/8/layout/orgChart1"/>
    <dgm:cxn modelId="{7550298A-0846-465D-A021-08EBE0A5F9FC}" srcId="{F0D20F72-EEFB-40D3-B6B2-7A0D44732307}" destId="{CEECE289-3465-43D7-BFB1-7034FB424647}" srcOrd="3" destOrd="0" parTransId="{641BDF8C-098A-4C88-A37B-39DA76EE5382}" sibTransId="{B3F842D3-CED5-41C7-9C75-14224D36FA90}"/>
    <dgm:cxn modelId="{DE18C3D3-4E47-4DCE-A00E-84F209DDFD5A}" type="presOf" srcId="{CEECE289-3465-43D7-BFB1-7034FB424647}" destId="{8BAA87B2-FD7B-4587-AF4A-D25B812D7B80}" srcOrd="1" destOrd="0" presId="urn:microsoft.com/office/officeart/2005/8/layout/orgChart1"/>
    <dgm:cxn modelId="{DD112E1E-B678-4C06-95D3-D8E2969FB1FC}" type="presOf" srcId="{CEECE289-3465-43D7-BFB1-7034FB424647}" destId="{BAAD48A2-D350-424D-A736-9F8CA2541A2F}" srcOrd="0" destOrd="0" presId="urn:microsoft.com/office/officeart/2005/8/layout/orgChart1"/>
    <dgm:cxn modelId="{31656E0A-8E1A-431A-B064-7F513046CD5B}" type="presOf" srcId="{C1A48D31-8059-4754-995A-1A2D9739EF20}" destId="{ED4E3443-C8F9-480F-B2DF-05C13226C11B}" srcOrd="1" destOrd="0" presId="urn:microsoft.com/office/officeart/2005/8/layout/orgChart1"/>
    <dgm:cxn modelId="{1CD08475-0DCA-433E-95E0-5D9CD73DC905}" srcId="{F0D20F72-EEFB-40D3-B6B2-7A0D44732307}" destId="{489ED2EF-BD03-4F1F-859A-C465062FEFD3}" srcOrd="6" destOrd="0" parTransId="{A711B288-17DF-49CB-A623-5BA585B5E0D7}" sibTransId="{553EEF35-30C4-4FE6-8D75-F00FB2DD1D34}"/>
    <dgm:cxn modelId="{C5235BC3-0B08-4CCD-B9EA-2B117C68A089}" type="presOf" srcId="{116FC31D-2230-492C-9524-B78F8BCEC5B5}" destId="{885A8B6E-DCE4-445B-A226-7D74C761BE97}" srcOrd="0" destOrd="0" presId="urn:microsoft.com/office/officeart/2005/8/layout/orgChart1"/>
    <dgm:cxn modelId="{094EBCEB-278B-4880-8E12-EA2759DBBBF1}" type="presOf" srcId="{C893ECE0-18E5-41FD-A411-26E53EB6749B}" destId="{CE85EFD5-118A-441B-A3A6-25A1F032F7EA}" srcOrd="0" destOrd="0" presId="urn:microsoft.com/office/officeart/2005/8/layout/orgChart1"/>
    <dgm:cxn modelId="{FC7055EB-A1FA-4684-B9CA-B5E3478832EC}" type="presOf" srcId="{58E9F1D2-4B50-449E-ABF0-82E3FBE5B63C}" destId="{1B169C51-A8BD-44E3-874C-253D366320E4}" srcOrd="0" destOrd="0" presId="urn:microsoft.com/office/officeart/2005/8/layout/orgChart1"/>
    <dgm:cxn modelId="{5E633934-76D6-4CE5-9B33-429B9E939929}" type="presOf" srcId="{F0D20F72-EEFB-40D3-B6B2-7A0D44732307}" destId="{167DB25E-B059-4F35-B2DD-9D525011FB15}" srcOrd="1" destOrd="0" presId="urn:microsoft.com/office/officeart/2005/8/layout/orgChart1"/>
    <dgm:cxn modelId="{38A87E37-DF7D-4638-B825-7F70AD3F2BDF}" type="presOf" srcId="{C1A48D31-8059-4754-995A-1A2D9739EF20}" destId="{11D29E9C-2470-4B12-8252-6B42257C46F8}" srcOrd="0" destOrd="0" presId="urn:microsoft.com/office/officeart/2005/8/layout/orgChart1"/>
    <dgm:cxn modelId="{AB7DDE31-6809-4AAC-89AF-8124B7275581}" type="presOf" srcId="{2FAEC413-AF73-40B6-A473-2CDE6260CD9B}" destId="{8B50354A-3DD9-4D30-A6CE-85BC2D07313D}" srcOrd="1" destOrd="0" presId="urn:microsoft.com/office/officeart/2005/8/layout/orgChart1"/>
    <dgm:cxn modelId="{89339284-A708-438C-981D-FF689C79155E}" srcId="{40ECA60D-1610-4E8D-8D42-B30098459C70}" destId="{F0D20F72-EEFB-40D3-B6B2-7A0D44732307}" srcOrd="0" destOrd="0" parTransId="{2759CC83-7362-47BD-A104-D5E715E1CA83}" sibTransId="{98F54205-3D81-4AFE-9E52-D535429DAE0A}"/>
    <dgm:cxn modelId="{BC138F6B-B7C0-42A9-83AC-4F9C154F7C0F}" type="presOf" srcId="{FB288740-2C58-4F3E-9B2A-B87E7A225E27}" destId="{6233743A-8D60-48A1-82B4-9B5E12987454}" srcOrd="1" destOrd="0" presId="urn:microsoft.com/office/officeart/2005/8/layout/orgChart1"/>
    <dgm:cxn modelId="{74B38694-0E7B-40ED-9537-CE01A4FFA54D}" type="presOf" srcId="{58E9F1D2-4B50-449E-ABF0-82E3FBE5B63C}" destId="{AC0CE6C0-D3BC-4AB1-A9F4-4B5E7BCF177F}" srcOrd="1" destOrd="0" presId="urn:microsoft.com/office/officeart/2005/8/layout/orgChart1"/>
    <dgm:cxn modelId="{E4C04E6F-C2E5-4FA1-BE38-5E41B5117B63}" srcId="{F0D20F72-EEFB-40D3-B6B2-7A0D44732307}" destId="{1C4B1A1B-AF97-41A8-8E47-2E542A4806EB}" srcOrd="1" destOrd="0" parTransId="{116FC31D-2230-492C-9524-B78F8BCEC5B5}" sibTransId="{391A7D2E-E821-4B1F-9D5D-F4796500873E}"/>
    <dgm:cxn modelId="{83B88EBB-C730-48AA-BF65-474D1DF5F0E0}" type="presOf" srcId="{C893ECE0-18E5-41FD-A411-26E53EB6749B}" destId="{3E6A1BBD-A3DA-45B6-86EC-2D8AB832282D}" srcOrd="1" destOrd="0" presId="urn:microsoft.com/office/officeart/2005/8/layout/orgChart1"/>
    <dgm:cxn modelId="{9009A886-4B14-408E-8207-4951D6B91C59}" type="presOf" srcId="{641BDF8C-098A-4C88-A37B-39DA76EE5382}" destId="{835898A0-3701-4C27-BC6B-1425973672A0}" srcOrd="0" destOrd="0" presId="urn:microsoft.com/office/officeart/2005/8/layout/orgChart1"/>
    <dgm:cxn modelId="{B8AF1FCD-C8EF-4475-9E05-394D59F03082}" type="presOf" srcId="{A711B288-17DF-49CB-A623-5BA585B5E0D7}" destId="{976FE426-816D-4C0A-A45C-FB927CD613C4}" srcOrd="0" destOrd="0" presId="urn:microsoft.com/office/officeart/2005/8/layout/orgChart1"/>
    <dgm:cxn modelId="{14ED9E9A-432C-461A-B15D-3B565138DE22}" srcId="{F0D20F72-EEFB-40D3-B6B2-7A0D44732307}" destId="{C893ECE0-18E5-41FD-A411-26E53EB6749B}" srcOrd="0" destOrd="0" parTransId="{AF1F7FC3-559B-4EEA-9778-D94ACF9AEADC}" sibTransId="{8334A001-6E36-4E0C-8F0C-F7C313EA6691}"/>
    <dgm:cxn modelId="{DEF3985A-221C-438C-9975-C54C928AAF33}" type="presOf" srcId="{38440F4E-710C-4C27-AF66-B7FB7401C482}" destId="{C51FB55E-8A19-4A96-ABB7-89AF129D3FC8}" srcOrd="0" destOrd="0" presId="urn:microsoft.com/office/officeart/2005/8/layout/orgChart1"/>
    <dgm:cxn modelId="{60ED08E3-4163-4831-94F3-9EA88ABA88FF}" type="presOf" srcId="{F0D20F72-EEFB-40D3-B6B2-7A0D44732307}" destId="{3D047EC1-172F-448A-9670-FAB99ADBB193}" srcOrd="0" destOrd="0" presId="urn:microsoft.com/office/officeart/2005/8/layout/orgChart1"/>
    <dgm:cxn modelId="{F45636AD-83CB-4BDB-BA7B-61C0FDF12AC5}" type="presOf" srcId="{65823EB6-925B-4DC3-98E6-AAFE0FA0B4CB}" destId="{376FBC78-E2B1-47CE-A10E-AEB63C765E0C}" srcOrd="0" destOrd="0" presId="urn:microsoft.com/office/officeart/2005/8/layout/orgChart1"/>
    <dgm:cxn modelId="{A8793C37-C9CB-4D52-B936-46CD5C578719}" type="presOf" srcId="{489ED2EF-BD03-4F1F-859A-C465062FEFD3}" destId="{C6782CC8-BA8F-417E-BFFB-1AB3E04FB61F}" srcOrd="1" destOrd="0" presId="urn:microsoft.com/office/officeart/2005/8/layout/orgChart1"/>
    <dgm:cxn modelId="{8E37C537-5A5C-4D34-BB18-C40A3C2884C2}" srcId="{F0D20F72-EEFB-40D3-B6B2-7A0D44732307}" destId="{2FAEC413-AF73-40B6-A473-2CDE6260CD9B}" srcOrd="4" destOrd="0" parTransId="{38440F4E-710C-4C27-AF66-B7FB7401C482}" sibTransId="{5F921B96-FF96-4727-981E-CD3D731F52D8}"/>
    <dgm:cxn modelId="{63F05112-210A-4E6D-9B8E-CE43B3B1ED48}" type="presParOf" srcId="{B98C7136-FBC6-48E0-B7B6-8B0F743C462E}" destId="{CCF52C43-815A-45B8-9308-C1942AFCFF22}" srcOrd="0" destOrd="0" presId="urn:microsoft.com/office/officeart/2005/8/layout/orgChart1"/>
    <dgm:cxn modelId="{50AF0E3F-A1F2-45BF-BFCB-B1E6B2A66041}" type="presParOf" srcId="{CCF52C43-815A-45B8-9308-C1942AFCFF22}" destId="{481B6AE5-8A0A-4D77-92CC-7731BED07C80}" srcOrd="0" destOrd="0" presId="urn:microsoft.com/office/officeart/2005/8/layout/orgChart1"/>
    <dgm:cxn modelId="{74909B18-0581-4B8E-810A-AECDDC9AD2DE}" type="presParOf" srcId="{481B6AE5-8A0A-4D77-92CC-7731BED07C80}" destId="{3D047EC1-172F-448A-9670-FAB99ADBB193}" srcOrd="0" destOrd="0" presId="urn:microsoft.com/office/officeart/2005/8/layout/orgChart1"/>
    <dgm:cxn modelId="{1042A0E0-F1F3-47E8-80DB-A0604DA01F80}" type="presParOf" srcId="{481B6AE5-8A0A-4D77-92CC-7731BED07C80}" destId="{167DB25E-B059-4F35-B2DD-9D525011FB15}" srcOrd="1" destOrd="0" presId="urn:microsoft.com/office/officeart/2005/8/layout/orgChart1"/>
    <dgm:cxn modelId="{693E115C-E1D0-4445-ACF0-D97A515452FD}" type="presParOf" srcId="{CCF52C43-815A-45B8-9308-C1942AFCFF22}" destId="{71552280-D24F-45F6-8999-46E9B8FE4A80}" srcOrd="1" destOrd="0" presId="urn:microsoft.com/office/officeart/2005/8/layout/orgChart1"/>
    <dgm:cxn modelId="{E150613D-90A6-4708-9917-3A7627F499F3}" type="presParOf" srcId="{71552280-D24F-45F6-8999-46E9B8FE4A80}" destId="{885A8B6E-DCE4-445B-A226-7D74C761BE97}" srcOrd="0" destOrd="0" presId="urn:microsoft.com/office/officeart/2005/8/layout/orgChart1"/>
    <dgm:cxn modelId="{93D94F86-4FC7-4463-904C-9918FF3D751D}" type="presParOf" srcId="{71552280-D24F-45F6-8999-46E9B8FE4A80}" destId="{E527DCA2-F87F-4A26-8BA8-21637194A9C0}" srcOrd="1" destOrd="0" presId="urn:microsoft.com/office/officeart/2005/8/layout/orgChart1"/>
    <dgm:cxn modelId="{12FE6B61-05AA-40E4-BF9C-48950A65FBF1}" type="presParOf" srcId="{E527DCA2-F87F-4A26-8BA8-21637194A9C0}" destId="{2888EDC8-D104-4867-8283-863A2F8B53A5}" srcOrd="0" destOrd="0" presId="urn:microsoft.com/office/officeart/2005/8/layout/orgChart1"/>
    <dgm:cxn modelId="{31A10447-59FF-4770-9238-2BE0BFD4583D}" type="presParOf" srcId="{2888EDC8-D104-4867-8283-863A2F8B53A5}" destId="{4479E9DE-09D7-4AF5-A26E-D297B09641A5}" srcOrd="0" destOrd="0" presId="urn:microsoft.com/office/officeart/2005/8/layout/orgChart1"/>
    <dgm:cxn modelId="{ED98D8A1-6B6A-4B26-8BCF-0A4A78F8DCB7}" type="presParOf" srcId="{2888EDC8-D104-4867-8283-863A2F8B53A5}" destId="{4D367719-8035-4E74-B08E-3685A0B9C5D6}" srcOrd="1" destOrd="0" presId="urn:microsoft.com/office/officeart/2005/8/layout/orgChart1"/>
    <dgm:cxn modelId="{6B96800F-A06F-4BB3-96E4-7838A63CF5B8}" type="presParOf" srcId="{E527DCA2-F87F-4A26-8BA8-21637194A9C0}" destId="{BF414DB8-600D-4055-AA39-CFC70F326BE3}" srcOrd="1" destOrd="0" presId="urn:microsoft.com/office/officeart/2005/8/layout/orgChart1"/>
    <dgm:cxn modelId="{D91365D7-0A1F-44C4-8A89-9F1BCA5FD9F6}" type="presParOf" srcId="{E527DCA2-F87F-4A26-8BA8-21637194A9C0}" destId="{6870F293-E124-438A-A4E2-E31F7AF1890C}" srcOrd="2" destOrd="0" presId="urn:microsoft.com/office/officeart/2005/8/layout/orgChart1"/>
    <dgm:cxn modelId="{6604DE77-5437-4740-95E4-530FD979EA67}" type="presParOf" srcId="{71552280-D24F-45F6-8999-46E9B8FE4A80}" destId="{19B19DCE-97BA-4401-9A2C-1E71D264D286}" srcOrd="2" destOrd="0" presId="urn:microsoft.com/office/officeart/2005/8/layout/orgChart1"/>
    <dgm:cxn modelId="{8E14810E-6AA8-4D7D-8DAE-F3C36957F6B7}" type="presParOf" srcId="{71552280-D24F-45F6-8999-46E9B8FE4A80}" destId="{CDE62169-016F-42A6-9A3D-E0EDF1B480B3}" srcOrd="3" destOrd="0" presId="urn:microsoft.com/office/officeart/2005/8/layout/orgChart1"/>
    <dgm:cxn modelId="{B3AA7FEA-1C3E-4B54-8354-03259A7FC24F}" type="presParOf" srcId="{CDE62169-016F-42A6-9A3D-E0EDF1B480B3}" destId="{A166D0F6-19BA-49DE-AAB2-98E8EA129E96}" srcOrd="0" destOrd="0" presId="urn:microsoft.com/office/officeart/2005/8/layout/orgChart1"/>
    <dgm:cxn modelId="{E33DE624-983F-4A2E-8CE8-564D3794CC65}" type="presParOf" srcId="{A166D0F6-19BA-49DE-AAB2-98E8EA129E96}" destId="{1B169C51-A8BD-44E3-874C-253D366320E4}" srcOrd="0" destOrd="0" presId="urn:microsoft.com/office/officeart/2005/8/layout/orgChart1"/>
    <dgm:cxn modelId="{48788EF4-23C5-4D58-9AA4-E2365600746A}" type="presParOf" srcId="{A166D0F6-19BA-49DE-AAB2-98E8EA129E96}" destId="{AC0CE6C0-D3BC-4AB1-A9F4-4B5E7BCF177F}" srcOrd="1" destOrd="0" presId="urn:microsoft.com/office/officeart/2005/8/layout/orgChart1"/>
    <dgm:cxn modelId="{6CB19847-18C3-4588-9311-4A6CF2EEE78F}" type="presParOf" srcId="{CDE62169-016F-42A6-9A3D-E0EDF1B480B3}" destId="{AD680D66-D4F5-4DB3-AED3-FCB958D32ADC}" srcOrd="1" destOrd="0" presId="urn:microsoft.com/office/officeart/2005/8/layout/orgChart1"/>
    <dgm:cxn modelId="{E86A83C8-7CE2-4C67-901A-5DCB368100F7}" type="presParOf" srcId="{AD680D66-D4F5-4DB3-AED3-FCB958D32ADC}" destId="{F9EF6880-8A63-4B59-8669-75DF80041472}" srcOrd="0" destOrd="0" presId="urn:microsoft.com/office/officeart/2005/8/layout/orgChart1"/>
    <dgm:cxn modelId="{F2A90ADB-8406-4A64-8BB1-E2E37D7C085E}" type="presParOf" srcId="{AD680D66-D4F5-4DB3-AED3-FCB958D32ADC}" destId="{3F78A97E-963F-426F-B014-E1215DC8AFFF}" srcOrd="1" destOrd="0" presId="urn:microsoft.com/office/officeart/2005/8/layout/orgChart1"/>
    <dgm:cxn modelId="{783AFC7E-2278-41DF-A676-14DDE66ED965}" type="presParOf" srcId="{3F78A97E-963F-426F-B014-E1215DC8AFFF}" destId="{04007BE7-CEA4-4BCC-8DCB-AC89C84D3187}" srcOrd="0" destOrd="0" presId="urn:microsoft.com/office/officeart/2005/8/layout/orgChart1"/>
    <dgm:cxn modelId="{963FE572-C035-44AC-9521-1889A91A5C2A}" type="presParOf" srcId="{04007BE7-CEA4-4BCC-8DCB-AC89C84D3187}" destId="{02A208F0-67BD-417A-AC53-973D8E518A87}" srcOrd="0" destOrd="0" presId="urn:microsoft.com/office/officeart/2005/8/layout/orgChart1"/>
    <dgm:cxn modelId="{03EC3A5D-4248-4996-BB98-66968F1E6003}" type="presParOf" srcId="{04007BE7-CEA4-4BCC-8DCB-AC89C84D3187}" destId="{6233743A-8D60-48A1-82B4-9B5E12987454}" srcOrd="1" destOrd="0" presId="urn:microsoft.com/office/officeart/2005/8/layout/orgChart1"/>
    <dgm:cxn modelId="{F99ABEEC-C286-4D75-BF22-FD0F3D38E9AB}" type="presParOf" srcId="{3F78A97E-963F-426F-B014-E1215DC8AFFF}" destId="{5AAAAECC-0AF2-4171-A697-6F999A8CD330}" srcOrd="1" destOrd="0" presId="urn:microsoft.com/office/officeart/2005/8/layout/orgChart1"/>
    <dgm:cxn modelId="{9D1BD398-949F-451A-BE7A-DE19974BA369}" type="presParOf" srcId="{3F78A97E-963F-426F-B014-E1215DC8AFFF}" destId="{666C1463-EFDD-4B34-A28D-A7F532E724C5}" srcOrd="2" destOrd="0" presId="urn:microsoft.com/office/officeart/2005/8/layout/orgChart1"/>
    <dgm:cxn modelId="{15FC987D-8775-42CA-927C-8C44ED2A9575}" type="presParOf" srcId="{CDE62169-016F-42A6-9A3D-E0EDF1B480B3}" destId="{EBA825EB-8822-4049-9D26-3FC6A2FC05F0}" srcOrd="2" destOrd="0" presId="urn:microsoft.com/office/officeart/2005/8/layout/orgChart1"/>
    <dgm:cxn modelId="{2BE1C60C-9C73-434E-BBE0-55962FF9E2CB}" type="presParOf" srcId="{71552280-D24F-45F6-8999-46E9B8FE4A80}" destId="{835898A0-3701-4C27-BC6B-1425973672A0}" srcOrd="4" destOrd="0" presId="urn:microsoft.com/office/officeart/2005/8/layout/orgChart1"/>
    <dgm:cxn modelId="{E3B55A34-2FD5-48F9-9E2D-9C0FCA485524}" type="presParOf" srcId="{71552280-D24F-45F6-8999-46E9B8FE4A80}" destId="{74897C08-B955-46EE-8FD7-383885762210}" srcOrd="5" destOrd="0" presId="urn:microsoft.com/office/officeart/2005/8/layout/orgChart1"/>
    <dgm:cxn modelId="{D1F49363-0381-4C7C-95D1-7D362DF5C997}" type="presParOf" srcId="{74897C08-B955-46EE-8FD7-383885762210}" destId="{463CA40F-F66A-4832-ACEC-19A8EAD6ABA8}" srcOrd="0" destOrd="0" presId="urn:microsoft.com/office/officeart/2005/8/layout/orgChart1"/>
    <dgm:cxn modelId="{9CF262C8-8C79-42CC-A8DE-1547CB8AF301}" type="presParOf" srcId="{463CA40F-F66A-4832-ACEC-19A8EAD6ABA8}" destId="{BAAD48A2-D350-424D-A736-9F8CA2541A2F}" srcOrd="0" destOrd="0" presId="urn:microsoft.com/office/officeart/2005/8/layout/orgChart1"/>
    <dgm:cxn modelId="{89959574-5502-4979-80ED-2EE79E51A2F5}" type="presParOf" srcId="{463CA40F-F66A-4832-ACEC-19A8EAD6ABA8}" destId="{8BAA87B2-FD7B-4587-AF4A-D25B812D7B80}" srcOrd="1" destOrd="0" presId="urn:microsoft.com/office/officeart/2005/8/layout/orgChart1"/>
    <dgm:cxn modelId="{798D3892-2357-4C4C-B0DF-59C857E88A3F}" type="presParOf" srcId="{74897C08-B955-46EE-8FD7-383885762210}" destId="{EA2BBB4C-B728-4CF1-8108-1C735F78C93A}" srcOrd="1" destOrd="0" presId="urn:microsoft.com/office/officeart/2005/8/layout/orgChart1"/>
    <dgm:cxn modelId="{896A67F5-C1E2-4F68-BF0A-2937E2AEE6A2}" type="presParOf" srcId="{74897C08-B955-46EE-8FD7-383885762210}" destId="{07AC9A0D-2536-436F-B31F-BFE1BC08D5E7}" srcOrd="2" destOrd="0" presId="urn:microsoft.com/office/officeart/2005/8/layout/orgChart1"/>
    <dgm:cxn modelId="{C4EF62A0-5F14-43A4-B7BE-A892EF662C94}" type="presParOf" srcId="{71552280-D24F-45F6-8999-46E9B8FE4A80}" destId="{C51FB55E-8A19-4A96-ABB7-89AF129D3FC8}" srcOrd="6" destOrd="0" presId="urn:microsoft.com/office/officeart/2005/8/layout/orgChart1"/>
    <dgm:cxn modelId="{60B68DCB-4328-4453-8FDA-AFF7037B5B7B}" type="presParOf" srcId="{71552280-D24F-45F6-8999-46E9B8FE4A80}" destId="{6212681C-29EA-44B7-AC99-43C219D8596D}" srcOrd="7" destOrd="0" presId="urn:microsoft.com/office/officeart/2005/8/layout/orgChart1"/>
    <dgm:cxn modelId="{944C3FDA-5745-4D39-B10C-8AE2CA7DCFED}" type="presParOf" srcId="{6212681C-29EA-44B7-AC99-43C219D8596D}" destId="{39AC64F0-E2C6-40C0-9779-1F39CB855C38}" srcOrd="0" destOrd="0" presId="urn:microsoft.com/office/officeart/2005/8/layout/orgChart1"/>
    <dgm:cxn modelId="{8102B421-EE71-47AF-BDAA-25F39F949F6D}" type="presParOf" srcId="{39AC64F0-E2C6-40C0-9779-1F39CB855C38}" destId="{1EF1C80E-D0D6-4C4F-A255-3BF0A3F7E07E}" srcOrd="0" destOrd="0" presId="urn:microsoft.com/office/officeart/2005/8/layout/orgChart1"/>
    <dgm:cxn modelId="{977974EE-20AB-4191-997C-0761C46E4A2D}" type="presParOf" srcId="{39AC64F0-E2C6-40C0-9779-1F39CB855C38}" destId="{8B50354A-3DD9-4D30-A6CE-85BC2D07313D}" srcOrd="1" destOrd="0" presId="urn:microsoft.com/office/officeart/2005/8/layout/orgChart1"/>
    <dgm:cxn modelId="{91057376-AFE5-4540-8A17-3FD842697FF2}" type="presParOf" srcId="{6212681C-29EA-44B7-AC99-43C219D8596D}" destId="{682E98A0-29AB-4ADF-B133-F117005CB93E}" srcOrd="1" destOrd="0" presId="urn:microsoft.com/office/officeart/2005/8/layout/orgChart1"/>
    <dgm:cxn modelId="{2A862167-675B-405C-96A0-FA97EF94B7F2}" type="presParOf" srcId="{6212681C-29EA-44B7-AC99-43C219D8596D}" destId="{5CBED2F6-4596-4FFA-9CED-61EDE17C1199}" srcOrd="2" destOrd="0" presId="urn:microsoft.com/office/officeart/2005/8/layout/orgChart1"/>
    <dgm:cxn modelId="{AD75E383-D778-4CE8-B1D8-3AD87D09A3D1}" type="presParOf" srcId="{71552280-D24F-45F6-8999-46E9B8FE4A80}" destId="{376FBC78-E2B1-47CE-A10E-AEB63C765E0C}" srcOrd="8" destOrd="0" presId="urn:microsoft.com/office/officeart/2005/8/layout/orgChart1"/>
    <dgm:cxn modelId="{6F14C881-FE5D-439B-AE0F-C0C691DBD94E}" type="presParOf" srcId="{71552280-D24F-45F6-8999-46E9B8FE4A80}" destId="{26E12A08-BE34-4A83-9673-615BE759F28A}" srcOrd="9" destOrd="0" presId="urn:microsoft.com/office/officeart/2005/8/layout/orgChart1"/>
    <dgm:cxn modelId="{0C71F42B-6ECB-4543-ABFD-0C9A765B78DF}" type="presParOf" srcId="{26E12A08-BE34-4A83-9673-615BE759F28A}" destId="{0D0BA6E6-3E10-4455-81D2-579A5CAEE2F4}" srcOrd="0" destOrd="0" presId="urn:microsoft.com/office/officeart/2005/8/layout/orgChart1"/>
    <dgm:cxn modelId="{3CFEE1A7-704A-494E-ABB9-E6EC36273938}" type="presParOf" srcId="{0D0BA6E6-3E10-4455-81D2-579A5CAEE2F4}" destId="{11D29E9C-2470-4B12-8252-6B42257C46F8}" srcOrd="0" destOrd="0" presId="urn:microsoft.com/office/officeart/2005/8/layout/orgChart1"/>
    <dgm:cxn modelId="{FFF52E13-56AE-4E3A-A581-0F561AD45F94}" type="presParOf" srcId="{0D0BA6E6-3E10-4455-81D2-579A5CAEE2F4}" destId="{ED4E3443-C8F9-480F-B2DF-05C13226C11B}" srcOrd="1" destOrd="0" presId="urn:microsoft.com/office/officeart/2005/8/layout/orgChart1"/>
    <dgm:cxn modelId="{B1E32495-9AD1-43FB-A887-AA687BDDC40F}" type="presParOf" srcId="{26E12A08-BE34-4A83-9673-615BE759F28A}" destId="{8B7FDD5D-EE92-41D0-A6E1-B92422E5BE9E}" srcOrd="1" destOrd="0" presId="urn:microsoft.com/office/officeart/2005/8/layout/orgChart1"/>
    <dgm:cxn modelId="{BCB3E63E-C8D0-485E-A065-5A810878291E}" type="presParOf" srcId="{26E12A08-BE34-4A83-9673-615BE759F28A}" destId="{B78A21C2-5DC3-47CC-BD0E-1A383ABFC714}" srcOrd="2" destOrd="0" presId="urn:microsoft.com/office/officeart/2005/8/layout/orgChart1"/>
    <dgm:cxn modelId="{1E60BBE6-8BAB-4208-8953-5A122682A8D7}" type="presParOf" srcId="{71552280-D24F-45F6-8999-46E9B8FE4A80}" destId="{976FE426-816D-4C0A-A45C-FB927CD613C4}" srcOrd="10" destOrd="0" presId="urn:microsoft.com/office/officeart/2005/8/layout/orgChart1"/>
    <dgm:cxn modelId="{33C729E0-0534-4BD3-A841-321D57351DD1}" type="presParOf" srcId="{71552280-D24F-45F6-8999-46E9B8FE4A80}" destId="{8ECB6607-20DA-4A08-812E-EF3F72F4B6F8}" srcOrd="11" destOrd="0" presId="urn:microsoft.com/office/officeart/2005/8/layout/orgChart1"/>
    <dgm:cxn modelId="{A3DF832E-779C-4976-97A1-F1ABF866AE7E}" type="presParOf" srcId="{8ECB6607-20DA-4A08-812E-EF3F72F4B6F8}" destId="{3ED45A51-09B9-47E1-817C-930607D5D7E9}" srcOrd="0" destOrd="0" presId="urn:microsoft.com/office/officeart/2005/8/layout/orgChart1"/>
    <dgm:cxn modelId="{4A05F7C2-4F88-4FA3-BB56-21A426AF2543}" type="presParOf" srcId="{3ED45A51-09B9-47E1-817C-930607D5D7E9}" destId="{B1A15BF8-C0AB-40F1-A600-39AC371FB8A3}" srcOrd="0" destOrd="0" presId="urn:microsoft.com/office/officeart/2005/8/layout/orgChart1"/>
    <dgm:cxn modelId="{9EA85D00-4CC5-4553-9CC2-7D3B64F05F0A}" type="presParOf" srcId="{3ED45A51-09B9-47E1-817C-930607D5D7E9}" destId="{C6782CC8-BA8F-417E-BFFB-1AB3E04FB61F}" srcOrd="1" destOrd="0" presId="urn:microsoft.com/office/officeart/2005/8/layout/orgChart1"/>
    <dgm:cxn modelId="{0B809A7D-567B-4C51-9B25-9976F02B483C}" type="presParOf" srcId="{8ECB6607-20DA-4A08-812E-EF3F72F4B6F8}" destId="{C0FF09A4-2D09-42E4-B160-8E9AD3587E0F}" srcOrd="1" destOrd="0" presId="urn:microsoft.com/office/officeart/2005/8/layout/orgChart1"/>
    <dgm:cxn modelId="{3F4DEB28-245D-4057-AC08-D636A5B4420B}" type="presParOf" srcId="{8ECB6607-20DA-4A08-812E-EF3F72F4B6F8}" destId="{D2307A0B-DE73-42BC-8D13-5FD77AC5426C}" srcOrd="2" destOrd="0" presId="urn:microsoft.com/office/officeart/2005/8/layout/orgChart1"/>
    <dgm:cxn modelId="{46C3A865-93B4-44F7-89A9-2B250246F605}" type="presParOf" srcId="{CCF52C43-815A-45B8-9308-C1942AFCFF22}" destId="{FF11F97A-EC85-4CB7-948C-6F54F9DE4537}" srcOrd="2" destOrd="0" presId="urn:microsoft.com/office/officeart/2005/8/layout/orgChart1"/>
    <dgm:cxn modelId="{E5407FE6-ED46-4371-B1CF-65C621E769B6}" type="presParOf" srcId="{FF11F97A-EC85-4CB7-948C-6F54F9DE4537}" destId="{D7BB50A3-19B6-498D-8C41-F121A35D4045}" srcOrd="0" destOrd="0" presId="urn:microsoft.com/office/officeart/2005/8/layout/orgChart1"/>
    <dgm:cxn modelId="{D02080ED-50EF-445B-B775-38422082971C}" type="presParOf" srcId="{FF11F97A-EC85-4CB7-948C-6F54F9DE4537}" destId="{E6346A78-1108-4CDD-A272-05B6092F438D}" srcOrd="1" destOrd="0" presId="urn:microsoft.com/office/officeart/2005/8/layout/orgChart1"/>
    <dgm:cxn modelId="{85928333-15CA-41E5-97B1-41692D9FE9DB}" type="presParOf" srcId="{E6346A78-1108-4CDD-A272-05B6092F438D}" destId="{58ECF244-21B8-4F25-8330-1AEE1E95CCE8}" srcOrd="0" destOrd="0" presId="urn:microsoft.com/office/officeart/2005/8/layout/orgChart1"/>
    <dgm:cxn modelId="{7317DEC5-19C4-496B-87E6-61116784CFFF}" type="presParOf" srcId="{58ECF244-21B8-4F25-8330-1AEE1E95CCE8}" destId="{CE85EFD5-118A-441B-A3A6-25A1F032F7EA}" srcOrd="0" destOrd="0" presId="urn:microsoft.com/office/officeart/2005/8/layout/orgChart1"/>
    <dgm:cxn modelId="{73EEA212-0A05-41FD-8AE5-E264363F91F3}" type="presParOf" srcId="{58ECF244-21B8-4F25-8330-1AEE1E95CCE8}" destId="{3E6A1BBD-A3DA-45B6-86EC-2D8AB832282D}" srcOrd="1" destOrd="0" presId="urn:microsoft.com/office/officeart/2005/8/layout/orgChart1"/>
    <dgm:cxn modelId="{0DA9954F-D26F-444B-BE41-98F1C40F04EF}" type="presParOf" srcId="{E6346A78-1108-4CDD-A272-05B6092F438D}" destId="{503102A4-B83B-451E-917E-944FB38DCD2E}" srcOrd="1" destOrd="0" presId="urn:microsoft.com/office/officeart/2005/8/layout/orgChart1"/>
    <dgm:cxn modelId="{99D058C6-988A-4E1C-B2EA-E6F09343AFD9}" type="presParOf" srcId="{E6346A78-1108-4CDD-A272-05B6092F438D}" destId="{002F3BAF-0E2B-4177-8697-E1D9678D95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B50A3-19B6-498D-8C41-F121A35D4045}">
      <dsp:nvSpPr>
        <dsp:cNvPr id="0" name=""/>
        <dsp:cNvSpPr/>
      </dsp:nvSpPr>
      <dsp:spPr>
        <a:xfrm>
          <a:off x="3695610" y="1233075"/>
          <a:ext cx="93170" cy="422168"/>
        </a:xfrm>
        <a:custGeom>
          <a:avLst/>
          <a:gdLst/>
          <a:ahLst/>
          <a:cxnLst/>
          <a:rect l="0" t="0" r="0" b="0"/>
          <a:pathLst>
            <a:path>
              <a:moveTo>
                <a:pt x="93170" y="0"/>
              </a:moveTo>
              <a:lnTo>
                <a:pt x="93170" y="422168"/>
              </a:lnTo>
              <a:lnTo>
                <a:pt x="0" y="422168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FE426-816D-4C0A-A45C-FB927CD613C4}">
      <dsp:nvSpPr>
        <dsp:cNvPr id="0" name=""/>
        <dsp:cNvSpPr/>
      </dsp:nvSpPr>
      <dsp:spPr>
        <a:xfrm>
          <a:off x="3788780" y="1233075"/>
          <a:ext cx="3288198" cy="100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9628"/>
              </a:lnTo>
              <a:lnTo>
                <a:pt x="3288198" y="889628"/>
              </a:lnTo>
              <a:lnTo>
                <a:pt x="3288198" y="100138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FBC78-E2B1-47CE-A10E-AEB63C765E0C}">
      <dsp:nvSpPr>
        <dsp:cNvPr id="0" name=""/>
        <dsp:cNvSpPr/>
      </dsp:nvSpPr>
      <dsp:spPr>
        <a:xfrm>
          <a:off x="3788780" y="1233075"/>
          <a:ext cx="1974467" cy="100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9628"/>
              </a:lnTo>
              <a:lnTo>
                <a:pt x="1974467" y="889628"/>
              </a:lnTo>
              <a:lnTo>
                <a:pt x="1974467" y="100138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1FB55E-8A19-4A96-ABB7-89AF129D3FC8}">
      <dsp:nvSpPr>
        <dsp:cNvPr id="0" name=""/>
        <dsp:cNvSpPr/>
      </dsp:nvSpPr>
      <dsp:spPr>
        <a:xfrm>
          <a:off x="3788780" y="1233075"/>
          <a:ext cx="663067" cy="100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9628"/>
              </a:lnTo>
              <a:lnTo>
                <a:pt x="663067" y="889628"/>
              </a:lnTo>
              <a:lnTo>
                <a:pt x="663067" y="100138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898A0-3701-4C27-BC6B-1425973672A0}">
      <dsp:nvSpPr>
        <dsp:cNvPr id="0" name=""/>
        <dsp:cNvSpPr/>
      </dsp:nvSpPr>
      <dsp:spPr>
        <a:xfrm>
          <a:off x="3151836" y="1233075"/>
          <a:ext cx="636944" cy="1001381"/>
        </a:xfrm>
        <a:custGeom>
          <a:avLst/>
          <a:gdLst/>
          <a:ahLst/>
          <a:cxnLst/>
          <a:rect l="0" t="0" r="0" b="0"/>
          <a:pathLst>
            <a:path>
              <a:moveTo>
                <a:pt x="636944" y="0"/>
              </a:moveTo>
              <a:lnTo>
                <a:pt x="636944" y="889628"/>
              </a:lnTo>
              <a:lnTo>
                <a:pt x="0" y="889628"/>
              </a:lnTo>
              <a:lnTo>
                <a:pt x="0" y="100138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F6880-8A63-4B59-8669-75DF80041472}">
      <dsp:nvSpPr>
        <dsp:cNvPr id="0" name=""/>
        <dsp:cNvSpPr/>
      </dsp:nvSpPr>
      <dsp:spPr>
        <a:xfrm>
          <a:off x="1411956" y="2954454"/>
          <a:ext cx="162531" cy="540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381"/>
              </a:lnTo>
              <a:lnTo>
                <a:pt x="162531" y="54038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19DCE-97BA-4401-9A2C-1E71D264D286}">
      <dsp:nvSpPr>
        <dsp:cNvPr id="0" name=""/>
        <dsp:cNvSpPr/>
      </dsp:nvSpPr>
      <dsp:spPr>
        <a:xfrm>
          <a:off x="1845374" y="1233075"/>
          <a:ext cx="1943405" cy="1001381"/>
        </a:xfrm>
        <a:custGeom>
          <a:avLst/>
          <a:gdLst/>
          <a:ahLst/>
          <a:cxnLst/>
          <a:rect l="0" t="0" r="0" b="0"/>
          <a:pathLst>
            <a:path>
              <a:moveTo>
                <a:pt x="1943405" y="0"/>
              </a:moveTo>
              <a:lnTo>
                <a:pt x="1943405" y="889628"/>
              </a:lnTo>
              <a:lnTo>
                <a:pt x="0" y="889628"/>
              </a:lnTo>
              <a:lnTo>
                <a:pt x="0" y="100138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A8B6E-DCE4-445B-A226-7D74C761BE97}">
      <dsp:nvSpPr>
        <dsp:cNvPr id="0" name=""/>
        <dsp:cNvSpPr/>
      </dsp:nvSpPr>
      <dsp:spPr>
        <a:xfrm>
          <a:off x="540094" y="1233075"/>
          <a:ext cx="3248686" cy="1001381"/>
        </a:xfrm>
        <a:custGeom>
          <a:avLst/>
          <a:gdLst/>
          <a:ahLst/>
          <a:cxnLst/>
          <a:rect l="0" t="0" r="0" b="0"/>
          <a:pathLst>
            <a:path>
              <a:moveTo>
                <a:pt x="3248686" y="0"/>
              </a:moveTo>
              <a:lnTo>
                <a:pt x="3248686" y="889628"/>
              </a:lnTo>
              <a:lnTo>
                <a:pt x="0" y="889628"/>
              </a:lnTo>
              <a:lnTo>
                <a:pt x="0" y="100138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47EC1-172F-448A-9670-FAB99ADBB193}">
      <dsp:nvSpPr>
        <dsp:cNvPr id="0" name=""/>
        <dsp:cNvSpPr/>
      </dsp:nvSpPr>
      <dsp:spPr>
        <a:xfrm>
          <a:off x="3086780" y="471696"/>
          <a:ext cx="1404000" cy="7613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ts val="1600"/>
            </a:lnSpc>
            <a:spcBef>
              <a:spcPct val="0"/>
            </a:spcBef>
            <a:spcAft>
              <a:spcPts val="0"/>
            </a:spcAft>
          </a:pPr>
          <a:r>
            <a:rPr lang="en-US" altLang="ja-JP" sz="1200" b="0" kern="1200" smtClean="0">
              <a:latin typeface="Calibri" panose="020F0502020204030204" pitchFamily="34" charset="0"/>
              <a:cs typeface="Calibri" panose="020F0502020204030204" pitchFamily="34" charset="0"/>
            </a:rPr>
            <a:t>General Assembly</a:t>
          </a:r>
          <a:endParaRPr kumimoji="1" lang="ja-JP" altLang="en-US" sz="1200" b="0" kern="1200" dirty="0"/>
        </a:p>
      </dsp:txBody>
      <dsp:txXfrm>
        <a:off x="3086780" y="471696"/>
        <a:ext cx="1404000" cy="761378"/>
      </dsp:txXfrm>
    </dsp:sp>
    <dsp:sp modelId="{4479E9DE-09D7-4AF5-A26E-D297B09641A5}">
      <dsp:nvSpPr>
        <dsp:cNvPr id="0" name=""/>
        <dsp:cNvSpPr/>
      </dsp:nvSpPr>
      <dsp:spPr>
        <a:xfrm>
          <a:off x="93" y="2234456"/>
          <a:ext cx="1080002" cy="7199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ts val="1600"/>
            </a:lnSpc>
            <a:spcBef>
              <a:spcPct val="0"/>
            </a:spcBef>
            <a:spcAft>
              <a:spcPts val="0"/>
            </a:spcAft>
          </a:pPr>
          <a:r>
            <a:rPr lang="en-US" altLang="ja-JP" sz="1200" b="0" kern="1200" smtClean="0">
              <a:latin typeface="Calibri" panose="020F0502020204030204" pitchFamily="34" charset="0"/>
              <a:cs typeface="Calibri" panose="020F0502020204030204" pitchFamily="34" charset="0"/>
            </a:rPr>
            <a:t>Strategy &amp;</a:t>
          </a:r>
        </a:p>
        <a:p>
          <a:pPr lvl="0" algn="ctr" defTabSz="533400">
            <a:lnSpc>
              <a:spcPts val="1600"/>
            </a:lnSpc>
            <a:spcBef>
              <a:spcPct val="0"/>
            </a:spcBef>
            <a:spcAft>
              <a:spcPts val="0"/>
            </a:spcAft>
          </a:pPr>
          <a:r>
            <a:rPr lang="en-US" altLang="ja-JP" sz="1200" b="0" kern="1200" smtClean="0">
              <a:latin typeface="Calibri" panose="020F0502020204030204" pitchFamily="34" charset="0"/>
              <a:cs typeface="Calibri" panose="020F0502020204030204" pitchFamily="34" charset="0"/>
            </a:rPr>
            <a:t>Planning</a:t>
          </a:r>
        </a:p>
        <a:p>
          <a:pPr lvl="0" algn="ctr" defTabSz="533400">
            <a:lnSpc>
              <a:spcPts val="1600"/>
            </a:lnSpc>
            <a:spcBef>
              <a:spcPct val="0"/>
            </a:spcBef>
            <a:spcAft>
              <a:spcPts val="0"/>
            </a:spcAft>
          </a:pPr>
          <a:r>
            <a:rPr lang="en-US" altLang="ja-JP" sz="1200" b="0" kern="1200" smtClean="0">
              <a:latin typeface="Calibri" panose="020F0502020204030204" pitchFamily="34" charset="0"/>
              <a:cs typeface="Calibri" panose="020F0502020204030204" pitchFamily="34" charset="0"/>
            </a:rPr>
            <a:t>Committee</a:t>
          </a:r>
          <a:endParaRPr kumimoji="1" lang="ja-JP" altLang="en-US" sz="1200" b="0" kern="1200" dirty="0"/>
        </a:p>
      </dsp:txBody>
      <dsp:txXfrm>
        <a:off x="93" y="2234456"/>
        <a:ext cx="1080002" cy="719997"/>
      </dsp:txXfrm>
    </dsp:sp>
    <dsp:sp modelId="{1B169C51-A8BD-44E3-874C-253D366320E4}">
      <dsp:nvSpPr>
        <dsp:cNvPr id="0" name=""/>
        <dsp:cNvSpPr/>
      </dsp:nvSpPr>
      <dsp:spPr>
        <a:xfrm>
          <a:off x="1303601" y="2234456"/>
          <a:ext cx="1083546" cy="7199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ts val="1600"/>
            </a:lnSpc>
            <a:spcBef>
              <a:spcPct val="0"/>
            </a:spcBef>
            <a:spcAft>
              <a:spcPts val="0"/>
            </a:spcAft>
          </a:pPr>
          <a:r>
            <a:rPr lang="en-US" altLang="ja-JP" sz="1200" b="0" kern="1200" smtClean="0">
              <a:latin typeface="Calibri" panose="020F0502020204030204" pitchFamily="34" charset="0"/>
              <a:cs typeface="Calibri" panose="020F0502020204030204" pitchFamily="34" charset="0"/>
            </a:rPr>
            <a:t>Technical</a:t>
          </a:r>
        </a:p>
        <a:p>
          <a:pPr lvl="0" algn="ctr" defTabSz="533400">
            <a:lnSpc>
              <a:spcPts val="1600"/>
            </a:lnSpc>
            <a:spcBef>
              <a:spcPct val="0"/>
            </a:spcBef>
            <a:spcAft>
              <a:spcPts val="0"/>
            </a:spcAft>
          </a:pPr>
          <a:r>
            <a:rPr lang="en-US" altLang="ja-JP" sz="1200" b="0" kern="1200" smtClean="0">
              <a:latin typeface="Calibri" panose="020F0502020204030204" pitchFamily="34" charset="0"/>
              <a:cs typeface="Calibri" panose="020F0502020204030204" pitchFamily="34" charset="0"/>
            </a:rPr>
            <a:t>Committee</a:t>
          </a:r>
          <a:endParaRPr kumimoji="1" lang="ja-JP" altLang="en-US" sz="1200" b="0" kern="1200" dirty="0"/>
        </a:p>
      </dsp:txBody>
      <dsp:txXfrm>
        <a:off x="1303601" y="2234456"/>
        <a:ext cx="1083546" cy="719997"/>
      </dsp:txXfrm>
    </dsp:sp>
    <dsp:sp modelId="{02A208F0-67BD-417A-AC53-973D8E518A87}">
      <dsp:nvSpPr>
        <dsp:cNvPr id="0" name=""/>
        <dsp:cNvSpPr/>
      </dsp:nvSpPr>
      <dsp:spPr>
        <a:xfrm>
          <a:off x="1574488" y="3139129"/>
          <a:ext cx="1224003" cy="7114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ts val="1600"/>
            </a:lnSpc>
            <a:spcBef>
              <a:spcPct val="0"/>
            </a:spcBef>
            <a:spcAft>
              <a:spcPts val="0"/>
            </a:spcAft>
          </a:pPr>
          <a:r>
            <a:rPr kumimoji="1" lang="en-US" altLang="ja-JP" sz="1200" b="0" kern="1200" dirty="0" smtClean="0"/>
            <a:t>IMT-2020 Evaluation Group</a:t>
          </a:r>
          <a:endParaRPr kumimoji="1" lang="ja-JP" altLang="en-US" sz="1200" b="0" kern="1200" dirty="0"/>
        </a:p>
      </dsp:txBody>
      <dsp:txXfrm>
        <a:off x="1574488" y="3139129"/>
        <a:ext cx="1224003" cy="711414"/>
      </dsp:txXfrm>
    </dsp:sp>
    <dsp:sp modelId="{BAAD48A2-D350-424D-A736-9F8CA2541A2F}">
      <dsp:nvSpPr>
        <dsp:cNvPr id="0" name=""/>
        <dsp:cNvSpPr/>
      </dsp:nvSpPr>
      <dsp:spPr>
        <a:xfrm>
          <a:off x="2610653" y="2234456"/>
          <a:ext cx="1082365" cy="7215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ts val="1600"/>
            </a:lnSpc>
            <a:spcBef>
              <a:spcPct val="0"/>
            </a:spcBef>
            <a:spcAft>
              <a:spcPts val="0"/>
            </a:spcAft>
          </a:pPr>
          <a:r>
            <a:rPr kumimoji="1" lang="en-US" altLang="en-US" sz="1200" b="0" kern="1200" dirty="0" smtClean="0"/>
            <a:t>Service &amp; Application Committee</a:t>
          </a:r>
          <a:endParaRPr kumimoji="1" lang="ja-JP" altLang="en-US" sz="1200" b="0" kern="1200" dirty="0"/>
        </a:p>
      </dsp:txBody>
      <dsp:txXfrm>
        <a:off x="2610653" y="2234456"/>
        <a:ext cx="1082365" cy="721573"/>
      </dsp:txXfrm>
    </dsp:sp>
    <dsp:sp modelId="{1EF1C80E-D0D6-4C4F-A255-3BF0A3F7E07E}">
      <dsp:nvSpPr>
        <dsp:cNvPr id="0" name=""/>
        <dsp:cNvSpPr/>
      </dsp:nvSpPr>
      <dsp:spPr>
        <a:xfrm>
          <a:off x="3916524" y="2234456"/>
          <a:ext cx="1070646" cy="7137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ts val="1600"/>
            </a:lnSpc>
            <a:spcBef>
              <a:spcPct val="0"/>
            </a:spcBef>
            <a:spcAft>
              <a:spcPts val="0"/>
            </a:spcAft>
          </a:pPr>
          <a:r>
            <a:rPr lang="en-US" altLang="ja-JP" sz="1200" b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Network</a:t>
          </a:r>
        </a:p>
        <a:p>
          <a:pPr lvl="0" algn="ctr" defTabSz="533400">
            <a:lnSpc>
              <a:spcPts val="1600"/>
            </a:lnSpc>
            <a:spcBef>
              <a:spcPct val="0"/>
            </a:spcBef>
            <a:spcAft>
              <a:spcPts val="0"/>
            </a:spcAft>
          </a:pPr>
          <a:r>
            <a:rPr lang="en-US" altLang="ja-JP" sz="1200" b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Architecture</a:t>
          </a:r>
        </a:p>
        <a:p>
          <a:pPr lvl="0" algn="ctr" defTabSz="533400">
            <a:lnSpc>
              <a:spcPts val="1600"/>
            </a:lnSpc>
            <a:spcBef>
              <a:spcPct val="0"/>
            </a:spcBef>
            <a:spcAft>
              <a:spcPts val="0"/>
            </a:spcAft>
          </a:pPr>
          <a:r>
            <a:rPr lang="en-US" altLang="ja-JP" sz="1200" b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Committee</a:t>
          </a:r>
          <a:endParaRPr kumimoji="1" lang="ja-JP" altLang="en-US" sz="1200" b="0" kern="1200" dirty="0"/>
        </a:p>
      </dsp:txBody>
      <dsp:txXfrm>
        <a:off x="3916524" y="2234456"/>
        <a:ext cx="1070646" cy="713766"/>
      </dsp:txXfrm>
    </dsp:sp>
    <dsp:sp modelId="{11D29E9C-2470-4B12-8252-6B42257C46F8}">
      <dsp:nvSpPr>
        <dsp:cNvPr id="0" name=""/>
        <dsp:cNvSpPr/>
      </dsp:nvSpPr>
      <dsp:spPr>
        <a:xfrm>
          <a:off x="5210677" y="2234456"/>
          <a:ext cx="1105141" cy="7129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ts val="1600"/>
            </a:lnSpc>
            <a:spcBef>
              <a:spcPct val="0"/>
            </a:spcBef>
            <a:spcAft>
              <a:spcPts val="0"/>
            </a:spcAft>
          </a:pPr>
          <a:r>
            <a:rPr kumimoji="1" lang="en-US" altLang="ja-JP" sz="1200" kern="1200" dirty="0" smtClean="0">
              <a:latin typeface="+mn-lt"/>
            </a:rPr>
            <a:t>Community Use </a:t>
          </a:r>
          <a:r>
            <a:rPr lang="en-US" altLang="ja-JP" sz="1200" b="0" kern="1200" dirty="0" smtClean="0">
              <a:latin typeface="+mn-lt"/>
              <a:cs typeface="Calibri" panose="020F0502020204030204" pitchFamily="34" charset="0"/>
            </a:rPr>
            <a:t>promotion</a:t>
          </a:r>
          <a:r>
            <a:rPr kumimoji="1" lang="en-US" altLang="ja-JP" sz="1200" kern="1200" dirty="0" smtClean="0">
              <a:latin typeface="+mn-lt"/>
            </a:rPr>
            <a:t> Committee </a:t>
          </a:r>
          <a:endParaRPr kumimoji="1" lang="ja-JP" altLang="en-US" sz="1200" kern="1200" dirty="0">
            <a:latin typeface="+mn-lt"/>
          </a:endParaRPr>
        </a:p>
      </dsp:txBody>
      <dsp:txXfrm>
        <a:off x="5210677" y="2234456"/>
        <a:ext cx="1105141" cy="712994"/>
      </dsp:txXfrm>
    </dsp:sp>
    <dsp:sp modelId="{B1A15BF8-C0AB-40F1-A600-39AC371FB8A3}">
      <dsp:nvSpPr>
        <dsp:cNvPr id="0" name=""/>
        <dsp:cNvSpPr/>
      </dsp:nvSpPr>
      <dsp:spPr>
        <a:xfrm>
          <a:off x="6539325" y="2234456"/>
          <a:ext cx="1075308" cy="7168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ts val="1600"/>
            </a:lnSpc>
            <a:spcBef>
              <a:spcPct val="0"/>
            </a:spcBef>
            <a:spcAft>
              <a:spcPts val="0"/>
            </a:spcAft>
          </a:pPr>
          <a:r>
            <a:rPr kumimoji="1" lang="en-US" altLang="ja-JP" sz="1200" kern="1200" dirty="0" smtClean="0"/>
            <a:t>Security Study Committee</a:t>
          </a:r>
          <a:endParaRPr kumimoji="1" lang="ja-JP" altLang="en-US" sz="1200" kern="1200" dirty="0"/>
        </a:p>
      </dsp:txBody>
      <dsp:txXfrm>
        <a:off x="6539325" y="2234456"/>
        <a:ext cx="1075308" cy="716868"/>
      </dsp:txXfrm>
    </dsp:sp>
    <dsp:sp modelId="{CE85EFD5-118A-441B-A3A6-25A1F032F7EA}">
      <dsp:nvSpPr>
        <dsp:cNvPr id="0" name=""/>
        <dsp:cNvSpPr/>
      </dsp:nvSpPr>
      <dsp:spPr>
        <a:xfrm>
          <a:off x="2614256" y="1299536"/>
          <a:ext cx="1081353" cy="7114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ts val="1600"/>
            </a:lnSpc>
            <a:spcBef>
              <a:spcPct val="0"/>
            </a:spcBef>
            <a:spcAft>
              <a:spcPts val="0"/>
            </a:spcAft>
          </a:pPr>
          <a:r>
            <a:rPr lang="en-US" altLang="ja-JP" sz="1200" b="0" kern="1200" smtClean="0">
              <a:latin typeface="Calibri" panose="020F0502020204030204" pitchFamily="34" charset="0"/>
              <a:cs typeface="Calibri" panose="020F0502020204030204" pitchFamily="34" charset="0"/>
            </a:rPr>
            <a:t>5G Trial Promotion Group</a:t>
          </a:r>
          <a:endParaRPr kumimoji="1" lang="ja-JP" altLang="en-US" sz="1200" b="0" kern="1200" dirty="0"/>
        </a:p>
      </dsp:txBody>
      <dsp:txXfrm>
        <a:off x="2614256" y="1299536"/>
        <a:ext cx="1081353" cy="711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56414" cy="509032"/>
          </a:xfrm>
          <a:prstGeom prst="rect">
            <a:avLst/>
          </a:prstGeom>
        </p:spPr>
        <p:txBody>
          <a:bodyPr vert="horz" lIns="98463" tIns="49231" rIns="98463" bIns="49231" rtlCol="0"/>
          <a:lstStyle>
            <a:lvl1pPr algn="l">
              <a:defRPr sz="13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95218" y="0"/>
            <a:ext cx="3056414" cy="509032"/>
          </a:xfrm>
          <a:prstGeom prst="rect">
            <a:avLst/>
          </a:prstGeom>
        </p:spPr>
        <p:txBody>
          <a:bodyPr vert="horz" lIns="98463" tIns="49231" rIns="98463" bIns="49231" rtlCol="0"/>
          <a:lstStyle>
            <a:lvl1pPr algn="r">
              <a:defRPr sz="1300"/>
            </a:lvl1pPr>
          </a:lstStyle>
          <a:p>
            <a:fld id="{F9D4B15D-DFBF-4957-B52D-62D9D35F6461}" type="datetimeFigureOut">
              <a:rPr kumimoji="1" lang="ja-JP" altLang="en-US" smtClean="0"/>
              <a:t>2019/12/3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3350" y="763588"/>
            <a:ext cx="6786563" cy="381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63" tIns="49231" rIns="98463" bIns="49231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5327" y="4835804"/>
            <a:ext cx="5642610" cy="4581287"/>
          </a:xfrm>
          <a:prstGeom prst="rect">
            <a:avLst/>
          </a:prstGeom>
        </p:spPr>
        <p:txBody>
          <a:bodyPr vert="horz" lIns="98463" tIns="49231" rIns="98463" bIns="49231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669839"/>
            <a:ext cx="3056414" cy="509032"/>
          </a:xfrm>
          <a:prstGeom prst="rect">
            <a:avLst/>
          </a:prstGeom>
        </p:spPr>
        <p:txBody>
          <a:bodyPr vert="horz" lIns="98463" tIns="49231" rIns="98463" bIns="49231" rtlCol="0" anchor="b"/>
          <a:lstStyle>
            <a:lvl1pPr algn="l">
              <a:defRPr sz="13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95218" y="9669839"/>
            <a:ext cx="3056414" cy="509032"/>
          </a:xfrm>
          <a:prstGeom prst="rect">
            <a:avLst/>
          </a:prstGeom>
        </p:spPr>
        <p:txBody>
          <a:bodyPr vert="horz" lIns="98463" tIns="49231" rIns="98463" bIns="49231" rtlCol="0" anchor="b"/>
          <a:lstStyle>
            <a:lvl1pPr algn="r">
              <a:defRPr sz="1300"/>
            </a:lvl1pPr>
          </a:lstStyle>
          <a:p>
            <a:fld id="{740F989C-35E3-4A95-A716-F5C5A4933DA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187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baseline="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F989C-35E3-4A95-A716-F5C5A4933DA6}" type="slidenum">
              <a:rPr kumimoji="1" lang="ja-JP" altLang="en-US" smtClean="0"/>
              <a:pPr/>
              <a:t>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77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F989C-35E3-4A95-A716-F5C5A4933DA6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22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F989C-35E3-4A95-A716-F5C5A4933DA6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923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749040" y="710851"/>
            <a:ext cx="4873752" cy="1102519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latin typeface="Arial Black" panose="020B0A04020102020204" pitchFamily="34" charset="0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05256" y="2704338"/>
            <a:ext cx="3209544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pic>
        <p:nvPicPr>
          <p:cNvPr id="7" name="Picture 2" descr="D:\ＡＲＩＢ\chikata\5GMF-2\ロゴ\5gmf_800.wmf"/>
          <p:cNvPicPr>
            <a:picLocks noGrp="1"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032" y="249322"/>
            <a:ext cx="1236037" cy="54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446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白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5183" y="53137"/>
            <a:ext cx="8528947" cy="70443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77925" tIns="38963" rIns="77925" bIns="38963" numCol="1" anchor="ctr" anchorCtr="0" compatLnSpc="1">
            <a:prstTxWarp prst="textNoShape">
              <a:avLst/>
            </a:prstTxWarp>
          </a:bodyPr>
          <a:lstStyle>
            <a:lvl1pPr algn="ctr">
              <a:defRPr sz="3400" u="sng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</a:lstStyle>
          <a:p>
            <a:pPr lvl="0"/>
            <a:r>
              <a:rPr lang="ja-JP" altLang="en-US" dirty="0" smtClean="0"/>
              <a:t>マスター タイトルの書式設定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45" y="134742"/>
            <a:ext cx="950400" cy="395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416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白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5183" y="53137"/>
            <a:ext cx="8528947" cy="70443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77925" tIns="38963" rIns="77925" bIns="38963" numCol="1" anchor="ctr" anchorCtr="0" compatLnSpc="1">
            <a:prstTxWarp prst="textNoShape">
              <a:avLst/>
            </a:prstTxWarp>
          </a:bodyPr>
          <a:lstStyle>
            <a:lvl1pPr algn="ctr">
              <a:defRPr sz="3400" u="sng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</a:lstStyle>
          <a:p>
            <a:pPr lvl="0"/>
            <a:r>
              <a:rPr lang="ja-JP" altLang="en-US" dirty="0" smtClean="0"/>
              <a:t>マスター タイトルの書式設定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45" y="134744"/>
            <a:ext cx="950400" cy="395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414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CF100264-9B98-43EC-90B0-998001B58FAB}"/>
              </a:ext>
            </a:extLst>
          </p:cNvPr>
          <p:cNvGrpSpPr/>
          <p:nvPr userDrawn="1"/>
        </p:nvGrpSpPr>
        <p:grpSpPr>
          <a:xfrm>
            <a:off x="0" y="-1"/>
            <a:ext cx="9144000" cy="1259611"/>
            <a:chOff x="0" y="0"/>
            <a:chExt cx="9144000" cy="1241659"/>
          </a:xfrm>
        </p:grpSpPr>
        <p:pic>
          <p:nvPicPr>
            <p:cNvPr id="18" name="Picture 27" descr="C_Gray_24_L150のコピー">
              <a:extLst>
                <a:ext uri="{FF2B5EF4-FFF2-40B4-BE49-F238E27FC236}">
                  <a16:creationId xmlns:a16="http://schemas.microsoft.com/office/drawing/2014/main" xmlns="" id="{17C85B01-6040-409C-AD14-FB2690471F5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0" y="0"/>
              <a:ext cx="9144000" cy="1241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B7B0DCB4-BC03-4AFF-B7E5-20E0D8F0522D}"/>
                </a:ext>
              </a:extLst>
            </p:cNvPr>
            <p:cNvGrpSpPr/>
            <p:nvPr userDrawn="1"/>
          </p:nvGrpSpPr>
          <p:grpSpPr>
            <a:xfrm>
              <a:off x="8002309" y="153690"/>
              <a:ext cx="867606" cy="425271"/>
              <a:chOff x="3133727" y="1362077"/>
              <a:chExt cx="2916239" cy="1419228"/>
            </a:xfrm>
          </p:grpSpPr>
          <p:sp>
            <p:nvSpPr>
              <p:cNvPr id="21" name="Freeform 97">
                <a:extLst>
                  <a:ext uri="{FF2B5EF4-FFF2-40B4-BE49-F238E27FC236}">
                    <a16:creationId xmlns:a16="http://schemas.microsoft.com/office/drawing/2014/main" xmlns="" id="{2017A7EC-A88C-4DB6-9B33-2491CFA6CA5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097340" y="1362077"/>
                <a:ext cx="590550" cy="455613"/>
              </a:xfrm>
              <a:custGeom>
                <a:avLst/>
                <a:gdLst>
                  <a:gd name="T0" fmla="*/ 0 w 1858"/>
                  <a:gd name="T1" fmla="*/ 0 h 1434"/>
                  <a:gd name="T2" fmla="*/ 0 w 1858"/>
                  <a:gd name="T3" fmla="*/ 0 h 1434"/>
                  <a:gd name="T4" fmla="*/ 0 w 1858"/>
                  <a:gd name="T5" fmla="*/ 0 h 1434"/>
                  <a:gd name="T6" fmla="*/ 0 w 1858"/>
                  <a:gd name="T7" fmla="*/ 0 h 1434"/>
                  <a:gd name="T8" fmla="*/ 0 w 1858"/>
                  <a:gd name="T9" fmla="*/ 0 h 1434"/>
                  <a:gd name="T10" fmla="*/ 0 w 1858"/>
                  <a:gd name="T11" fmla="*/ 0 h 1434"/>
                  <a:gd name="T12" fmla="*/ 0 w 1858"/>
                  <a:gd name="T13" fmla="*/ 0 h 1434"/>
                  <a:gd name="T14" fmla="*/ 0 w 1858"/>
                  <a:gd name="T15" fmla="*/ 0 h 1434"/>
                  <a:gd name="T16" fmla="*/ 0 w 1858"/>
                  <a:gd name="T17" fmla="*/ 0 h 1434"/>
                  <a:gd name="T18" fmla="*/ 0 w 1858"/>
                  <a:gd name="T19" fmla="*/ 0 h 1434"/>
                  <a:gd name="T20" fmla="*/ 0 w 1858"/>
                  <a:gd name="T21" fmla="*/ 0 h 1434"/>
                  <a:gd name="T22" fmla="*/ 0 w 1858"/>
                  <a:gd name="T23" fmla="*/ 0 h 1434"/>
                  <a:gd name="T24" fmla="*/ 0 w 1858"/>
                  <a:gd name="T25" fmla="*/ 0 h 1434"/>
                  <a:gd name="T26" fmla="*/ 1 w 1858"/>
                  <a:gd name="T27" fmla="*/ 0 h 1434"/>
                  <a:gd name="T28" fmla="*/ 0 w 1858"/>
                  <a:gd name="T29" fmla="*/ 0 h 1434"/>
                  <a:gd name="T30" fmla="*/ 0 w 1858"/>
                  <a:gd name="T31" fmla="*/ 0 h 1434"/>
                  <a:gd name="T32" fmla="*/ 0 w 1858"/>
                  <a:gd name="T33" fmla="*/ 0 h 1434"/>
                  <a:gd name="T34" fmla="*/ 0 w 1858"/>
                  <a:gd name="T35" fmla="*/ 0 h 1434"/>
                  <a:gd name="T36" fmla="*/ 1 w 1858"/>
                  <a:gd name="T37" fmla="*/ 0 h 1434"/>
                  <a:gd name="T38" fmla="*/ 0 w 1858"/>
                  <a:gd name="T39" fmla="*/ 0 h 1434"/>
                  <a:gd name="T40" fmla="*/ 0 w 1858"/>
                  <a:gd name="T41" fmla="*/ 0 h 1434"/>
                  <a:gd name="T42" fmla="*/ 0 w 1858"/>
                  <a:gd name="T43" fmla="*/ 0 h 143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858" h="1434">
                    <a:moveTo>
                      <a:pt x="755" y="601"/>
                    </a:moveTo>
                    <a:cubicBezTo>
                      <a:pt x="687" y="541"/>
                      <a:pt x="578" y="505"/>
                      <a:pt x="470" y="505"/>
                    </a:cubicBezTo>
                    <a:cubicBezTo>
                      <a:pt x="212" y="504"/>
                      <a:pt x="2" y="707"/>
                      <a:pt x="1" y="970"/>
                    </a:cubicBezTo>
                    <a:cubicBezTo>
                      <a:pt x="0" y="1228"/>
                      <a:pt x="212" y="1433"/>
                      <a:pt x="470" y="1433"/>
                    </a:cubicBezTo>
                    <a:cubicBezTo>
                      <a:pt x="615" y="1434"/>
                      <a:pt x="741" y="1375"/>
                      <a:pt x="827" y="1272"/>
                    </a:cubicBezTo>
                    <a:cubicBezTo>
                      <a:pt x="827" y="1015"/>
                      <a:pt x="827" y="1015"/>
                      <a:pt x="827" y="1015"/>
                    </a:cubicBezTo>
                    <a:cubicBezTo>
                      <a:pt x="781" y="1095"/>
                      <a:pt x="689" y="1197"/>
                      <a:pt x="605" y="1232"/>
                    </a:cubicBezTo>
                    <a:cubicBezTo>
                      <a:pt x="563" y="1249"/>
                      <a:pt x="520" y="1260"/>
                      <a:pt x="470" y="1260"/>
                    </a:cubicBezTo>
                    <a:cubicBezTo>
                      <a:pt x="309" y="1260"/>
                      <a:pt x="176" y="1135"/>
                      <a:pt x="176" y="970"/>
                    </a:cubicBezTo>
                    <a:cubicBezTo>
                      <a:pt x="176" y="818"/>
                      <a:pt x="299" y="677"/>
                      <a:pt x="470" y="678"/>
                    </a:cubicBezTo>
                    <a:cubicBezTo>
                      <a:pt x="551" y="678"/>
                      <a:pt x="623" y="711"/>
                      <a:pt x="676" y="763"/>
                    </a:cubicBezTo>
                    <a:cubicBezTo>
                      <a:pt x="732" y="817"/>
                      <a:pt x="818" y="929"/>
                      <a:pt x="859" y="973"/>
                    </a:cubicBezTo>
                    <a:cubicBezTo>
                      <a:pt x="964" y="1086"/>
                      <a:pt x="1115" y="1157"/>
                      <a:pt x="1281" y="1157"/>
                    </a:cubicBezTo>
                    <a:cubicBezTo>
                      <a:pt x="1599" y="1158"/>
                      <a:pt x="1858" y="900"/>
                      <a:pt x="1858" y="582"/>
                    </a:cubicBezTo>
                    <a:cubicBezTo>
                      <a:pt x="1858" y="264"/>
                      <a:pt x="1599" y="0"/>
                      <a:pt x="1281" y="0"/>
                    </a:cubicBezTo>
                    <a:cubicBezTo>
                      <a:pt x="1096" y="0"/>
                      <a:pt x="933" y="96"/>
                      <a:pt x="827" y="231"/>
                    </a:cubicBezTo>
                    <a:cubicBezTo>
                      <a:pt x="827" y="577"/>
                      <a:pt x="827" y="577"/>
                      <a:pt x="827" y="577"/>
                    </a:cubicBezTo>
                    <a:cubicBezTo>
                      <a:pt x="908" y="358"/>
                      <a:pt x="1053" y="182"/>
                      <a:pt x="1281" y="182"/>
                    </a:cubicBezTo>
                    <a:cubicBezTo>
                      <a:pt x="1500" y="182"/>
                      <a:pt x="1677" y="363"/>
                      <a:pt x="1677" y="582"/>
                    </a:cubicBezTo>
                    <a:cubicBezTo>
                      <a:pt x="1676" y="801"/>
                      <a:pt x="1500" y="979"/>
                      <a:pt x="1281" y="978"/>
                    </a:cubicBezTo>
                    <a:cubicBezTo>
                      <a:pt x="1183" y="978"/>
                      <a:pt x="1093" y="942"/>
                      <a:pt x="1024" y="884"/>
                    </a:cubicBezTo>
                    <a:cubicBezTo>
                      <a:pt x="938" y="817"/>
                      <a:pt x="843" y="675"/>
                      <a:pt x="755" y="601"/>
                    </a:cubicBez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2" name="Freeform 98">
                <a:extLst>
                  <a:ext uri="{FF2B5EF4-FFF2-40B4-BE49-F238E27FC236}">
                    <a16:creationId xmlns:a16="http://schemas.microsoft.com/office/drawing/2014/main" xmlns="" id="{95FBEC9C-59F2-4DC0-BB74-1323B9D5E26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133727" y="1857378"/>
                <a:ext cx="406400" cy="661989"/>
              </a:xfrm>
              <a:custGeom>
                <a:avLst/>
                <a:gdLst>
                  <a:gd name="T0" fmla="*/ 0 w 1276"/>
                  <a:gd name="T1" fmla="*/ 0 h 2083"/>
                  <a:gd name="T2" fmla="*/ 0 w 1276"/>
                  <a:gd name="T3" fmla="*/ 0 h 2083"/>
                  <a:gd name="T4" fmla="*/ 0 w 1276"/>
                  <a:gd name="T5" fmla="*/ 0 h 2083"/>
                  <a:gd name="T6" fmla="*/ 0 w 1276"/>
                  <a:gd name="T7" fmla="*/ 0 h 2083"/>
                  <a:gd name="T8" fmla="*/ 0 w 1276"/>
                  <a:gd name="T9" fmla="*/ 0 h 2083"/>
                  <a:gd name="T10" fmla="*/ 0 w 1276"/>
                  <a:gd name="T11" fmla="*/ 0 h 2083"/>
                  <a:gd name="T12" fmla="*/ 0 w 1276"/>
                  <a:gd name="T13" fmla="*/ 0 h 2083"/>
                  <a:gd name="T14" fmla="*/ 0 w 1276"/>
                  <a:gd name="T15" fmla="*/ 0 h 2083"/>
                  <a:gd name="T16" fmla="*/ 0 w 1276"/>
                  <a:gd name="T17" fmla="*/ 0 h 2083"/>
                  <a:gd name="T18" fmla="*/ 0 w 1276"/>
                  <a:gd name="T19" fmla="*/ 0 h 2083"/>
                  <a:gd name="T20" fmla="*/ 0 w 1276"/>
                  <a:gd name="T21" fmla="*/ 1 h 2083"/>
                  <a:gd name="T22" fmla="*/ 0 w 1276"/>
                  <a:gd name="T23" fmla="*/ 1 h 2083"/>
                  <a:gd name="T24" fmla="*/ 0 w 1276"/>
                  <a:gd name="T25" fmla="*/ 1 h 2083"/>
                  <a:gd name="T26" fmla="*/ 0 w 1276"/>
                  <a:gd name="T27" fmla="*/ 1 h 2083"/>
                  <a:gd name="T28" fmla="*/ 0 w 1276"/>
                  <a:gd name="T29" fmla="*/ 0 h 2083"/>
                  <a:gd name="T30" fmla="*/ 0 w 1276"/>
                  <a:gd name="T31" fmla="*/ 0 h 20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276" h="2083">
                    <a:moveTo>
                      <a:pt x="0" y="0"/>
                    </a:moveTo>
                    <a:cubicBezTo>
                      <a:pt x="1276" y="0"/>
                      <a:pt x="1276" y="0"/>
                      <a:pt x="1276" y="0"/>
                    </a:cubicBezTo>
                    <a:cubicBezTo>
                      <a:pt x="1276" y="355"/>
                      <a:pt x="1276" y="355"/>
                      <a:pt x="1276" y="355"/>
                    </a:cubicBezTo>
                    <a:cubicBezTo>
                      <a:pt x="1276" y="355"/>
                      <a:pt x="1210" y="215"/>
                      <a:pt x="1072" y="215"/>
                    </a:cubicBezTo>
                    <a:cubicBezTo>
                      <a:pt x="482" y="215"/>
                      <a:pt x="482" y="215"/>
                      <a:pt x="482" y="215"/>
                    </a:cubicBezTo>
                    <a:cubicBezTo>
                      <a:pt x="482" y="828"/>
                      <a:pt x="482" y="828"/>
                      <a:pt x="482" y="828"/>
                    </a:cubicBezTo>
                    <a:cubicBezTo>
                      <a:pt x="1122" y="828"/>
                      <a:pt x="1122" y="828"/>
                      <a:pt x="1122" y="828"/>
                    </a:cubicBezTo>
                    <a:cubicBezTo>
                      <a:pt x="1122" y="1153"/>
                      <a:pt x="1122" y="1153"/>
                      <a:pt x="1122" y="1153"/>
                    </a:cubicBezTo>
                    <a:cubicBezTo>
                      <a:pt x="1122" y="1153"/>
                      <a:pt x="1101" y="1049"/>
                      <a:pt x="947" y="1049"/>
                    </a:cubicBezTo>
                    <a:cubicBezTo>
                      <a:pt x="482" y="1049"/>
                      <a:pt x="482" y="1049"/>
                      <a:pt x="482" y="1049"/>
                    </a:cubicBezTo>
                    <a:cubicBezTo>
                      <a:pt x="482" y="1886"/>
                      <a:pt x="482" y="1886"/>
                      <a:pt x="482" y="1886"/>
                    </a:cubicBezTo>
                    <a:cubicBezTo>
                      <a:pt x="482" y="2010"/>
                      <a:pt x="616" y="2083"/>
                      <a:pt x="616" y="2083"/>
                    </a:cubicBezTo>
                    <a:cubicBezTo>
                      <a:pt x="9" y="2083"/>
                      <a:pt x="9" y="2083"/>
                      <a:pt x="9" y="2083"/>
                    </a:cubicBezTo>
                    <a:cubicBezTo>
                      <a:pt x="9" y="2083"/>
                      <a:pt x="136" y="2019"/>
                      <a:pt x="136" y="1886"/>
                    </a:cubicBezTo>
                    <a:cubicBezTo>
                      <a:pt x="136" y="219"/>
                      <a:pt x="136" y="219"/>
                      <a:pt x="136" y="219"/>
                    </a:cubicBezTo>
                    <a:cubicBezTo>
                      <a:pt x="136" y="7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 dirty="0"/>
              </a:p>
            </p:txBody>
          </p:sp>
          <p:sp>
            <p:nvSpPr>
              <p:cNvPr id="23" name="Freeform 99">
                <a:extLst>
                  <a:ext uri="{FF2B5EF4-FFF2-40B4-BE49-F238E27FC236}">
                    <a16:creationId xmlns:a16="http://schemas.microsoft.com/office/drawing/2014/main" xmlns="" id="{9C4E84B3-D0A7-4FEA-998A-2C67FBB0EF7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090990" y="1858966"/>
                <a:ext cx="268288" cy="922339"/>
              </a:xfrm>
              <a:custGeom>
                <a:avLst/>
                <a:gdLst>
                  <a:gd name="T0" fmla="*/ 0 w 842"/>
                  <a:gd name="T1" fmla="*/ 0 h 2904"/>
                  <a:gd name="T2" fmla="*/ 0 w 842"/>
                  <a:gd name="T3" fmla="*/ 0 h 2904"/>
                  <a:gd name="T4" fmla="*/ 0 w 842"/>
                  <a:gd name="T5" fmla="*/ 0 h 2904"/>
                  <a:gd name="T6" fmla="*/ 0 w 842"/>
                  <a:gd name="T7" fmla="*/ 1 h 2904"/>
                  <a:gd name="T8" fmla="*/ 0 w 842"/>
                  <a:gd name="T9" fmla="*/ 1 h 2904"/>
                  <a:gd name="T10" fmla="*/ 0 w 842"/>
                  <a:gd name="T11" fmla="*/ 1 h 2904"/>
                  <a:gd name="T12" fmla="*/ 0 w 842"/>
                  <a:gd name="T13" fmla="*/ 0 h 2904"/>
                  <a:gd name="T14" fmla="*/ 0 w 842"/>
                  <a:gd name="T15" fmla="*/ 0 h 290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2" h="2904">
                    <a:moveTo>
                      <a:pt x="193" y="0"/>
                    </a:moveTo>
                    <a:cubicBezTo>
                      <a:pt x="842" y="0"/>
                      <a:pt x="842" y="0"/>
                      <a:pt x="842" y="0"/>
                    </a:cubicBezTo>
                    <a:cubicBezTo>
                      <a:pt x="842" y="0"/>
                      <a:pt x="697" y="69"/>
                      <a:pt x="697" y="181"/>
                    </a:cubicBezTo>
                    <a:cubicBezTo>
                      <a:pt x="697" y="2135"/>
                      <a:pt x="697" y="2135"/>
                      <a:pt x="697" y="2135"/>
                    </a:cubicBezTo>
                    <a:cubicBezTo>
                      <a:pt x="697" y="2796"/>
                      <a:pt x="34" y="2904"/>
                      <a:pt x="0" y="2902"/>
                    </a:cubicBezTo>
                    <a:cubicBezTo>
                      <a:pt x="56" y="2866"/>
                      <a:pt x="331" y="2631"/>
                      <a:pt x="332" y="2135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33" y="76"/>
                      <a:pt x="193" y="0"/>
                      <a:pt x="193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4" name="Freeform 100">
                <a:extLst>
                  <a:ext uri="{FF2B5EF4-FFF2-40B4-BE49-F238E27FC236}">
                    <a16:creationId xmlns:a16="http://schemas.microsoft.com/office/drawing/2014/main" xmlns="" id="{6C52464A-E5E9-4EDE-A17D-139B4030681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387852" y="1858966"/>
                <a:ext cx="206375" cy="661989"/>
              </a:xfrm>
              <a:custGeom>
                <a:avLst/>
                <a:gdLst>
                  <a:gd name="T0" fmla="*/ 0 w 651"/>
                  <a:gd name="T1" fmla="*/ 0 h 2084"/>
                  <a:gd name="T2" fmla="*/ 0 w 651"/>
                  <a:gd name="T3" fmla="*/ 0 h 2084"/>
                  <a:gd name="T4" fmla="*/ 0 w 651"/>
                  <a:gd name="T5" fmla="*/ 0 h 2084"/>
                  <a:gd name="T6" fmla="*/ 0 w 651"/>
                  <a:gd name="T7" fmla="*/ 1 h 2084"/>
                  <a:gd name="T8" fmla="*/ 0 w 651"/>
                  <a:gd name="T9" fmla="*/ 1 h 2084"/>
                  <a:gd name="T10" fmla="*/ 0 w 651"/>
                  <a:gd name="T11" fmla="*/ 1 h 2084"/>
                  <a:gd name="T12" fmla="*/ 0 w 651"/>
                  <a:gd name="T13" fmla="*/ 1 h 2084"/>
                  <a:gd name="T14" fmla="*/ 0 w 651"/>
                  <a:gd name="T15" fmla="*/ 0 h 2084"/>
                  <a:gd name="T16" fmla="*/ 0 w 651"/>
                  <a:gd name="T17" fmla="*/ 0 h 20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51" h="2084">
                    <a:moveTo>
                      <a:pt x="0" y="0"/>
                    </a:moveTo>
                    <a:cubicBezTo>
                      <a:pt x="651" y="0"/>
                      <a:pt x="651" y="0"/>
                      <a:pt x="651" y="0"/>
                    </a:cubicBezTo>
                    <a:cubicBezTo>
                      <a:pt x="651" y="0"/>
                      <a:pt x="507" y="69"/>
                      <a:pt x="507" y="184"/>
                    </a:cubicBezTo>
                    <a:cubicBezTo>
                      <a:pt x="507" y="1886"/>
                      <a:pt x="507" y="1886"/>
                      <a:pt x="507" y="1886"/>
                    </a:cubicBezTo>
                    <a:cubicBezTo>
                      <a:pt x="507" y="2008"/>
                      <a:pt x="651" y="2084"/>
                      <a:pt x="651" y="2084"/>
                    </a:cubicBezTo>
                    <a:cubicBezTo>
                      <a:pt x="0" y="2084"/>
                      <a:pt x="0" y="2084"/>
                      <a:pt x="0" y="2084"/>
                    </a:cubicBezTo>
                    <a:cubicBezTo>
                      <a:pt x="0" y="2084"/>
                      <a:pt x="145" y="2008"/>
                      <a:pt x="145" y="1886"/>
                    </a:cubicBezTo>
                    <a:cubicBezTo>
                      <a:pt x="145" y="184"/>
                      <a:pt x="145" y="184"/>
                      <a:pt x="145" y="184"/>
                    </a:cubicBezTo>
                    <a:cubicBezTo>
                      <a:pt x="145" y="6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5" name="Freeform 101">
                <a:extLst>
                  <a:ext uri="{FF2B5EF4-FFF2-40B4-BE49-F238E27FC236}">
                    <a16:creationId xmlns:a16="http://schemas.microsoft.com/office/drawing/2014/main" xmlns="" id="{0DBCB973-001B-443D-BDB7-B12B17512AA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595815" y="1858966"/>
                <a:ext cx="495300" cy="661989"/>
              </a:xfrm>
              <a:custGeom>
                <a:avLst/>
                <a:gdLst>
                  <a:gd name="T0" fmla="*/ 0 w 1559"/>
                  <a:gd name="T1" fmla="*/ 0 h 2083"/>
                  <a:gd name="T2" fmla="*/ 0 w 1559"/>
                  <a:gd name="T3" fmla="*/ 0 h 2083"/>
                  <a:gd name="T4" fmla="*/ 0 w 1559"/>
                  <a:gd name="T5" fmla="*/ 0 h 2083"/>
                  <a:gd name="T6" fmla="*/ 0 w 1559"/>
                  <a:gd name="T7" fmla="*/ 0 h 2083"/>
                  <a:gd name="T8" fmla="*/ 0 w 1559"/>
                  <a:gd name="T9" fmla="*/ 0 h 2083"/>
                  <a:gd name="T10" fmla="*/ 0 w 1559"/>
                  <a:gd name="T11" fmla="*/ 1 h 2083"/>
                  <a:gd name="T12" fmla="*/ 0 w 1559"/>
                  <a:gd name="T13" fmla="*/ 1 h 2083"/>
                  <a:gd name="T14" fmla="*/ 0 w 1559"/>
                  <a:gd name="T15" fmla="*/ 1 h 2083"/>
                  <a:gd name="T16" fmla="*/ 0 w 1559"/>
                  <a:gd name="T17" fmla="*/ 1 h 2083"/>
                  <a:gd name="T18" fmla="*/ 0 w 1559"/>
                  <a:gd name="T19" fmla="*/ 0 h 2083"/>
                  <a:gd name="T20" fmla="*/ 0 w 1559"/>
                  <a:gd name="T21" fmla="*/ 0 h 2083"/>
                  <a:gd name="T22" fmla="*/ 0 w 1559"/>
                  <a:gd name="T23" fmla="*/ 0 h 2083"/>
                  <a:gd name="T24" fmla="*/ 0 w 1559"/>
                  <a:gd name="T25" fmla="*/ 0 h 20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9" h="2083">
                    <a:moveTo>
                      <a:pt x="127" y="0"/>
                    </a:moveTo>
                    <a:cubicBezTo>
                      <a:pt x="1559" y="0"/>
                      <a:pt x="1559" y="0"/>
                      <a:pt x="1559" y="0"/>
                    </a:cubicBezTo>
                    <a:cubicBezTo>
                      <a:pt x="1438" y="378"/>
                      <a:pt x="1438" y="378"/>
                      <a:pt x="1438" y="378"/>
                    </a:cubicBezTo>
                    <a:cubicBezTo>
                      <a:pt x="1438" y="378"/>
                      <a:pt x="1401" y="219"/>
                      <a:pt x="1263" y="219"/>
                    </a:cubicBezTo>
                    <a:cubicBezTo>
                      <a:pt x="966" y="219"/>
                      <a:pt x="966" y="219"/>
                      <a:pt x="966" y="219"/>
                    </a:cubicBezTo>
                    <a:cubicBezTo>
                      <a:pt x="966" y="1886"/>
                      <a:pt x="966" y="1886"/>
                      <a:pt x="966" y="1886"/>
                    </a:cubicBezTo>
                    <a:cubicBezTo>
                      <a:pt x="966" y="1991"/>
                      <a:pt x="1106" y="2083"/>
                      <a:pt x="1106" y="2083"/>
                    </a:cubicBezTo>
                    <a:cubicBezTo>
                      <a:pt x="468" y="2083"/>
                      <a:pt x="468" y="2083"/>
                      <a:pt x="468" y="2083"/>
                    </a:cubicBezTo>
                    <a:cubicBezTo>
                      <a:pt x="468" y="2083"/>
                      <a:pt x="606" y="2000"/>
                      <a:pt x="606" y="1886"/>
                    </a:cubicBezTo>
                    <a:cubicBezTo>
                      <a:pt x="606" y="219"/>
                      <a:pt x="606" y="219"/>
                      <a:pt x="606" y="219"/>
                    </a:cubicBezTo>
                    <a:cubicBezTo>
                      <a:pt x="248" y="219"/>
                      <a:pt x="248" y="219"/>
                      <a:pt x="248" y="219"/>
                    </a:cubicBezTo>
                    <a:cubicBezTo>
                      <a:pt x="146" y="219"/>
                      <a:pt x="0" y="410"/>
                      <a:pt x="0" y="410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6" name="Freeform 102">
                <a:extLst>
                  <a:ext uri="{FF2B5EF4-FFF2-40B4-BE49-F238E27FC236}">
                    <a16:creationId xmlns:a16="http://schemas.microsoft.com/office/drawing/2014/main" xmlns="" id="{28D51976-6973-4B8F-B638-48981FEC33E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495928" y="1858966"/>
                <a:ext cx="554038" cy="671514"/>
              </a:xfrm>
              <a:custGeom>
                <a:avLst/>
                <a:gdLst>
                  <a:gd name="T0" fmla="*/ 0 w 1743"/>
                  <a:gd name="T1" fmla="*/ 0 h 2115"/>
                  <a:gd name="T2" fmla="*/ 1 w 1743"/>
                  <a:gd name="T3" fmla="*/ 0 h 2115"/>
                  <a:gd name="T4" fmla="*/ 1 w 1743"/>
                  <a:gd name="T5" fmla="*/ 0 h 2115"/>
                  <a:gd name="T6" fmla="*/ 1 w 1743"/>
                  <a:gd name="T7" fmla="*/ 0 h 2115"/>
                  <a:gd name="T8" fmla="*/ 0 w 1743"/>
                  <a:gd name="T9" fmla="*/ 1 h 2115"/>
                  <a:gd name="T10" fmla="*/ 0 w 1743"/>
                  <a:gd name="T11" fmla="*/ 0 h 2115"/>
                  <a:gd name="T12" fmla="*/ 0 w 1743"/>
                  <a:gd name="T13" fmla="*/ 0 h 2115"/>
                  <a:gd name="T14" fmla="*/ 0 w 1743"/>
                  <a:gd name="T15" fmla="*/ 0 h 2115"/>
                  <a:gd name="T16" fmla="*/ 0 w 1743"/>
                  <a:gd name="T17" fmla="*/ 0 h 2115"/>
                  <a:gd name="T18" fmla="*/ 0 w 1743"/>
                  <a:gd name="T19" fmla="*/ 0 h 2115"/>
                  <a:gd name="T20" fmla="*/ 0 w 1743"/>
                  <a:gd name="T21" fmla="*/ 0 h 2115"/>
                  <a:gd name="T22" fmla="*/ 0 w 1743"/>
                  <a:gd name="T23" fmla="*/ 1 h 2115"/>
                  <a:gd name="T24" fmla="*/ 0 w 1743"/>
                  <a:gd name="T25" fmla="*/ 0 h 2115"/>
                  <a:gd name="T26" fmla="*/ 0 w 1743"/>
                  <a:gd name="T27" fmla="*/ 0 h 2115"/>
                  <a:gd name="T28" fmla="*/ 0 w 1743"/>
                  <a:gd name="T29" fmla="*/ 0 h 211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43" h="2115">
                    <a:moveTo>
                      <a:pt x="1116" y="0"/>
                    </a:moveTo>
                    <a:cubicBezTo>
                      <a:pt x="1743" y="0"/>
                      <a:pt x="1743" y="0"/>
                      <a:pt x="1743" y="0"/>
                    </a:cubicBezTo>
                    <a:cubicBezTo>
                      <a:pt x="1743" y="0"/>
                      <a:pt x="1609" y="71"/>
                      <a:pt x="1609" y="184"/>
                    </a:cubicBezTo>
                    <a:cubicBezTo>
                      <a:pt x="1609" y="1445"/>
                      <a:pt x="1609" y="1445"/>
                      <a:pt x="1609" y="1445"/>
                    </a:cubicBezTo>
                    <a:cubicBezTo>
                      <a:pt x="1608" y="1957"/>
                      <a:pt x="1183" y="2115"/>
                      <a:pt x="889" y="2115"/>
                    </a:cubicBezTo>
                    <a:cubicBezTo>
                      <a:pt x="596" y="2115"/>
                      <a:pt x="138" y="1955"/>
                      <a:pt x="138" y="1445"/>
                    </a:cubicBezTo>
                    <a:cubicBezTo>
                      <a:pt x="138" y="184"/>
                      <a:pt x="138" y="184"/>
                      <a:pt x="138" y="184"/>
                    </a:cubicBezTo>
                    <a:cubicBezTo>
                      <a:pt x="139" y="71"/>
                      <a:pt x="0" y="0"/>
                      <a:pt x="0" y="0"/>
                    </a:cubicBezTo>
                    <a:cubicBezTo>
                      <a:pt x="645" y="0"/>
                      <a:pt x="645" y="0"/>
                      <a:pt x="645" y="0"/>
                    </a:cubicBezTo>
                    <a:cubicBezTo>
                      <a:pt x="645" y="0"/>
                      <a:pt x="502" y="69"/>
                      <a:pt x="502" y="184"/>
                    </a:cubicBezTo>
                    <a:cubicBezTo>
                      <a:pt x="502" y="1445"/>
                      <a:pt x="502" y="1445"/>
                      <a:pt x="502" y="1445"/>
                    </a:cubicBezTo>
                    <a:cubicBezTo>
                      <a:pt x="502" y="1714"/>
                      <a:pt x="680" y="1890"/>
                      <a:pt x="889" y="1890"/>
                    </a:cubicBezTo>
                    <a:cubicBezTo>
                      <a:pt x="1098" y="1890"/>
                      <a:pt x="1257" y="1707"/>
                      <a:pt x="1258" y="1445"/>
                    </a:cubicBezTo>
                    <a:cubicBezTo>
                      <a:pt x="1258" y="184"/>
                      <a:pt x="1258" y="184"/>
                      <a:pt x="1258" y="184"/>
                    </a:cubicBezTo>
                    <a:cubicBezTo>
                      <a:pt x="1258" y="71"/>
                      <a:pt x="1116" y="0"/>
                      <a:pt x="111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7" name="Freeform 103">
                <a:extLst>
                  <a:ext uri="{FF2B5EF4-FFF2-40B4-BE49-F238E27FC236}">
                    <a16:creationId xmlns:a16="http://schemas.microsoft.com/office/drawing/2014/main" xmlns="" id="{13DD0D84-2D5D-41F3-8531-1DB0A5B8012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557589" y="1858966"/>
                <a:ext cx="558800" cy="673101"/>
              </a:xfrm>
              <a:custGeom>
                <a:avLst/>
                <a:gdLst>
                  <a:gd name="T0" fmla="*/ 0 w 1760"/>
                  <a:gd name="T1" fmla="*/ 0 h 2120"/>
                  <a:gd name="T2" fmla="*/ 1 w 1760"/>
                  <a:gd name="T3" fmla="*/ 0 h 2120"/>
                  <a:gd name="T4" fmla="*/ 1 w 1760"/>
                  <a:gd name="T5" fmla="*/ 0 h 2120"/>
                  <a:gd name="T6" fmla="*/ 1 w 1760"/>
                  <a:gd name="T7" fmla="*/ 0 h 2120"/>
                  <a:gd name="T8" fmla="*/ 0 w 1760"/>
                  <a:gd name="T9" fmla="*/ 1 h 2120"/>
                  <a:gd name="T10" fmla="*/ 0 w 1760"/>
                  <a:gd name="T11" fmla="*/ 0 h 2120"/>
                  <a:gd name="T12" fmla="*/ 0 w 1760"/>
                  <a:gd name="T13" fmla="*/ 0 h 2120"/>
                  <a:gd name="T14" fmla="*/ 0 w 1760"/>
                  <a:gd name="T15" fmla="*/ 0 h 2120"/>
                  <a:gd name="T16" fmla="*/ 0 w 1760"/>
                  <a:gd name="T17" fmla="*/ 0 h 2120"/>
                  <a:gd name="T18" fmla="*/ 0 w 1760"/>
                  <a:gd name="T19" fmla="*/ 0 h 2120"/>
                  <a:gd name="T20" fmla="*/ 0 w 1760"/>
                  <a:gd name="T21" fmla="*/ 0 h 2120"/>
                  <a:gd name="T22" fmla="*/ 0 w 1760"/>
                  <a:gd name="T23" fmla="*/ 1 h 2120"/>
                  <a:gd name="T24" fmla="*/ 0 w 1760"/>
                  <a:gd name="T25" fmla="*/ 0 h 2120"/>
                  <a:gd name="T26" fmla="*/ 0 w 1760"/>
                  <a:gd name="T27" fmla="*/ 0 h 2120"/>
                  <a:gd name="T28" fmla="*/ 0 w 1760"/>
                  <a:gd name="T29" fmla="*/ 0 h 212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60" h="2120">
                    <a:moveTo>
                      <a:pt x="1122" y="0"/>
                    </a:moveTo>
                    <a:cubicBezTo>
                      <a:pt x="1760" y="0"/>
                      <a:pt x="1760" y="0"/>
                      <a:pt x="1760" y="0"/>
                    </a:cubicBezTo>
                    <a:cubicBezTo>
                      <a:pt x="1760" y="0"/>
                      <a:pt x="1625" y="74"/>
                      <a:pt x="1625" y="186"/>
                    </a:cubicBezTo>
                    <a:cubicBezTo>
                      <a:pt x="1625" y="186"/>
                      <a:pt x="1624" y="1444"/>
                      <a:pt x="1624" y="1444"/>
                    </a:cubicBezTo>
                    <a:cubicBezTo>
                      <a:pt x="1624" y="1959"/>
                      <a:pt x="1179" y="2120"/>
                      <a:pt x="882" y="2120"/>
                    </a:cubicBezTo>
                    <a:cubicBezTo>
                      <a:pt x="589" y="2120"/>
                      <a:pt x="131" y="1956"/>
                      <a:pt x="131" y="1444"/>
                    </a:cubicBezTo>
                    <a:cubicBezTo>
                      <a:pt x="130" y="186"/>
                      <a:pt x="130" y="186"/>
                      <a:pt x="130" y="186"/>
                    </a:cubicBezTo>
                    <a:cubicBezTo>
                      <a:pt x="130" y="73"/>
                      <a:pt x="0" y="0"/>
                      <a:pt x="0" y="0"/>
                    </a:cubicBezTo>
                    <a:cubicBezTo>
                      <a:pt x="645" y="0"/>
                      <a:pt x="645" y="0"/>
                      <a:pt x="645" y="0"/>
                    </a:cubicBezTo>
                    <a:cubicBezTo>
                      <a:pt x="645" y="0"/>
                      <a:pt x="496" y="73"/>
                      <a:pt x="496" y="186"/>
                    </a:cubicBezTo>
                    <a:cubicBezTo>
                      <a:pt x="495" y="1444"/>
                      <a:pt x="495" y="1444"/>
                      <a:pt x="495" y="1444"/>
                    </a:cubicBezTo>
                    <a:cubicBezTo>
                      <a:pt x="495" y="1710"/>
                      <a:pt x="673" y="1894"/>
                      <a:pt x="882" y="1895"/>
                    </a:cubicBezTo>
                    <a:cubicBezTo>
                      <a:pt x="1091" y="1896"/>
                      <a:pt x="1258" y="1708"/>
                      <a:pt x="1258" y="1444"/>
                    </a:cubicBezTo>
                    <a:cubicBezTo>
                      <a:pt x="1259" y="186"/>
                      <a:pt x="1259" y="186"/>
                      <a:pt x="1259" y="186"/>
                    </a:cubicBezTo>
                    <a:cubicBezTo>
                      <a:pt x="1259" y="73"/>
                      <a:pt x="1122" y="0"/>
                      <a:pt x="1122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8" name="Freeform 104">
                <a:extLst>
                  <a:ext uri="{FF2B5EF4-FFF2-40B4-BE49-F238E27FC236}">
                    <a16:creationId xmlns:a16="http://schemas.microsoft.com/office/drawing/2014/main" xmlns="" id="{CF73A7F5-D4F3-407B-8142-91AFB5BDE2F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068890" y="1844678"/>
                <a:ext cx="425450" cy="687389"/>
              </a:xfrm>
              <a:custGeom>
                <a:avLst/>
                <a:gdLst>
                  <a:gd name="T0" fmla="*/ 0 w 1341"/>
                  <a:gd name="T1" fmla="*/ 0 h 2163"/>
                  <a:gd name="T2" fmla="*/ 0 w 1341"/>
                  <a:gd name="T3" fmla="*/ 0 h 2163"/>
                  <a:gd name="T4" fmla="*/ 0 w 1341"/>
                  <a:gd name="T5" fmla="*/ 0 h 2163"/>
                  <a:gd name="T6" fmla="*/ 0 w 1341"/>
                  <a:gd name="T7" fmla="*/ 0 h 2163"/>
                  <a:gd name="T8" fmla="*/ 0 w 1341"/>
                  <a:gd name="T9" fmla="*/ 0 h 2163"/>
                  <a:gd name="T10" fmla="*/ 0 w 1341"/>
                  <a:gd name="T11" fmla="*/ 1 h 2163"/>
                  <a:gd name="T12" fmla="*/ 0 w 1341"/>
                  <a:gd name="T13" fmla="*/ 1 h 2163"/>
                  <a:gd name="T14" fmla="*/ 0 w 1341"/>
                  <a:gd name="T15" fmla="*/ 1 h 2163"/>
                  <a:gd name="T16" fmla="*/ 0 w 1341"/>
                  <a:gd name="T17" fmla="*/ 1 h 2163"/>
                  <a:gd name="T18" fmla="*/ 0 w 1341"/>
                  <a:gd name="T19" fmla="*/ 1 h 2163"/>
                  <a:gd name="T20" fmla="*/ 0 w 1341"/>
                  <a:gd name="T21" fmla="*/ 0 h 2163"/>
                  <a:gd name="T22" fmla="*/ 0 w 1341"/>
                  <a:gd name="T23" fmla="*/ 0 h 2163"/>
                  <a:gd name="T24" fmla="*/ 0 w 1341"/>
                  <a:gd name="T25" fmla="*/ 0 h 2163"/>
                  <a:gd name="T26" fmla="*/ 0 w 1341"/>
                  <a:gd name="T27" fmla="*/ 0 h 216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341" h="2163">
                    <a:moveTo>
                      <a:pt x="1152" y="375"/>
                    </a:moveTo>
                    <a:cubicBezTo>
                      <a:pt x="1152" y="375"/>
                      <a:pt x="1062" y="217"/>
                      <a:pt x="800" y="216"/>
                    </a:cubicBezTo>
                    <a:cubicBezTo>
                      <a:pt x="539" y="215"/>
                      <a:pt x="396" y="353"/>
                      <a:pt x="396" y="531"/>
                    </a:cubicBezTo>
                    <a:cubicBezTo>
                      <a:pt x="395" y="733"/>
                      <a:pt x="547" y="809"/>
                      <a:pt x="782" y="922"/>
                    </a:cubicBezTo>
                    <a:cubicBezTo>
                      <a:pt x="1005" y="1029"/>
                      <a:pt x="1341" y="1177"/>
                      <a:pt x="1340" y="1550"/>
                    </a:cubicBezTo>
                    <a:cubicBezTo>
                      <a:pt x="1339" y="1884"/>
                      <a:pt x="1042" y="2163"/>
                      <a:pt x="511" y="2163"/>
                    </a:cubicBezTo>
                    <a:cubicBezTo>
                      <a:pt x="347" y="2163"/>
                      <a:pt x="121" y="2109"/>
                      <a:pt x="121" y="2109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112" y="1819"/>
                      <a:pt x="312" y="1936"/>
                      <a:pt x="517" y="1936"/>
                    </a:cubicBezTo>
                    <a:cubicBezTo>
                      <a:pt x="729" y="1936"/>
                      <a:pt x="983" y="1805"/>
                      <a:pt x="983" y="1594"/>
                    </a:cubicBezTo>
                    <a:cubicBezTo>
                      <a:pt x="983" y="1187"/>
                      <a:pt x="36" y="1255"/>
                      <a:pt x="36" y="573"/>
                    </a:cubicBezTo>
                    <a:cubicBezTo>
                      <a:pt x="36" y="339"/>
                      <a:pt x="199" y="0"/>
                      <a:pt x="765" y="0"/>
                    </a:cubicBezTo>
                    <a:cubicBezTo>
                      <a:pt x="948" y="0"/>
                      <a:pt x="1153" y="53"/>
                      <a:pt x="1153" y="53"/>
                    </a:cubicBezTo>
                    <a:lnTo>
                      <a:pt x="1152" y="37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</p:grp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50D47FB-C44F-48EF-99D6-07CBFB42FB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32363" y="4935602"/>
            <a:ext cx="3960812" cy="2015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2019 FUJITSU LIMITED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FE24C9E-77BA-44EA-A08A-D29FFFA4BF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00538" y="4937189"/>
            <a:ext cx="539750" cy="201550"/>
          </a:xfrm>
          <a:prstGeom prst="rect">
            <a:avLst/>
          </a:prstGeom>
        </p:spPr>
        <p:txBody>
          <a:bodyPr/>
          <a:lstStyle/>
          <a:p>
            <a:fld id="{D82BB3EF-CFF5-4BF6-A278-0A850AB687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1031D7A3-5700-4608-86F7-74CF578E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236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6473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571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セクション見出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737" y="2117122"/>
            <a:ext cx="7772400" cy="1021556"/>
          </a:xfrm>
        </p:spPr>
        <p:txBody>
          <a:bodyPr anchor="t">
            <a:normAutofit/>
          </a:bodyPr>
          <a:lstStyle>
            <a:lvl1pPr algn="ctr">
              <a:defRPr sz="3200" b="1" cap="none" baseline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45" y="134742"/>
            <a:ext cx="950400" cy="395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177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白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5183" y="53137"/>
            <a:ext cx="8528947" cy="70443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77925" tIns="38963" rIns="77925" bIns="38963" numCol="1" anchor="ctr" anchorCtr="0" compatLnSpc="1">
            <a:prstTxWarp prst="textNoShape">
              <a:avLst/>
            </a:prstTxWarp>
          </a:bodyPr>
          <a:lstStyle>
            <a:lvl1pPr algn="ctr">
              <a:defRPr sz="3400" u="sng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</a:lstStyle>
          <a:p>
            <a:pPr lvl="0"/>
            <a:r>
              <a:rPr lang="ja-JP" altLang="en-US" dirty="0" smtClean="0"/>
              <a:t>マスター タイトルの書式設定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45" y="134742"/>
            <a:ext cx="950400" cy="395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3543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白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5183" y="53137"/>
            <a:ext cx="8528947" cy="70443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77925" tIns="38963" rIns="77925" bIns="38963" numCol="1" anchor="ctr" anchorCtr="0" compatLnSpc="1">
            <a:prstTxWarp prst="textNoShape">
              <a:avLst/>
            </a:prstTxWarp>
          </a:bodyPr>
          <a:lstStyle>
            <a:lvl1pPr algn="ctr">
              <a:defRPr sz="3400" u="sng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</a:lstStyle>
          <a:p>
            <a:pPr lvl="0"/>
            <a:r>
              <a:rPr lang="ja-JP" altLang="en-US" dirty="0" smtClean="0"/>
              <a:t>マスター タイトルの書式設定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45" y="134744"/>
            <a:ext cx="950400" cy="395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366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8992" y="0"/>
            <a:ext cx="6967728" cy="512064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48"/>
          <a:stretch/>
        </p:blipFill>
        <p:spPr bwMode="auto">
          <a:xfrm>
            <a:off x="106330" y="77324"/>
            <a:ext cx="855417" cy="316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17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545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セクション見出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737" y="2117122"/>
            <a:ext cx="7772400" cy="1021556"/>
          </a:xfrm>
        </p:spPr>
        <p:txBody>
          <a:bodyPr anchor="t">
            <a:normAutofit/>
          </a:bodyPr>
          <a:lstStyle>
            <a:lvl1pPr algn="ctr">
              <a:defRPr sz="3200" b="1" cap="none" baseline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45" y="134742"/>
            <a:ext cx="950400" cy="395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76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47672" y="-2179"/>
            <a:ext cx="719632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pic>
        <p:nvPicPr>
          <p:cNvPr id="7" name="Picture 2" descr="D:\ＡＲＩＢ\chikata\5GMF-2\ロゴ\5gmf_800.wmf"/>
          <p:cNvPicPr>
            <a:picLocks noGrp="1"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305" y="121306"/>
            <a:ext cx="950976" cy="42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039642" y="4845556"/>
            <a:ext cx="10572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D8DD5F2C-C468-444A-8BEF-3F103A27EBCA}" type="slidenum">
              <a:rPr lang="en-US" altLang="ja-JP" sz="16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pPr algn="ctr"/>
              <a:t>‹#›</a:t>
            </a:fld>
            <a:endParaRPr lang="en-US" altLang="ja-JP" sz="1600" b="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</a:endParaRPr>
          </a:p>
        </p:txBody>
      </p:sp>
      <p:sp>
        <p:nvSpPr>
          <p:cNvPr id="9" name="Text Box 30"/>
          <p:cNvSpPr txBox="1">
            <a:spLocks noChangeArrowheads="1"/>
          </p:cNvSpPr>
          <p:nvPr/>
        </p:nvSpPr>
        <p:spPr bwMode="auto">
          <a:xfrm>
            <a:off x="4974736" y="4941075"/>
            <a:ext cx="3931920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</a:t>
            </a:r>
            <a:r>
              <a:rPr lang="en-US" altLang="ja-JP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© 2019 The Fifth Generation Mobile Communications Promotion Forum</a:t>
            </a:r>
            <a:endParaRPr lang="en-US" altLang="ja-JP" sz="800" b="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30"/>
          <p:cNvSpPr txBox="1">
            <a:spLocks noChangeArrowheads="1"/>
          </p:cNvSpPr>
          <p:nvPr userDrawn="1"/>
        </p:nvSpPr>
        <p:spPr bwMode="auto">
          <a:xfrm>
            <a:off x="257619" y="4943465"/>
            <a:ext cx="4099692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ja-JP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 on IMT-2020 terrestrial radio interfaces evaluation, 10-11 Dec. 2019 </a:t>
            </a:r>
          </a:p>
        </p:txBody>
      </p:sp>
    </p:spTree>
    <p:extLst>
      <p:ext uri="{BB962C8B-B14F-4D97-AF65-F5344CB8AC3E}">
        <p14:creationId xmlns:p14="http://schemas.microsoft.com/office/powerpoint/2010/main" val="142852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2" r:id="rId4"/>
    <p:sldLayoutId id="2147483661" r:id="rId5"/>
    <p:sldLayoutId id="2147483665" r:id="rId6"/>
    <p:sldLayoutId id="2147483690" r:id="rId7"/>
    <p:sldLayoutId id="2147483686" r:id="rId8"/>
    <p:sldLayoutId id="2147483687" r:id="rId9"/>
    <p:sldLayoutId id="2147483688" r:id="rId10"/>
    <p:sldLayoutId id="2147483689" r:id="rId11"/>
    <p:sldLayoutId id="2147483691" r:id="rId1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u.int/en/ITU-R/study-groups/rsg5/rwp5d/imt-2020/Documents/IMT-2020_Schedule.docx" TargetMode="Externa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ctrTitle"/>
          </p:nvPr>
        </p:nvSpPr>
        <p:spPr>
          <a:xfrm>
            <a:off x="1775534" y="253563"/>
            <a:ext cx="7170199" cy="110251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3200" dirty="0" smtClean="0"/>
              <a:t>Overview of </a:t>
            </a:r>
            <a:br>
              <a:rPr lang="en-US" altLang="ja-JP" sz="3200" dirty="0" smtClean="0"/>
            </a:br>
            <a:r>
              <a:rPr lang="en-US" altLang="ja-JP" sz="2800" dirty="0"/>
              <a:t>“INITERIM EVALUATION REPORT</a:t>
            </a:r>
            <a:r>
              <a:rPr lang="en-US" altLang="ja-JP" sz="2800" dirty="0" smtClean="0"/>
              <a:t>”</a:t>
            </a:r>
            <a:br>
              <a:rPr lang="en-US" altLang="ja-JP" sz="2800" dirty="0" smtClean="0"/>
            </a:br>
            <a:r>
              <a:rPr lang="en-US" altLang="ja-JP" sz="2800" dirty="0" smtClean="0"/>
              <a:t>on NR RIT (3GPP)</a:t>
            </a:r>
            <a:endParaRPr kumimoji="1" lang="ja-JP" altLang="en-US" sz="3200" dirty="0"/>
          </a:p>
        </p:txBody>
      </p:sp>
      <p:sp>
        <p:nvSpPr>
          <p:cNvPr id="8" name="サブタイトル 2"/>
          <p:cNvSpPr>
            <a:spLocks noGrp="1"/>
          </p:cNvSpPr>
          <p:nvPr>
            <p:ph type="subTitle" idx="1"/>
          </p:nvPr>
        </p:nvSpPr>
        <p:spPr>
          <a:xfrm>
            <a:off x="435410" y="2995135"/>
            <a:ext cx="4908675" cy="1091645"/>
          </a:xfrm>
        </p:spPr>
        <p:txBody>
          <a:bodyPr>
            <a:noAutofit/>
          </a:bodyPr>
          <a:lstStyle/>
          <a:p>
            <a:pPr latinLnBrk="1">
              <a:lnSpc>
                <a:spcPct val="90000"/>
              </a:lnSpc>
            </a:pPr>
            <a:r>
              <a:rPr lang="en-US" altLang="ja-JP" b="1" dirty="0" smtClean="0">
                <a:latin typeface="Calibri" panose="020F0502020204030204" pitchFamily="34" charset="0"/>
                <a:cs typeface="Arial" panose="020B0604020202020204" pitchFamily="34" charset="0"/>
                <a:sym typeface="Wingdings" pitchFamily="2" charset="2"/>
              </a:rPr>
              <a:t>Takaharu Nakamura</a:t>
            </a:r>
          </a:p>
          <a:p>
            <a:pPr latinLnBrk="1">
              <a:lnSpc>
                <a:spcPct val="90000"/>
              </a:lnSpc>
            </a:pPr>
            <a:r>
              <a:rPr lang="en-US" altLang="ja-JP" b="1" dirty="0" smtClean="0">
                <a:latin typeface="Calibri" panose="020F0502020204030204" pitchFamily="34" charset="0"/>
                <a:cs typeface="Arial" panose="020B0604020202020204" pitchFamily="34" charset="0"/>
                <a:sym typeface="Wingdings" pitchFamily="2" charset="2"/>
              </a:rPr>
              <a:t>Leader </a:t>
            </a:r>
            <a:r>
              <a:rPr lang="en-US" altLang="ja-JP" b="1" dirty="0">
                <a:latin typeface="Calibri" panose="020F0502020204030204" pitchFamily="34" charset="0"/>
                <a:cs typeface="Arial" panose="020B0604020202020204" pitchFamily="34" charset="0"/>
                <a:sym typeface="Wingdings" pitchFamily="2" charset="2"/>
              </a:rPr>
              <a:t>of 5GMF </a:t>
            </a:r>
            <a:r>
              <a:rPr lang="en-US" altLang="ja-JP" b="1" dirty="0" smtClean="0">
                <a:latin typeface="Calibri" panose="020F0502020204030204" pitchFamily="34" charset="0"/>
                <a:cs typeface="Arial" panose="020B0604020202020204" pitchFamily="34" charset="0"/>
                <a:sym typeface="Wingdings" pitchFamily="2" charset="2"/>
              </a:rPr>
              <a:t>IMT-2020 Evaluation Group, </a:t>
            </a:r>
            <a:br>
              <a:rPr lang="en-US" altLang="ja-JP" b="1" dirty="0" smtClean="0">
                <a:latin typeface="Calibri" panose="020F0502020204030204" pitchFamily="34" charset="0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ja-JP" b="1" dirty="0" smtClean="0">
                <a:latin typeface="Calibri" panose="020F0502020204030204" pitchFamily="34" charset="0"/>
                <a:cs typeface="Arial" panose="020B0604020202020204" pitchFamily="34" charset="0"/>
                <a:sym typeface="Wingdings" pitchFamily="2" charset="2"/>
              </a:rPr>
              <a:t>5GMF (Fujitsu)</a:t>
            </a:r>
          </a:p>
        </p:txBody>
      </p:sp>
      <p:sp>
        <p:nvSpPr>
          <p:cNvPr id="5" name="Text Box 30"/>
          <p:cNvSpPr txBox="1">
            <a:spLocks noChangeArrowheads="1"/>
          </p:cNvSpPr>
          <p:nvPr/>
        </p:nvSpPr>
        <p:spPr bwMode="auto">
          <a:xfrm>
            <a:off x="435410" y="4170697"/>
            <a:ext cx="6651190" cy="4719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1000"/>
              </a:lnSpc>
              <a:spcBef>
                <a:spcPct val="50000"/>
              </a:spcBef>
              <a:defRPr/>
            </a:pPr>
            <a:r>
              <a:rPr lang="en-US" altLang="ja-JP" sz="1600" b="0" dirty="0">
                <a:solidFill>
                  <a:schemeClr val="bg1"/>
                </a:solidFill>
                <a:latin typeface="Calibri" panose="020F0502020204030204" pitchFamily="34" charset="0"/>
              </a:rPr>
              <a:t>Workshop on IMT-2020 terrestrial radio interfaces </a:t>
            </a:r>
            <a:r>
              <a:rPr lang="en-US" altLang="ja-JP" sz="16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evaluation</a:t>
            </a:r>
          </a:p>
          <a:p>
            <a:pPr eaLnBrk="1" hangingPunct="1">
              <a:lnSpc>
                <a:spcPts val="1000"/>
              </a:lnSpc>
              <a:spcBef>
                <a:spcPct val="50000"/>
              </a:spcBef>
              <a:defRPr/>
            </a:pPr>
            <a:r>
              <a:rPr lang="en-US" altLang="ja-JP" sz="1600" b="0" dirty="0">
                <a:solidFill>
                  <a:schemeClr val="bg1"/>
                </a:solidFill>
                <a:latin typeface="Calibri" panose="020F0502020204030204" pitchFamily="34" charset="0"/>
              </a:rPr>
              <a:t>Geneva, Switzerland</a:t>
            </a:r>
            <a:r>
              <a:rPr lang="en-US" altLang="ja-JP" sz="16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, </a:t>
            </a:r>
            <a:r>
              <a:rPr lang="en-US" altLang="ja-JP" sz="1600" b="0" dirty="0">
                <a:solidFill>
                  <a:schemeClr val="bg1"/>
                </a:solidFill>
                <a:latin typeface="Calibri" panose="020F0502020204030204" pitchFamily="34" charset="0"/>
              </a:rPr>
              <a:t>10-11 December 2019</a:t>
            </a:r>
            <a:endParaRPr lang="en-US" altLang="ja-JP" sz="1600" b="0" dirty="0" smtClean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31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Part I: Administrative </a:t>
            </a:r>
            <a:r>
              <a:rPr lang="en-US" altLang="ja-JP" dirty="0"/>
              <a:t>aspects of the Independent Evaluation Group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 smtClean="0"/>
              <a:t>Name </a:t>
            </a:r>
            <a:r>
              <a:rPr lang="en-US" altLang="ja-JP" sz="2800" dirty="0"/>
              <a:t>of the Independent Evaluation Group</a:t>
            </a:r>
          </a:p>
          <a:p>
            <a:pPr marL="0" indent="0">
              <a:buNone/>
            </a:pPr>
            <a:r>
              <a:rPr lang="en-US" altLang="ja-JP" sz="2800" dirty="0"/>
              <a:t>IMT-2020 Evaluation Group, The Fifth Generation Mobile Communications Promotion Forum (5GMF IEG</a:t>
            </a:r>
            <a:r>
              <a:rPr lang="en-US" altLang="ja-JP" sz="2800" dirty="0" smtClean="0"/>
              <a:t>)</a:t>
            </a:r>
          </a:p>
          <a:p>
            <a:pPr marL="0" indent="0">
              <a:buNone/>
            </a:pPr>
            <a:endParaRPr lang="en-US" altLang="ja-JP" sz="28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altLang="ja-JP" sz="2800" dirty="0" smtClean="0"/>
              <a:t>Method </a:t>
            </a:r>
            <a:r>
              <a:rPr lang="en-US" altLang="ja-JP" sz="2800" dirty="0"/>
              <a:t>of Work</a:t>
            </a:r>
          </a:p>
          <a:p>
            <a:pPr marL="0" indent="0">
              <a:buNone/>
            </a:pPr>
            <a:r>
              <a:rPr lang="en-US" altLang="ja-JP" sz="2800" dirty="0"/>
              <a:t>The evaluation method in this report is in line with what are suggested in ITU-R report M.2412 that are inspection, analysis and simulation. Regarding simulation works, all of the contributors </a:t>
            </a:r>
            <a:r>
              <a:rPr lang="en-US" altLang="ja-JP" sz="2800" dirty="0" smtClean="0"/>
              <a:t>to this evaluation report participated </a:t>
            </a:r>
            <a:r>
              <a:rPr lang="en-US" altLang="ja-JP" sz="2800" dirty="0"/>
              <a:t>3GPP meetings and submitted their simulation results </a:t>
            </a:r>
            <a:r>
              <a:rPr lang="en-US" altLang="ja-JP" sz="2800" dirty="0" smtClean="0"/>
              <a:t>there and provided the same results to the report. </a:t>
            </a:r>
            <a:r>
              <a:rPr lang="en-US" altLang="ja-JP" sz="2800" dirty="0"/>
              <a:t>As the consequence the simulation outcomes in this report include </a:t>
            </a:r>
            <a:r>
              <a:rPr lang="en-US" altLang="ja-JP" sz="2800" dirty="0" smtClean="0"/>
              <a:t>and re-use part </a:t>
            </a:r>
            <a:r>
              <a:rPr lang="en-US" altLang="ja-JP" sz="2800" dirty="0"/>
              <a:t>of the self-evaluation report from 3GPP.</a:t>
            </a:r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78032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Part II</a:t>
            </a:r>
            <a:r>
              <a:rPr lang="en-US" altLang="ja-JP" dirty="0"/>
              <a:t>: Technical aspects of the work of the Independent Evaluation </a:t>
            </a:r>
            <a:r>
              <a:rPr lang="en-US" altLang="ja-JP" dirty="0" smtClean="0"/>
              <a:t>Group (up to ‘verification’)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457199" y="1200151"/>
            <a:ext cx="8441268" cy="3394472"/>
          </a:xfrm>
        </p:spPr>
        <p:txBody>
          <a:bodyPr>
            <a:normAutofit fontScale="92500" lnSpcReduction="10000"/>
          </a:bodyPr>
          <a:lstStyle/>
          <a:p>
            <a:pPr marL="457200" lvl="0" indent="-457200" hangingPunct="0">
              <a:buFont typeface="+mj-lt"/>
              <a:buAutoNum type="alphaUcParenR"/>
            </a:pPr>
            <a:r>
              <a:rPr lang="en-US" altLang="ja-JP" sz="2400" dirty="0" smtClean="0"/>
              <a:t>Evaluated </a:t>
            </a:r>
            <a:r>
              <a:rPr lang="en-US" altLang="ja-JP" sz="2400" dirty="0"/>
              <a:t>candidate technologies for </a:t>
            </a:r>
            <a:r>
              <a:rPr lang="en-US" altLang="ja-JP" sz="2400" dirty="0" smtClean="0"/>
              <a:t>IMT-2020</a:t>
            </a:r>
          </a:p>
          <a:p>
            <a:pPr marL="400050" lvl="1" indent="0" hangingPunct="0">
              <a:buNone/>
            </a:pPr>
            <a:r>
              <a:rPr lang="en-US" altLang="ja-JP" sz="2000" u="sng" dirty="0"/>
              <a:t> </a:t>
            </a:r>
            <a:r>
              <a:rPr lang="en-US" altLang="ja-JP" sz="2000" u="sng" dirty="0" smtClean="0"/>
              <a:t>NR RIT</a:t>
            </a:r>
            <a:r>
              <a:rPr lang="en-US" altLang="ja-JP" sz="2000" dirty="0" smtClean="0"/>
              <a:t> in ITU-R </a:t>
            </a:r>
            <a:r>
              <a:rPr lang="en-US" altLang="ja-JP" sz="2000" dirty="0"/>
              <a:t>IMT.2020 CONTRIBUTION 3 (REV. 3</a:t>
            </a:r>
            <a:r>
              <a:rPr lang="en-US" altLang="ja-JP" sz="2000" dirty="0" smtClean="0"/>
              <a:t>) (“</a:t>
            </a:r>
            <a:r>
              <a:rPr lang="en-US" altLang="ja-JP" sz="2000" dirty="0"/>
              <a:t>3GPP” UNDER STEP 3 OF THE IMT-2020 PROCESS)</a:t>
            </a:r>
          </a:p>
          <a:p>
            <a:pPr marL="457200" lvl="0" indent="-457200" hangingPunct="0">
              <a:buFont typeface="+mj-lt"/>
              <a:buAutoNum type="alphaUcParenR"/>
            </a:pPr>
            <a:r>
              <a:rPr lang="en-US" altLang="ja-JP" sz="2400" dirty="0" smtClean="0"/>
              <a:t>Utilization </a:t>
            </a:r>
            <a:r>
              <a:rPr lang="en-US" altLang="ja-JP" sz="2400" dirty="0"/>
              <a:t>of ITU-R evaluation </a:t>
            </a:r>
            <a:r>
              <a:rPr lang="en-US" altLang="ja-JP" sz="2400" dirty="0" smtClean="0"/>
              <a:t>guidelines</a:t>
            </a:r>
          </a:p>
          <a:p>
            <a:pPr marL="400050" lvl="1" indent="0" hangingPunct="0">
              <a:buNone/>
            </a:pPr>
            <a:r>
              <a:rPr lang="en-US" altLang="ja-JP" sz="2400" dirty="0"/>
              <a:t> </a:t>
            </a:r>
            <a:r>
              <a:rPr lang="en-US" altLang="ja-JP" sz="2000" dirty="0"/>
              <a:t>The evaluations were performed in accord with in Report ITU R M.2412-0</a:t>
            </a:r>
          </a:p>
          <a:p>
            <a:pPr marL="457200" lvl="0" indent="-457200" hangingPunct="0">
              <a:buFont typeface="+mj-lt"/>
              <a:buAutoNum type="alphaUcParenR"/>
            </a:pPr>
            <a:r>
              <a:rPr lang="en-US" altLang="ja-JP" sz="2400" dirty="0" smtClean="0"/>
              <a:t>Documentation </a:t>
            </a:r>
            <a:r>
              <a:rPr lang="en-US" altLang="ja-JP" sz="2400" dirty="0"/>
              <a:t>of any additional evaluation </a:t>
            </a:r>
            <a:r>
              <a:rPr lang="en-US" altLang="ja-JP" sz="2400" dirty="0" smtClean="0"/>
              <a:t>methodologies</a:t>
            </a:r>
          </a:p>
          <a:p>
            <a:pPr marL="400050" lvl="1" indent="0" hangingPunct="0">
              <a:buNone/>
            </a:pPr>
            <a:r>
              <a:rPr lang="en-US" altLang="ja-JP" sz="2400" dirty="0"/>
              <a:t>None</a:t>
            </a:r>
          </a:p>
          <a:p>
            <a:pPr marL="457200" lvl="0" indent="-457200" hangingPunct="0">
              <a:buFont typeface="+mj-lt"/>
              <a:buAutoNum type="alphaUcParenR"/>
            </a:pPr>
            <a:r>
              <a:rPr lang="en-US" altLang="ja-JP" sz="2400" dirty="0" smtClean="0"/>
              <a:t>Verification </a:t>
            </a:r>
            <a:r>
              <a:rPr lang="en-US" altLang="ja-JP" sz="2400" dirty="0"/>
              <a:t>as per Report ITU-R M.2411 of the compliance </a:t>
            </a:r>
            <a:r>
              <a:rPr lang="en-US" altLang="ja-JP" sz="2400" dirty="0" smtClean="0"/>
              <a:t>templates</a:t>
            </a:r>
          </a:p>
          <a:p>
            <a:pPr marL="400050" lvl="1" indent="0" hangingPunct="0">
              <a:buNone/>
            </a:pPr>
            <a:r>
              <a:rPr lang="en-US" altLang="ja-JP" sz="2400" dirty="0"/>
              <a:t>Nothing special (not identified so far)</a:t>
            </a:r>
          </a:p>
          <a:p>
            <a:pPr marL="457200" lvl="0" indent="-457200" hangingPunct="0">
              <a:buFont typeface="+mj-lt"/>
              <a:buAutoNum type="alphaUcParenR"/>
            </a:pPr>
            <a:endParaRPr lang="ja-JP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95770150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600" dirty="0" smtClean="0"/>
              <a:t>Assessment in the interim </a:t>
            </a:r>
            <a:r>
              <a:rPr lang="en-US" altLang="ja-JP" sz="1600" dirty="0" smtClean="0"/>
              <a:t>report (Services &amp; Frequency range)</a:t>
            </a:r>
            <a:endParaRPr kumimoji="1" lang="ja-JP" altLang="en-US" sz="1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000" y="1200151"/>
            <a:ext cx="8229600" cy="33944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altLang="ja-JP" dirty="0"/>
              <a:t>5.2.4.1.1 </a:t>
            </a:r>
            <a:r>
              <a:rPr lang="en-GB" altLang="ja-JP" dirty="0" smtClean="0"/>
              <a:t> Support </a:t>
            </a:r>
            <a:r>
              <a:rPr lang="en-GB" altLang="ja-JP" dirty="0"/>
              <a:t>for wide range of </a:t>
            </a:r>
            <a:r>
              <a:rPr lang="en-GB" altLang="ja-JP" dirty="0" smtClean="0"/>
              <a:t>services</a:t>
            </a:r>
          </a:p>
          <a:p>
            <a:pPr marL="400050" lvl="1" indent="0" hangingPunct="0">
              <a:buNone/>
            </a:pPr>
            <a:r>
              <a:rPr lang="en-GB" altLang="ja-JP" sz="2600" dirty="0"/>
              <a:t>Is the proposal able to support a range of services across different usage scenarios (</a:t>
            </a:r>
            <a:r>
              <a:rPr lang="en-GB" altLang="ja-JP" sz="2600" dirty="0" err="1"/>
              <a:t>eMBB</a:t>
            </a:r>
            <a:r>
              <a:rPr lang="en-GB" altLang="ja-JP" sz="2600" dirty="0"/>
              <a:t>, URLLC, and </a:t>
            </a:r>
            <a:r>
              <a:rPr lang="en-GB" altLang="ja-JP" sz="2600" dirty="0" err="1"/>
              <a:t>mMTC</a:t>
            </a:r>
            <a:r>
              <a:rPr lang="en-GB" altLang="ja-JP" sz="2600" dirty="0"/>
              <a:t>)?: 	</a:t>
            </a:r>
            <a:r>
              <a:rPr lang="en-US" altLang="ja-JP" sz="2600" dirty="0">
                <a:sym typeface="Wingdings" panose="05000000000000000000" pitchFamily="2" charset="2"/>
              </a:rPr>
              <a:t></a:t>
            </a:r>
            <a:r>
              <a:rPr lang="en-GB" altLang="ja-JP" sz="2600" dirty="0"/>
              <a:t>YES / </a:t>
            </a:r>
            <a:r>
              <a:rPr lang="en-GB" altLang="ja-JP" sz="2600" dirty="0">
                <a:sym typeface="Times New Roman" panose="02020603050405020304" pitchFamily="18" charset="0"/>
              </a:rPr>
              <a:t></a:t>
            </a:r>
            <a:r>
              <a:rPr lang="en-GB" altLang="ja-JP" sz="2600" dirty="0"/>
              <a:t>NO</a:t>
            </a:r>
          </a:p>
          <a:p>
            <a:pPr marL="541338" indent="-177800" hangingPunct="0">
              <a:lnSpc>
                <a:spcPct val="80000"/>
              </a:lnSpc>
              <a:buFont typeface="Calibri" panose="020F0502020204030204" pitchFamily="34" charset="0"/>
              <a:buChar char="‒"/>
            </a:pPr>
            <a:r>
              <a:rPr lang="en-GB" altLang="ja-JP" sz="2400" dirty="0"/>
              <a:t>As provided in chapter </a:t>
            </a:r>
            <a:r>
              <a:rPr lang="en-GB" altLang="ja-JP" sz="2400" dirty="0" smtClean="0"/>
              <a:t>6 in the interim report.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en-GB" altLang="ja-JP" dirty="0" smtClean="0"/>
              <a:t>5.2.4.2.1 Frequency </a:t>
            </a:r>
            <a:r>
              <a:rPr lang="en-GB" altLang="ja-JP" dirty="0"/>
              <a:t>bands identified for </a:t>
            </a:r>
            <a:r>
              <a:rPr lang="en-GB" altLang="ja-JP" dirty="0" smtClean="0"/>
              <a:t>IMT</a:t>
            </a:r>
          </a:p>
          <a:p>
            <a:pPr marL="400050" lvl="1" indent="0" hangingPunct="0">
              <a:buNone/>
            </a:pPr>
            <a:r>
              <a:rPr lang="en-GB" altLang="ja-JP" sz="2600" dirty="0"/>
              <a:t>Is the proposal able to utilize at least one frequency band identified for IMT in the ITU Radio Regulations?: 	</a:t>
            </a:r>
            <a:r>
              <a:rPr lang="en-US" altLang="ja-JP" sz="2600" dirty="0">
                <a:sym typeface="Wingdings" panose="05000000000000000000" pitchFamily="2" charset="2"/>
              </a:rPr>
              <a:t></a:t>
            </a:r>
            <a:r>
              <a:rPr lang="en-GB" altLang="ja-JP" sz="2600" dirty="0"/>
              <a:t> YES / </a:t>
            </a:r>
            <a:r>
              <a:rPr lang="en-GB" altLang="ja-JP" sz="2600" dirty="0">
                <a:sym typeface="Times New Roman" panose="02020603050405020304" pitchFamily="18" charset="0"/>
              </a:rPr>
              <a:t></a:t>
            </a:r>
            <a:r>
              <a:rPr lang="en-GB" altLang="ja-JP" sz="2600" dirty="0"/>
              <a:t> NO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ja-JP" dirty="0"/>
              <a:t>5.2.4.2.2 </a:t>
            </a:r>
            <a:r>
              <a:rPr lang="en-GB" altLang="ja-JP" dirty="0" smtClean="0"/>
              <a:t> Higher </a:t>
            </a:r>
            <a:r>
              <a:rPr lang="en-GB" altLang="ja-JP" dirty="0"/>
              <a:t>Frequency range/band(s</a:t>
            </a:r>
            <a:r>
              <a:rPr lang="en-GB" altLang="ja-JP" dirty="0" smtClean="0"/>
              <a:t>)</a:t>
            </a:r>
            <a:r>
              <a:rPr lang="en-GB" altLang="ja-JP" dirty="0"/>
              <a:t> </a:t>
            </a:r>
            <a:endParaRPr lang="en-GB" altLang="ja-JP" dirty="0" smtClean="0"/>
          </a:p>
          <a:p>
            <a:pPr marL="400050" lvl="1" indent="0" hangingPunct="0">
              <a:buNone/>
            </a:pPr>
            <a:r>
              <a:rPr lang="en-GB" altLang="ja-JP" sz="2600" dirty="0"/>
              <a:t>Is the proposal able to utilize the higher frequency range/band(s) above 24.25 GHz?:	</a:t>
            </a:r>
            <a:r>
              <a:rPr lang="en-GB" altLang="ja-JP" sz="2600" dirty="0">
                <a:sym typeface="Wingdings" panose="05000000000000000000" pitchFamily="2" charset="2"/>
              </a:rPr>
              <a:t></a:t>
            </a:r>
            <a:r>
              <a:rPr lang="en-GB" altLang="ja-JP" sz="2600" dirty="0"/>
              <a:t>YES / 	</a:t>
            </a:r>
            <a:r>
              <a:rPr lang="en-GB" altLang="ja-JP" sz="2600" dirty="0">
                <a:sym typeface="Times New Roman" panose="02020603050405020304" pitchFamily="18" charset="0"/>
              </a:rPr>
              <a:t></a:t>
            </a:r>
            <a:r>
              <a:rPr lang="en-GB" altLang="ja-JP" sz="2600" dirty="0"/>
              <a:t> NO</a:t>
            </a:r>
            <a:endParaRPr lang="ja-JP" altLang="ja-JP" sz="2600" dirty="0"/>
          </a:p>
          <a:p>
            <a:pPr>
              <a:lnSpc>
                <a:spcPct val="90000"/>
              </a:lnSpc>
            </a:pPr>
            <a:endParaRPr lang="en-GB" altLang="ja-JP" dirty="0"/>
          </a:p>
          <a:p>
            <a:pPr>
              <a:lnSpc>
                <a:spcPct val="90000"/>
              </a:lnSpc>
            </a:pPr>
            <a:endParaRPr lang="ja-JP" altLang="ja-JP" dirty="0"/>
          </a:p>
          <a:p>
            <a:pPr marL="0" indent="0" hangingPunct="0">
              <a:lnSpc>
                <a:spcPct val="90000"/>
              </a:lnSpc>
              <a:buNone/>
            </a:pPr>
            <a:endParaRPr lang="ja-JP" altLang="ja-JP" sz="2200" dirty="0"/>
          </a:p>
          <a:p>
            <a:endParaRPr lang="ja-JP" altLang="ja-JP" dirty="0"/>
          </a:p>
          <a:p>
            <a:endParaRPr lang="ja-JP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553018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Arial" panose="020B0604020202020204" pitchFamily="34" charset="0"/>
                <a:ea typeface="Meiryo UI" panose="020B0604030504040204" pitchFamily="50" charset="-128"/>
              </a:rPr>
              <a:t>Frequency bands of NR RIT (FR1) [1/3]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588387"/>
              </p:ext>
            </p:extLst>
          </p:nvPr>
        </p:nvGraphicFramePr>
        <p:xfrm>
          <a:off x="643393" y="1542554"/>
          <a:ext cx="8059831" cy="2309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2823"/>
                <a:gridCol w="1844271"/>
                <a:gridCol w="1893126"/>
                <a:gridCol w="647327"/>
                <a:gridCol w="2862284"/>
              </a:tblGrid>
              <a:tr h="595168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</a:rPr>
                        <a:t>NR operating band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</a:rPr>
                        <a:t>Uplink (UL) operating band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BS receive / UE transmit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GB" sz="900" baseline="-25000" dirty="0" err="1">
                          <a:solidFill>
                            <a:schemeClr val="tx1"/>
                          </a:solidFill>
                          <a:effectLst/>
                        </a:rPr>
                        <a:t>UL_low</a:t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</a:rPr>
                        <a:t>   –  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GB" sz="900" baseline="-25000" dirty="0" err="1">
                          <a:solidFill>
                            <a:schemeClr val="tx1"/>
                          </a:solidFill>
                          <a:effectLst/>
                        </a:rPr>
                        <a:t>UL_high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</a:rPr>
                        <a:t>Downlink (DL) operating band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BS transmit / UE receive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GB" sz="900" baseline="-25000" dirty="0" err="1">
                          <a:solidFill>
                            <a:schemeClr val="tx1"/>
                          </a:solidFill>
                          <a:effectLst/>
                        </a:rPr>
                        <a:t>DL_low</a:t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</a:rPr>
                        <a:t>   –  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GB" sz="900" baseline="-25000" dirty="0" err="1">
                          <a:solidFill>
                            <a:schemeClr val="tx1"/>
                          </a:solidFill>
                          <a:effectLst/>
                        </a:rPr>
                        <a:t>DL_high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</a:rPr>
                        <a:t>Duplex Mode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</a:rPr>
                        <a:t>IMT related articles (notes) in Radio Regulations</a:t>
                      </a:r>
                      <a:r>
                        <a:rPr lang="en-GB" sz="900" baseline="30000" dirty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</a:tr>
              <a:tr h="190534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n71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663 MHz – 698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617 MHz – 652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FDD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 rowSpan="9">
                  <a:txBody>
                    <a:bodyPr/>
                    <a:lstStyle/>
                    <a:p>
                      <a:pPr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900" b="1" u="sng" dirty="0">
                          <a:solidFill>
                            <a:schemeClr val="tx1"/>
                          </a:solidFill>
                          <a:effectLst/>
                        </a:rPr>
                        <a:t>460-890 MHz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5.295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(470-608 MHz, or portions thereof)</a:t>
                      </a:r>
                      <a:b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5.296A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(470-698 MHz, or portions thereof, and 610-698 MHz, or portions thereof)</a:t>
                      </a:r>
                      <a:b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5.308A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 (614-698 MHz)</a:t>
                      </a:r>
                      <a:b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5.313A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 (698-790 MHz)</a:t>
                      </a:r>
                      <a:b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5.317A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 (698-960 MHz in Region 2, 694-790 MHz in Region 1 and 790-960 MHz in Regions 1 and 3)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/>
                </a:tc>
              </a:tr>
              <a:tr h="190534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n12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699 MHz – 716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729 MHz – 746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FDD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90534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n28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703 MHz – 748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758 MHz – 803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FDD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90534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n83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703 MHz – 748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</a:rPr>
                        <a:t>SUL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90534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n20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832 MHz – 862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791 MHz – 821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FDD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90534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n5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824 MHz – 849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869 MHz – 894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FDD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90534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n82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832 MHz – 862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SUL 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90534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n8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880 MHz – 915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925 MHz – 960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FDD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90534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n81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880 MHz – 915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</a:rPr>
                        <a:t>SUL 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56502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  <a:ea typeface="Meiryo UI" panose="020B0604030504040204" pitchFamily="50" charset="-128"/>
              </a:rPr>
              <a:t>Frequency bands of NR RIT (</a:t>
            </a:r>
            <a:r>
              <a:rPr lang="en-US" altLang="ja-JP" dirty="0" smtClean="0">
                <a:latin typeface="Arial" panose="020B0604020202020204" pitchFamily="34" charset="0"/>
                <a:ea typeface="Meiryo UI" panose="020B0604030504040204" pitchFamily="50" charset="-128"/>
              </a:rPr>
              <a:t>FR1) [2/3]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605959"/>
              </p:ext>
            </p:extLst>
          </p:nvPr>
        </p:nvGraphicFramePr>
        <p:xfrm>
          <a:off x="634996" y="1012744"/>
          <a:ext cx="8318172" cy="3636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6606"/>
                <a:gridCol w="1528240"/>
                <a:gridCol w="1679003"/>
                <a:gridCol w="842185"/>
                <a:gridCol w="3152138"/>
              </a:tblGrid>
              <a:tr h="587457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</a:rPr>
                        <a:t>NR operating band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</a:rPr>
                        <a:t>Uplink (UL) operating band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BS receive / UE transmit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GB" sz="900" baseline="-25000" dirty="0" err="1">
                          <a:solidFill>
                            <a:schemeClr val="tx1"/>
                          </a:solidFill>
                          <a:effectLst/>
                        </a:rPr>
                        <a:t>UL_low</a:t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</a:rPr>
                        <a:t>   –  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GB" sz="900" baseline="-25000" dirty="0" err="1">
                          <a:solidFill>
                            <a:schemeClr val="tx1"/>
                          </a:solidFill>
                          <a:effectLst/>
                        </a:rPr>
                        <a:t>UL_high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</a:rPr>
                        <a:t>Downlink (DL) operating band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BS transmit / UE receive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GB" sz="900" baseline="-25000" dirty="0" err="1">
                          <a:solidFill>
                            <a:schemeClr val="tx1"/>
                          </a:solidFill>
                          <a:effectLst/>
                        </a:rPr>
                        <a:t>DL_low</a:t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</a:rPr>
                        <a:t>   –  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GB" sz="900" baseline="-25000" dirty="0" err="1">
                          <a:solidFill>
                            <a:schemeClr val="tx1"/>
                          </a:solidFill>
                          <a:effectLst/>
                        </a:rPr>
                        <a:t>DL_high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</a:rPr>
                        <a:t>Duplex Mode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</a:rPr>
                        <a:t>IMT related articles (notes) in Radio Regulations</a:t>
                      </a:r>
                      <a:r>
                        <a:rPr lang="en-GB" sz="900" baseline="30000" dirty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</a:tr>
              <a:tr h="190534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</a:rPr>
                        <a:t>n51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</a:rPr>
                        <a:t>1427 MHz – 1432 MHz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1427 MHz – 1432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TDD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 rowSpan="5">
                  <a:txBody>
                    <a:bodyPr/>
                    <a:lstStyle/>
                    <a:p>
                      <a:pPr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900" b="1" u="sng" dirty="0">
                          <a:solidFill>
                            <a:schemeClr val="tx1"/>
                          </a:solidFill>
                          <a:effectLst/>
                        </a:rPr>
                        <a:t>1 300-1 525 MHz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5.341A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 (1 427-1 452 MHz and 1 492-1 518 MHz in Region 1)</a:t>
                      </a:r>
                      <a:b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5.341B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 (1 427-1 518 MHz in Region 2)</a:t>
                      </a:r>
                      <a:b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5.341C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 (1 427-1 452 MHz and 1 492-1 518 MHz in Region 3</a:t>
                      </a:r>
                      <a:b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5.346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 (1 452-1 492 MHz)</a:t>
                      </a:r>
                      <a:b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5.346A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 (1 452-1 492 MHz)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/>
                </a:tc>
              </a:tr>
              <a:tr h="190534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n74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1427 MHz – 1470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1475 MHz – 1518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FDD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90534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n76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1427 MHz – 1432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</a:rPr>
                        <a:t>SDL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90534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n50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1432 MHz – 1517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1432 MHz – 1517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TDD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90534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n75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1432 MHz – 1517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SDL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90534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n70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1695 MHz – 1710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1995 MHz – 2020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FDD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 rowSpan="11">
                  <a:txBody>
                    <a:bodyPr/>
                    <a:lstStyle/>
                    <a:p>
                      <a:pPr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900" b="1" u="sng" dirty="0">
                          <a:solidFill>
                            <a:schemeClr val="tx1"/>
                          </a:solidFill>
                          <a:effectLst/>
                        </a:rPr>
                        <a:t>1 710-2 170 MHz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5.384A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 (1 710-1 885 MHz, 2 300-2 400 MHz and 2 500-2 690 MHz)</a:t>
                      </a:r>
                      <a:b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5.388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 (1 885-2 025 MHz and 2 110-2 200 MHz)</a:t>
                      </a:r>
                      <a:b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5.388A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 (1 885-1 980 MHz, 2 010-2 025 MHz and 2 110-2 170 MHz in Regions 1 and 3 and, 1 885-1 980 MHz and 2 110-2 160 MHz in Region 2)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/>
                </a:tc>
              </a:tr>
              <a:tr h="190534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n3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1710 MHz – 1785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1805 MHz – 1880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FDD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90534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n66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1710 MHz – 1780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2110 MHz – 2200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FDD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90534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n80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1710 MHz – 1785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SUL 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90534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n86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1710 MHz – 1780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SUL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90534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n2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1850 MHz – 1910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1930 MHz – 1990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FDD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90534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n25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1850 MHz – 1915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1930 MHz – 1995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FDD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90534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n39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1880 MHz – 1920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1880 MHz – 1920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TDD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90534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n1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1920 MHz – 1980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2110 MHz – 2170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FDD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90534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n84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1920 MHz – 1980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SUL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90534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n34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2010 MHz – 2025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2010 MHz – 2025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TDD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64295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  <a:ea typeface="Meiryo UI" panose="020B0604030504040204" pitchFamily="50" charset="-128"/>
              </a:rPr>
              <a:t>Frequency bands of NR RIT (FR1) </a:t>
            </a:r>
            <a:r>
              <a:rPr lang="en-US" altLang="ja-JP" dirty="0" smtClean="0">
                <a:latin typeface="Arial" panose="020B0604020202020204" pitchFamily="34" charset="0"/>
                <a:ea typeface="Meiryo UI" panose="020B0604030504040204" pitchFamily="50" charset="-128"/>
              </a:rPr>
              <a:t>[3/3</a:t>
            </a:r>
            <a:r>
              <a:rPr lang="en-US" altLang="ja-JP" dirty="0">
                <a:latin typeface="Arial" panose="020B0604020202020204" pitchFamily="34" charset="0"/>
                <a:ea typeface="Meiryo UI" panose="020B0604030504040204" pitchFamily="50" charset="-128"/>
              </a:rPr>
              <a:t>]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516239"/>
              </p:ext>
            </p:extLst>
          </p:nvPr>
        </p:nvGraphicFramePr>
        <p:xfrm>
          <a:off x="727543" y="1554751"/>
          <a:ext cx="8059831" cy="2905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2823"/>
                <a:gridCol w="1844271"/>
                <a:gridCol w="1893126"/>
                <a:gridCol w="647327"/>
                <a:gridCol w="2862284"/>
              </a:tblGrid>
              <a:tr h="464880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</a:rPr>
                        <a:t>NR operating band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</a:rPr>
                        <a:t>Uplink (UL) operating band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BS receive / UE transmit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GB" sz="900" baseline="-25000" dirty="0" err="1">
                          <a:solidFill>
                            <a:schemeClr val="tx1"/>
                          </a:solidFill>
                          <a:effectLst/>
                        </a:rPr>
                        <a:t>UL_low</a:t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</a:rPr>
                        <a:t>   –  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GB" sz="900" baseline="-25000" dirty="0" err="1">
                          <a:solidFill>
                            <a:schemeClr val="tx1"/>
                          </a:solidFill>
                          <a:effectLst/>
                        </a:rPr>
                        <a:t>UL_high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</a:rPr>
                        <a:t>Downlink (DL) operating band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BS transmit / UE receive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88085" algn="l"/>
                        </a:tabLst>
                      </a:pP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GB" sz="900" baseline="-25000" dirty="0" err="1">
                          <a:solidFill>
                            <a:schemeClr val="tx1"/>
                          </a:solidFill>
                          <a:effectLst/>
                        </a:rPr>
                        <a:t>DL_low</a:t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</a:rPr>
                        <a:t>   –  </a:t>
                      </a:r>
                      <a:r>
                        <a:rPr lang="en-GB" sz="900" dirty="0" err="1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GB" sz="900" baseline="-25000" dirty="0" err="1">
                          <a:solidFill>
                            <a:schemeClr val="tx1"/>
                          </a:solidFill>
                          <a:effectLst/>
                        </a:rPr>
                        <a:t>DL_high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</a:rPr>
                        <a:t>Duplex Mode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</a:rPr>
                        <a:t>IMT related articles (notes) in Radio Regulations</a:t>
                      </a:r>
                      <a:r>
                        <a:rPr lang="en-GB" sz="900" baseline="30000" dirty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>
                    <a:solidFill>
                      <a:srgbClr val="BBE0E3"/>
                    </a:solidFill>
                  </a:tcPr>
                </a:tc>
              </a:tr>
              <a:tr h="190534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n40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2300 MHz – 2400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2300 MHz – 2400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TDD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 rowSpan="4"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ja-JP" sz="900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n41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2496 MHz – 2690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2496 MHz – 2690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TDD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 vMerge="1"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>
                    <a:noFill/>
                  </a:tcPr>
                </a:tc>
              </a:tr>
              <a:tr h="190534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n7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2500 MHz – 2570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2620 MHz – 2690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FDD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 vMerge="1"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>
                    <a:noFill/>
                  </a:tcPr>
                </a:tc>
              </a:tr>
              <a:tr h="190534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n38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2570 MHz – 2620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2570 MHz – 2620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TDD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90534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n77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3300 MHz – 4200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3300 MHz – 4200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TDD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 rowSpan="4">
                  <a:txBody>
                    <a:bodyPr/>
                    <a:lstStyle/>
                    <a:p>
                      <a:pPr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900" b="1" u="sng" dirty="0">
                          <a:solidFill>
                            <a:schemeClr val="tx1"/>
                          </a:solidFill>
                          <a:effectLst/>
                        </a:rPr>
                        <a:t>2 700-3 600 MHz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5.429B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 (3 300-3 400 MHz),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5.429D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 (3 300-3 400 MHz),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5.429F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 (3 300-3 400 MHz),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5.430A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 (3 400-3 600 MHz),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5.431B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 (3 400-3 600 MHz),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 5.432A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(3 400-3 500 MHz),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5.432B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 (3 400-3 500 MHz),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5.433A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 (3 500-3 600 MHz)</a:t>
                      </a:r>
                      <a:b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900" b="1" u="sng" dirty="0">
                          <a:solidFill>
                            <a:schemeClr val="tx1"/>
                          </a:solidFill>
                          <a:effectLst/>
                        </a:rPr>
                        <a:t>3 600-4 800 MHz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b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5.434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 (3 600-3 700 MHz)</a:t>
                      </a:r>
                      <a:b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900" b="1" u="sng" dirty="0">
                          <a:solidFill>
                            <a:schemeClr val="tx1"/>
                          </a:solidFill>
                          <a:effectLst/>
                        </a:rPr>
                        <a:t>4 800-5 250 MHz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b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5.441A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(4 800-4 900 MHz)</a:t>
                      </a:r>
                      <a:b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5.441B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 (4 800-4 990 MHz)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/>
                </a:tc>
              </a:tr>
              <a:tr h="190534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n78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3300 MHz – 3800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3300 MHz – 3800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TDD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90534"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n79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4400 MHz – 5000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4400 MHz – 5000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</a:rPr>
                        <a:t>TDD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0458" marR="60458" marT="0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160303">
                <a:tc>
                  <a:txBody>
                    <a:bodyPr/>
                    <a:lstStyle/>
                    <a:p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58" marR="6045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58" marR="60458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58" marR="60458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65682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  <a:ea typeface="Meiryo UI" panose="020B0604030504040204" pitchFamily="50" charset="-128"/>
              </a:rPr>
              <a:t>Frequency bands of NR RIT (</a:t>
            </a:r>
            <a:r>
              <a:rPr lang="en-US" altLang="ja-JP" dirty="0" smtClean="0">
                <a:latin typeface="Arial" panose="020B0604020202020204" pitchFamily="34" charset="0"/>
                <a:ea typeface="Meiryo UI" panose="020B0604030504040204" pitchFamily="50" charset="-128"/>
              </a:rPr>
              <a:t>FR2)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254020"/>
              </p:ext>
            </p:extLst>
          </p:nvPr>
        </p:nvGraphicFramePr>
        <p:xfrm>
          <a:off x="1011025" y="1915053"/>
          <a:ext cx="6304280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6672"/>
                <a:gridCol w="3561842"/>
                <a:gridCol w="1175766"/>
              </a:tblGrid>
              <a:tr h="44704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NR operating band</a:t>
                      </a:r>
                      <a:endParaRPr lang="ja-JP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Uplink (UL) and Downlink (DL) operating band</a:t>
                      </a:r>
                      <a:b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BS transmit/receive</a:t>
                      </a:r>
                      <a:b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UE transmit/receive </a:t>
                      </a:r>
                      <a:endParaRPr lang="ja-JP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GB" sz="1400" baseline="-25000" dirty="0" err="1">
                          <a:solidFill>
                            <a:schemeClr val="tx1"/>
                          </a:solidFill>
                          <a:effectLst/>
                        </a:rPr>
                        <a:t>UL_low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   – 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GB" sz="1400" baseline="-25000" dirty="0" err="1">
                          <a:solidFill>
                            <a:schemeClr val="tx1"/>
                          </a:solidFill>
                          <a:effectLst/>
                        </a:rPr>
                        <a:t>UL_high</a:t>
                      </a:r>
                      <a:endParaRPr lang="ja-JP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GB" sz="1400" baseline="-25000" dirty="0" err="1">
                          <a:solidFill>
                            <a:schemeClr val="tx1"/>
                          </a:solidFill>
                          <a:effectLst/>
                        </a:rPr>
                        <a:t>DL_low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   –  </a:t>
                      </a:r>
                      <a:r>
                        <a:rPr lang="en-GB" sz="1400" dirty="0" err="1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GB" sz="1400" baseline="-25000" dirty="0" err="1">
                          <a:solidFill>
                            <a:schemeClr val="tx1"/>
                          </a:solidFill>
                          <a:effectLst/>
                        </a:rPr>
                        <a:t>DL_high</a:t>
                      </a:r>
                      <a:endParaRPr lang="ja-JP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Duplex Mode</a:t>
                      </a:r>
                      <a:endParaRPr lang="ja-JP" sz="1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n257</a:t>
                      </a:r>
                      <a:endParaRPr lang="ja-JP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26500 MHz – 29500 MHz</a:t>
                      </a:r>
                      <a:endParaRPr lang="ja-JP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TDD</a:t>
                      </a:r>
                      <a:endParaRPr lang="ja-JP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n258</a:t>
                      </a:r>
                      <a:endParaRPr lang="ja-JP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24250 MHz – 27500 MHz</a:t>
                      </a:r>
                      <a:endParaRPr lang="ja-JP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TDD</a:t>
                      </a:r>
                      <a:endParaRPr lang="ja-JP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n260</a:t>
                      </a:r>
                      <a:endParaRPr lang="ja-JP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37000 MHz – 40000 MHz</a:t>
                      </a:r>
                      <a:endParaRPr lang="ja-JP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TDD</a:t>
                      </a:r>
                      <a:endParaRPr lang="ja-JP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n261</a:t>
                      </a:r>
                      <a:endParaRPr lang="ja-JP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27500 MHz – 28350 MHz</a:t>
                      </a:r>
                      <a:endParaRPr lang="ja-JP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TDD</a:t>
                      </a:r>
                      <a:endParaRPr lang="ja-JP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92450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Arial" panose="020B0604020202020204" pitchFamily="34" charset="0"/>
                <a:ea typeface="Meiryo UI" panose="020B0604030504040204" pitchFamily="50" charset="-128"/>
              </a:rPr>
              <a:t>Carrier frequency vs. bandwidth specified for </a:t>
            </a:r>
            <a:r>
              <a:rPr lang="en-US" altLang="ja-JP" sz="1800" dirty="0" smtClean="0">
                <a:latin typeface="Arial" panose="020B0604020202020204" pitchFamily="34" charset="0"/>
                <a:ea typeface="Meiryo UI" panose="020B0604030504040204" pitchFamily="50" charset="-128"/>
              </a:rPr>
              <a:t>NR (and LTE)</a:t>
            </a:r>
            <a:endParaRPr kumimoji="1" lang="ja-JP" altLang="en-US" sz="1800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3780256" y="4257015"/>
            <a:ext cx="5247957" cy="50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8288" indent="-268288" algn="l" defTabSz="45709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30B1A"/>
              </a:buClr>
              <a:buFont typeface="Wingdings" pitchFamily="2" charset="2"/>
              <a:buChar char="n"/>
              <a:defRPr kumimoji="1" sz="16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6088" indent="-177800" algn="l" defTabSz="45709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kumimoji="1" sz="12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4988" indent="-88900" algn="l" defTabSz="45709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ＭＳ Ｐゴシック" panose="020B0600070205080204" pitchFamily="50" charset="-128"/>
              <a:buChar char="–"/>
              <a:defRPr kumimoji="1" sz="12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534988" indent="-88900" algn="l" defTabSz="45709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ＭＳ Ｐゴシック" panose="020B0600070205080204" pitchFamily="50" charset="-128"/>
              <a:buChar char="–"/>
              <a:defRPr kumimoji="1" sz="12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304496" indent="365037" algn="l" defTabSz="457090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761588" indent="365037" algn="l" defTabSz="45709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8678" indent="365037" algn="l" defTabSz="45709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5768" indent="365037" algn="l" defTabSz="45709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2858" indent="365037" algn="l" defTabSz="457090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788" indent="-204788">
              <a:lnSpc>
                <a:spcPts val="900"/>
              </a:lnSpc>
              <a:buNone/>
            </a:pPr>
            <a:r>
              <a:rPr lang="en-US" altLang="ja-JP" sz="675" kern="0" dirty="0">
                <a:latin typeface="Arial" panose="020B0604020202020204" pitchFamily="34" charset="0"/>
              </a:rPr>
              <a:t>Ref: 3GPP TS 36.101, "E-UTRA; User Equipment (UE) radio transmission and </a:t>
            </a:r>
            <a:r>
              <a:rPr lang="en-US" altLang="ja-JP" sz="675" kern="0" dirty="0">
                <a:solidFill>
                  <a:schemeClr val="tx1"/>
                </a:solidFill>
                <a:latin typeface="Arial" panose="020B0604020202020204" pitchFamily="34" charset="0"/>
              </a:rPr>
              <a:t>reception" (</a:t>
            </a:r>
            <a:r>
              <a:rPr lang="en-US" altLang="ja-JP" sz="675" kern="0" dirty="0" smtClean="0">
                <a:solidFill>
                  <a:schemeClr val="tx1"/>
                </a:solidFill>
                <a:latin typeface="Arial" panose="020B0604020202020204" pitchFamily="34" charset="0"/>
              </a:rPr>
              <a:t>V.15.7.0) </a:t>
            </a:r>
            <a:r>
              <a:rPr lang="en-US" altLang="ja-JP" sz="675" kern="0" dirty="0" smtClean="0">
                <a:latin typeface="Arial" panose="020B0604020202020204" pitchFamily="34" charset="0"/>
              </a:rPr>
              <a:t>2019-06</a:t>
            </a:r>
            <a:r>
              <a:rPr lang="en-US" altLang="ja-JP" sz="675" kern="0" dirty="0">
                <a:latin typeface="Arial" panose="020B0604020202020204" pitchFamily="34" charset="0"/>
              </a:rPr>
              <a:t/>
            </a:r>
            <a:br>
              <a:rPr lang="en-US" altLang="ja-JP" sz="675" kern="0" dirty="0">
                <a:latin typeface="Arial" panose="020B0604020202020204" pitchFamily="34" charset="0"/>
              </a:rPr>
            </a:br>
            <a:r>
              <a:rPr lang="en-US" altLang="ja-JP" sz="675" kern="0" dirty="0">
                <a:latin typeface="Arial" panose="020B0604020202020204" pitchFamily="34" charset="0"/>
              </a:rPr>
              <a:t>3GPP TS 38.101-1, "NR; User Equipment (UE) radio transmission and reception; Part 1: Range 1 </a:t>
            </a:r>
            <a:r>
              <a:rPr lang="en-US" altLang="ja-JP" sz="675" kern="0" dirty="0">
                <a:solidFill>
                  <a:schemeClr val="tx1"/>
                </a:solidFill>
                <a:latin typeface="Arial" panose="020B0604020202020204" pitchFamily="34" charset="0"/>
              </a:rPr>
              <a:t>Standalone" (</a:t>
            </a:r>
            <a:r>
              <a:rPr lang="en-US" altLang="ja-JP" sz="675" kern="0" dirty="0" smtClean="0">
                <a:solidFill>
                  <a:schemeClr val="tx1"/>
                </a:solidFill>
                <a:latin typeface="Arial" panose="020B0604020202020204" pitchFamily="34" charset="0"/>
              </a:rPr>
              <a:t>V.15.6.0) 2019-06</a:t>
            </a:r>
            <a:r>
              <a:rPr lang="en-US" altLang="ja-JP" sz="675" kern="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ja-JP" sz="675" kern="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ja-JP" sz="675" kern="0" dirty="0">
                <a:solidFill>
                  <a:schemeClr val="tx1"/>
                </a:solidFill>
                <a:latin typeface="Arial" panose="020B0604020202020204" pitchFamily="34" charset="0"/>
              </a:rPr>
              <a:t>3GPP TS 38.101-2, "NR; User Equipment (UE) radio transmission and reception; Part 2: Range 2 Standalone" (</a:t>
            </a:r>
            <a:r>
              <a:rPr lang="en-US" altLang="ja-JP" sz="675" kern="0" dirty="0" smtClean="0">
                <a:solidFill>
                  <a:schemeClr val="tx1"/>
                </a:solidFill>
                <a:latin typeface="Arial" panose="020B0604020202020204" pitchFamily="34" charset="0"/>
              </a:rPr>
              <a:t>V.15.6.0</a:t>
            </a:r>
            <a:r>
              <a:rPr lang="en-US" altLang="ja-JP" sz="675" kern="0" dirty="0" smtClean="0">
                <a:latin typeface="Arial" panose="020B0604020202020204" pitchFamily="34" charset="0"/>
              </a:rPr>
              <a:t>) 2018-06</a:t>
            </a:r>
            <a:endParaRPr lang="ja-JP" altLang="en-US" sz="675" kern="0" dirty="0">
              <a:latin typeface="Arial" panose="020B0604020202020204" pitchFamily="34" charset="0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1" y="1175853"/>
            <a:ext cx="4445101" cy="301064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42" y="1175853"/>
            <a:ext cx="4450771" cy="301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4578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Peak spectral </a:t>
            </a:r>
            <a:r>
              <a:rPr lang="en-US" altLang="ja-JP" dirty="0" smtClean="0"/>
              <a:t>efficiency (DL)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027808"/>
              </p:ext>
            </p:extLst>
          </p:nvPr>
        </p:nvGraphicFramePr>
        <p:xfrm>
          <a:off x="1169755" y="2515051"/>
          <a:ext cx="5944235" cy="769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0215"/>
                <a:gridCol w="449580"/>
                <a:gridCol w="420370"/>
                <a:gridCol w="420370"/>
                <a:gridCol w="420370"/>
                <a:gridCol w="420370"/>
                <a:gridCol w="420370"/>
                <a:gridCol w="420370"/>
                <a:gridCol w="420370"/>
                <a:gridCol w="420370"/>
                <a:gridCol w="420370"/>
                <a:gridCol w="420370"/>
                <a:gridCol w="420370"/>
                <a:gridCol w="420370"/>
              </a:tblGrid>
              <a:tr h="190500">
                <a:tc gridSpan="2"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SCS</a:t>
                      </a:r>
                      <a:r>
                        <a:rPr lang="ja-JP" sz="800" dirty="0">
                          <a:solidFill>
                            <a:schemeClr val="tx1"/>
                          </a:solidFill>
                          <a:effectLst/>
                        </a:rPr>
                        <a:t>「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kHz]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b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10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15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20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25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30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40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60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80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90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100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</a:tr>
              <a:tr h="175260">
                <a:tc rowSpan="3"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FR1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49.3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51.5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52.3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52.6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52.9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53.0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53.7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53.7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</a:tr>
              <a:tr h="17526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42.8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47.3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50.1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50.5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51.6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51.6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52.6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52.9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53.7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53.9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54.1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54.3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</a:tr>
              <a:tr h="17526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42.8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47.1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47.3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49.0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50.1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50.5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51.6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52.3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53.1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53.4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53.7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2280"/>
              </p:ext>
            </p:extLst>
          </p:nvPr>
        </p:nvGraphicFramePr>
        <p:xfrm>
          <a:off x="1171345" y="1147546"/>
          <a:ext cx="5941055" cy="769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9975"/>
                <a:gridCol w="449340"/>
                <a:gridCol w="420145"/>
                <a:gridCol w="420145"/>
                <a:gridCol w="420145"/>
                <a:gridCol w="420145"/>
                <a:gridCol w="420145"/>
                <a:gridCol w="420145"/>
                <a:gridCol w="420145"/>
                <a:gridCol w="420145"/>
                <a:gridCol w="420145"/>
                <a:gridCol w="420145"/>
                <a:gridCol w="420145"/>
                <a:gridCol w="420145"/>
              </a:tblGrid>
              <a:tr h="190500">
                <a:tc gridSpan="2"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SCS</a:t>
                      </a:r>
                      <a:r>
                        <a:rPr lang="ja-JP" sz="800" dirty="0">
                          <a:solidFill>
                            <a:schemeClr val="tx1"/>
                          </a:solidFill>
                          <a:effectLst/>
                        </a:rPr>
                        <a:t>「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kHz]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b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10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15 MHz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20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25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30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40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60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80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90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100 MHz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</a:tr>
              <a:tr h="175260">
                <a:tc rowSpan="3"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FR1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49.2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51.5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52.2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52.6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52.8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53.0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53.7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53.7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</a:tr>
              <a:tr h="17526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42.7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47.2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50.1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50.5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51.5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51.6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52.6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52.8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53.7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53.9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54.1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54.3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</a:tr>
              <a:tr h="17526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42.7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47.0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47.2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48.9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50.1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50.5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51.5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52.2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53.1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53.4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53.6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54329" y="2253871"/>
            <a:ext cx="617508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  <a:tab pos="1187450" algn="l"/>
              </a:tabLst>
            </a:pPr>
            <a:r>
              <a:rPr kumimoji="0" lang="en-GB" altLang="ja-JP" sz="10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 A-2.1-2 NR TDD DL peak spectral efficiency (bit/s/Hz) [DSUUD, 6DL:2GP:6UL, Overhead:OH</a:t>
            </a:r>
            <a:r>
              <a:rPr kumimoji="0" lang="en-GB" altLang="ja-JP" sz="1000" b="1" i="0" u="none" strike="noStrike" cap="none" normalizeH="0" baseline="-3000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kumimoji="0" lang="en-GB" altLang="ja-JP" sz="10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kumimoji="0" lang="en-GB" altLang="ja-JP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66062" y="886366"/>
            <a:ext cx="47516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  <a:tab pos="1187450" algn="l"/>
              </a:tabLst>
            </a:pPr>
            <a:r>
              <a:rPr kumimoji="0" lang="en-GB" altLang="ja-JP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 A-2.1-1 NR FDD DL peak spectral efficiency (bit/s/Hz) [Overhead:OH</a:t>
            </a:r>
            <a:r>
              <a:rPr kumimoji="0" lang="en-GB" altLang="ja-JP" sz="10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kumimoji="0" lang="en-GB" altLang="ja-JP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kumimoji="0" lang="en-GB" altLang="ja-JP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948113"/>
              </p:ext>
            </p:extLst>
          </p:nvPr>
        </p:nvGraphicFramePr>
        <p:xfrm>
          <a:off x="2529289" y="3882556"/>
          <a:ext cx="3225167" cy="541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347"/>
                <a:gridCol w="594817"/>
                <a:gridCol w="594817"/>
                <a:gridCol w="549062"/>
                <a:gridCol w="549062"/>
                <a:gridCol w="549062"/>
              </a:tblGrid>
              <a:tr h="190500">
                <a:tc gridSpan="2"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SCS</a:t>
                      </a:r>
                      <a:r>
                        <a:rPr lang="ja-JP" sz="800" dirty="0">
                          <a:solidFill>
                            <a:schemeClr val="tx1"/>
                          </a:solidFill>
                          <a:effectLst/>
                        </a:rPr>
                        <a:t>「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kHz]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100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200 MHz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400 MHz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</a:tr>
              <a:tr h="175260">
                <a:tc rowSpan="2"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FR2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52.1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52.3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52.4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</a:tr>
              <a:tr h="17526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50.1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52.1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52.3</a:t>
                      </a:r>
                      <a:endParaRPr lang="ja-JP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52.4</a:t>
                      </a:r>
                      <a:endParaRPr lang="ja-JP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54328" y="3621376"/>
            <a:ext cx="617508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  <a:tab pos="1187450" algn="l"/>
              </a:tabLst>
            </a:pPr>
            <a:r>
              <a:rPr kumimoji="0" lang="en-GB" altLang="ja-JP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 A-2.1-3 NR TDD DL peak spectral efficiency (bit/s/Hz) [DSUUD, 6DL:2GP:6UL, Overhead:OH</a:t>
            </a:r>
            <a:r>
              <a:rPr kumimoji="0" lang="en-GB" altLang="ja-JP" sz="10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kumimoji="0" lang="en-GB" altLang="ja-JP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kumimoji="0" lang="en-GB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63707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Peak spectral </a:t>
            </a:r>
            <a:r>
              <a:rPr lang="en-US" altLang="ja-JP" dirty="0" smtClean="0"/>
              <a:t>efficiency (UL)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897101"/>
              </p:ext>
            </p:extLst>
          </p:nvPr>
        </p:nvGraphicFramePr>
        <p:xfrm>
          <a:off x="1599883" y="1271380"/>
          <a:ext cx="5944235" cy="769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0215"/>
                <a:gridCol w="449580"/>
                <a:gridCol w="420370"/>
                <a:gridCol w="420370"/>
                <a:gridCol w="420370"/>
                <a:gridCol w="420370"/>
                <a:gridCol w="420370"/>
                <a:gridCol w="420370"/>
                <a:gridCol w="420370"/>
                <a:gridCol w="420370"/>
                <a:gridCol w="420370"/>
                <a:gridCol w="420370"/>
                <a:gridCol w="420370"/>
                <a:gridCol w="420370"/>
              </a:tblGrid>
              <a:tr h="190500">
                <a:tc gridSpan="2"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 dirty="0">
                          <a:effectLst/>
                        </a:rPr>
                        <a:t>SCS</a:t>
                      </a:r>
                      <a:r>
                        <a:rPr lang="ja-JP" sz="800" dirty="0">
                          <a:effectLst/>
                        </a:rPr>
                        <a:t>「</a:t>
                      </a:r>
                      <a:r>
                        <a:rPr lang="en-US" sz="800" dirty="0">
                          <a:effectLst/>
                        </a:rPr>
                        <a:t>kHz]</a:t>
                      </a:r>
                      <a:endParaRPr lang="ja-JP" sz="1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MHz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10 MHz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15 MHz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20 MHz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25 MHz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30 MHz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40 MHz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50 MHz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60 MHz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80 MHz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 dirty="0">
                          <a:effectLst/>
                        </a:rPr>
                        <a:t>90 MHz</a:t>
                      </a:r>
                      <a:endParaRPr lang="ja-JP" sz="1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100 MHz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</a:tr>
              <a:tr h="175260">
                <a:tc rowSpan="3"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FR1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15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24.6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25.7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26.1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26.3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26.4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26.5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26.8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26.8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</a:tr>
              <a:tr h="17526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30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21.3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23.6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25.0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25.2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25.8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25.8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26.3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26.4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26.8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27.0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27.1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27.1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</a:tr>
              <a:tr h="17526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60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21.3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23.5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23.6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24.5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25.0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25.2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25.8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26.1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26.6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26.7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 dirty="0">
                          <a:effectLst/>
                        </a:rPr>
                        <a:t>26.8</a:t>
                      </a:r>
                      <a:endParaRPr lang="ja-JP" sz="1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821878"/>
              </p:ext>
            </p:extLst>
          </p:nvPr>
        </p:nvGraphicFramePr>
        <p:xfrm>
          <a:off x="1601473" y="2570487"/>
          <a:ext cx="5941055" cy="769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9975"/>
                <a:gridCol w="449340"/>
                <a:gridCol w="420145"/>
                <a:gridCol w="420145"/>
                <a:gridCol w="420145"/>
                <a:gridCol w="420145"/>
                <a:gridCol w="420145"/>
                <a:gridCol w="420145"/>
                <a:gridCol w="420145"/>
                <a:gridCol w="420145"/>
                <a:gridCol w="420145"/>
                <a:gridCol w="420145"/>
                <a:gridCol w="420145"/>
                <a:gridCol w="420145"/>
              </a:tblGrid>
              <a:tr h="190500">
                <a:tc gridSpan="2"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SCS</a:t>
                      </a:r>
                      <a:r>
                        <a:rPr lang="ja-JP" sz="800">
                          <a:effectLst/>
                        </a:rPr>
                        <a:t>「</a:t>
                      </a:r>
                      <a:r>
                        <a:rPr lang="en-US" sz="800">
                          <a:effectLst/>
                        </a:rPr>
                        <a:t>kHz]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MHz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10 MHz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15 MHz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20 MHz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25 MHz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30 MHz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40 MHz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50 MHz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60 MHz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80 MHz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90 MHz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100 MHz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</a:tr>
              <a:tr h="175260">
                <a:tc rowSpan="3"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FR1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15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24.6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25.7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26.1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26.3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26.4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26.5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26.8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26.8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</a:tr>
              <a:tr h="17526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30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21.3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23.6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25.0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25.2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25.8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25.8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26.3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26.4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26.8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27.0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27.1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27.1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</a:tr>
              <a:tr h="17526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60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21.3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23.5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23.6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24.5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25.0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25.2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25.8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26.1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26.6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26.7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 dirty="0">
                          <a:effectLst/>
                        </a:rPr>
                        <a:t>26.8</a:t>
                      </a:r>
                      <a:endParaRPr lang="ja-JP" sz="1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71058"/>
              </p:ext>
            </p:extLst>
          </p:nvPr>
        </p:nvGraphicFramePr>
        <p:xfrm>
          <a:off x="2959417" y="3869596"/>
          <a:ext cx="3225167" cy="541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347"/>
                <a:gridCol w="594817"/>
                <a:gridCol w="594817"/>
                <a:gridCol w="549062"/>
                <a:gridCol w="549062"/>
                <a:gridCol w="549062"/>
              </a:tblGrid>
              <a:tr h="190500">
                <a:tc gridSpan="2"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 dirty="0">
                          <a:effectLst/>
                        </a:rPr>
                        <a:t>SCS</a:t>
                      </a:r>
                      <a:r>
                        <a:rPr lang="ja-JP" sz="800" dirty="0">
                          <a:effectLst/>
                        </a:rPr>
                        <a:t>「</a:t>
                      </a:r>
                      <a:r>
                        <a:rPr lang="en-US" sz="800" dirty="0">
                          <a:effectLst/>
                        </a:rPr>
                        <a:t>kHz]</a:t>
                      </a:r>
                      <a:endParaRPr lang="ja-JP" sz="1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50 MHz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100 MHz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 dirty="0">
                          <a:effectLst/>
                        </a:rPr>
                        <a:t>200 MHz</a:t>
                      </a:r>
                      <a:endParaRPr lang="ja-JP" sz="1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400 MHz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</a:tr>
              <a:tr h="175260">
                <a:tc rowSpan="2"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FR2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60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26.2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26.2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26.3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</a:tr>
              <a:tr h="17526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120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25.3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26.2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>
                          <a:effectLst/>
                        </a:rPr>
                        <a:t>26.2</a:t>
                      </a:r>
                      <a:endParaRPr lang="ja-JP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88085" algn="l"/>
                          <a:tab pos="533400" algn="l"/>
                        </a:tabLst>
                      </a:pPr>
                      <a:r>
                        <a:rPr lang="en-US" sz="800" dirty="0">
                          <a:effectLst/>
                        </a:rPr>
                        <a:t>26.3</a:t>
                      </a:r>
                      <a:endParaRPr lang="ja-JP" sz="1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864784" y="883526"/>
            <a:ext cx="541443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  <a:tab pos="1187450" algn="l"/>
              </a:tabLst>
            </a:pPr>
            <a:r>
              <a:rPr kumimoji="0" lang="en-GB" altLang="ja-JP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 A-2.2.1 NR FDD UL peak spectral efficiency (bit/s/Hz) [Overhead:OH</a:t>
            </a:r>
            <a:r>
              <a:rPr kumimoji="0" lang="en-GB" altLang="ja-JP" sz="10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kumimoji="0" lang="en-GB" altLang="ja-JP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kumimoji="0" lang="en-GB" altLang="ja-JP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461062" y="2182633"/>
            <a:ext cx="62218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  <a:tab pos="1187450" algn="l"/>
              </a:tabLst>
            </a:pPr>
            <a:r>
              <a:rPr kumimoji="0" lang="en-GB" altLang="ja-JP" sz="10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 A-2.2-2 NR TDD UL peak spectral efficiency (bit/s/Hz) [DSUUD, 6DL:2GP:6UL, Overhead:OH</a:t>
            </a:r>
            <a:r>
              <a:rPr kumimoji="0" lang="en-GB" altLang="ja-JP" sz="1000" b="1" i="0" u="none" strike="noStrike" cap="none" normalizeH="0" baseline="-3000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kumimoji="0" lang="en-GB" altLang="ja-JP" sz="10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]]</a:t>
            </a:r>
            <a:endParaRPr kumimoji="0" lang="en-GB" altLang="ja-JP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401075" y="3481740"/>
            <a:ext cx="634185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118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  <a:tab pos="1187450" algn="l"/>
              </a:tabLst>
            </a:pPr>
            <a:r>
              <a:rPr kumimoji="0" lang="en-GB" altLang="ja-JP" sz="10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 A-2.2-3 NR TDD UL peak spectral efficiency (bit/s/Hz) [DSUUD, 6DL:2GP:6UL, Overhead:OH</a:t>
            </a:r>
            <a:r>
              <a:rPr kumimoji="0" lang="en-GB" altLang="ja-JP" sz="1000" b="1" i="0" u="none" strike="noStrike" cap="none" normalizeH="0" baseline="-3000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kumimoji="0" lang="en-GB" altLang="ja-JP" sz="10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kumimoji="0" lang="en-GB" altLang="ja-JP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232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205" y="1820607"/>
            <a:ext cx="1147763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8" name="タイトル 2"/>
          <p:cNvSpPr>
            <a:spLocks noGrp="1"/>
          </p:cNvSpPr>
          <p:nvPr>
            <p:ph type="title"/>
          </p:nvPr>
        </p:nvSpPr>
        <p:spPr>
          <a:xfrm>
            <a:off x="255183" y="757987"/>
            <a:ext cx="8528947" cy="704432"/>
          </a:xfrm>
        </p:spPr>
        <p:txBody>
          <a:bodyPr/>
          <a:lstStyle/>
          <a:p>
            <a:r>
              <a:rPr lang="en-US" altLang="ja-JP" u="none" dirty="0" smtClean="0">
                <a:solidFill>
                  <a:srgbClr val="9A9AE6"/>
                </a:solidFill>
                <a:latin typeface="Arial Black" panose="020B0A04020102020204" pitchFamily="34" charset="0"/>
              </a:rPr>
              <a:t>Contents</a:t>
            </a:r>
            <a:endParaRPr lang="ja-JP" altLang="en-US" u="none" dirty="0" smtClean="0">
              <a:solidFill>
                <a:srgbClr val="9A9AE6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205" y="2305322"/>
            <a:ext cx="1147763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9" name="コンテンツ プレースホルダー 3"/>
          <p:cNvSpPr>
            <a:spLocks noGrp="1"/>
          </p:cNvSpPr>
          <p:nvPr>
            <p:ph idx="4294967295"/>
          </p:nvPr>
        </p:nvSpPr>
        <p:spPr>
          <a:xfrm>
            <a:off x="1833714" y="1768396"/>
            <a:ext cx="7058079" cy="1264724"/>
          </a:xfrm>
        </p:spPr>
        <p:txBody>
          <a:bodyPr>
            <a:noAutofit/>
          </a:bodyPr>
          <a:lstStyle/>
          <a:p>
            <a:pPr marL="633142" indent="-633142">
              <a:lnSpc>
                <a:spcPts val="3600"/>
              </a:lnSpc>
              <a:spcBef>
                <a:spcPts val="20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altLang="ja-JP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IMT-2020 </a:t>
            </a:r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Evaluation Group of 5GMF</a:t>
            </a:r>
          </a:p>
          <a:p>
            <a:pPr marL="633142" indent="-633142">
              <a:lnSpc>
                <a:spcPts val="3600"/>
              </a:lnSpc>
              <a:spcBef>
                <a:spcPts val="20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altLang="ja-JP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Overview </a:t>
            </a:r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of </a:t>
            </a:r>
            <a:r>
              <a:rPr lang="en-US" altLang="ja-JP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/>
            </a:r>
            <a:br>
              <a:rPr lang="en-US" altLang="ja-JP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</a:br>
            <a:r>
              <a:rPr lang="en-US" altLang="ja-JP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“INITERIM </a:t>
            </a:r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EVALUATION </a:t>
            </a:r>
            <a:r>
              <a:rPr lang="en-US" altLang="ja-JP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REPORT</a:t>
            </a:r>
            <a:r>
              <a:rPr lang="en-US" altLang="ja-JP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”</a:t>
            </a:r>
            <a:br>
              <a:rPr lang="en-US" altLang="ja-JP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</a:br>
            <a:r>
              <a:rPr lang="en-US" altLang="ja-JP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on NR RIT (3GPP)</a:t>
            </a:r>
          </a:p>
          <a:p>
            <a:pPr marL="633142" indent="-633142">
              <a:lnSpc>
                <a:spcPts val="3600"/>
              </a:lnSpc>
              <a:spcBef>
                <a:spcPts val="200"/>
              </a:spcBef>
              <a:buClr>
                <a:schemeClr val="bg1"/>
              </a:buClr>
              <a:buFont typeface="+mj-lt"/>
              <a:buAutoNum type="arabicPeriod"/>
            </a:pPr>
            <a:endParaRPr lang="en-US" altLang="ja-JP" sz="28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681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3200" dirty="0" smtClean="0">
                <a:latin typeface="Arial" panose="020B0604020202020204" pitchFamily="34" charset="0"/>
                <a:ea typeface="Meiryo UI" panose="020B0604030504040204" pitchFamily="50" charset="-128"/>
              </a:rPr>
              <a:t>Peak data rate (per </a:t>
            </a:r>
            <a:r>
              <a:rPr kumimoji="1" lang="en-US" altLang="ja-JP" sz="3200" dirty="0" smtClean="0">
                <a:latin typeface="Arial" panose="020B0604020202020204" pitchFamily="34" charset="0"/>
                <a:ea typeface="Meiryo UI" panose="020B0604030504040204" pitchFamily="50" charset="-128"/>
              </a:rPr>
              <a:t>component carrier)</a:t>
            </a:r>
            <a:endParaRPr kumimoji="1" lang="ja-JP" altLang="en-US" sz="3200" dirty="0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093" y="1346776"/>
            <a:ext cx="5460959" cy="3282385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1823007" y="4629161"/>
            <a:ext cx="554312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hangingPunct="1"/>
            <a:r>
              <a:rPr lang="en-US" altLang="ja-JP" sz="750" dirty="0">
                <a:latin typeface="Arial" panose="020B0604020202020204" pitchFamily="34" charset="0"/>
                <a:ea typeface="Meiryo UI" panose="020B0604030504040204" pitchFamily="50" charset="-128"/>
              </a:rPr>
              <a:t>Source: 3GPP TS </a:t>
            </a:r>
            <a:r>
              <a:rPr lang="en-US" altLang="ja-JP" sz="750" dirty="0" smtClean="0">
                <a:latin typeface="Arial" panose="020B0604020202020204" pitchFamily="34" charset="0"/>
                <a:ea typeface="Meiryo UI" panose="020B0604030504040204" pitchFamily="50" charset="-128"/>
              </a:rPr>
              <a:t>38.306</a:t>
            </a:r>
            <a:r>
              <a:rPr lang="en-US" altLang="ja-JP" sz="750" dirty="0">
                <a:latin typeface="Arial" panose="020B0604020202020204" pitchFamily="34" charset="0"/>
                <a:ea typeface="Meiryo UI" panose="020B0604030504040204" pitchFamily="50" charset="-128"/>
              </a:rPr>
              <a:t>, “NR; User Equipment (UE) radio access capabilities</a:t>
            </a:r>
            <a:r>
              <a:rPr lang="en-US" altLang="ja-JP" sz="750" dirty="0" smtClean="0">
                <a:latin typeface="Arial" panose="020B0604020202020204" pitchFamily="34" charset="0"/>
                <a:ea typeface="Meiryo UI" panose="020B0604030504040204" pitchFamily="50" charset="-128"/>
              </a:rPr>
              <a:t>, (V </a:t>
            </a:r>
            <a:r>
              <a:rPr lang="en-US" altLang="ja-JP" sz="750" dirty="0" smtClean="0">
                <a:latin typeface="Arial" panose="020B0604020202020204" pitchFamily="34" charset="0"/>
                <a:ea typeface="Meiryo UI" panose="020B0604030504040204" pitchFamily="50" charset="-128"/>
              </a:rPr>
              <a:t>15.6.0-June. </a:t>
            </a:r>
            <a:r>
              <a:rPr lang="en-US" altLang="ja-JP" sz="750" dirty="0" smtClean="0">
                <a:latin typeface="Arial" panose="020B0604020202020204" pitchFamily="34" charset="0"/>
                <a:ea typeface="Meiryo UI" panose="020B0604030504040204" pitchFamily="50" charset="-128"/>
              </a:rPr>
              <a:t>2019</a:t>
            </a:r>
          </a:p>
          <a:p>
            <a:pPr algn="r" eaLnBrk="1" hangingPunct="1"/>
            <a:r>
              <a:rPr lang="en-US" altLang="ja-JP" sz="750" dirty="0" smtClean="0">
                <a:latin typeface="Arial" panose="020B0604020202020204" pitchFamily="34" charset="0"/>
                <a:ea typeface="Meiryo UI" panose="020B0604030504040204" pitchFamily="50" charset="-128"/>
              </a:rPr>
              <a:t>.</a:t>
            </a:r>
            <a:endParaRPr lang="en-US" altLang="ja-JP" sz="750" dirty="0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1407296" y="768721"/>
            <a:ext cx="6159500" cy="495866"/>
            <a:chOff x="1785333" y="763831"/>
            <a:chExt cx="6159500" cy="495866"/>
          </a:xfrm>
        </p:grpSpPr>
        <p:graphicFrame>
          <p:nvGraphicFramePr>
            <p:cNvPr id="9" name="オブジェクト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7288014"/>
                </p:ext>
              </p:extLst>
            </p:nvPr>
          </p:nvGraphicFramePr>
          <p:xfrm>
            <a:off x="1785333" y="783164"/>
            <a:ext cx="6019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0" r:id="rId4" imgW="0" imgH="0" progId="">
                    <p:embed/>
                  </p:oleObj>
                </mc:Choice>
                <mc:Fallback>
                  <p:oleObj r:id="rId4" imgW="0" imgH="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333" y="783164"/>
                          <a:ext cx="6019800" cy="4572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正方形/長方形 1"/>
            <p:cNvSpPr/>
            <p:nvPr/>
          </p:nvSpPr>
          <p:spPr>
            <a:xfrm>
              <a:off x="3746077" y="763831"/>
              <a:ext cx="25908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×</a:t>
              </a:r>
              <a:endParaRPr kumimoji="1" lang="ja-JP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月 7"/>
            <p:cNvSpPr/>
            <p:nvPr/>
          </p:nvSpPr>
          <p:spPr>
            <a:xfrm flipH="1">
              <a:off x="7665433" y="802497"/>
              <a:ext cx="279400" cy="457200"/>
            </a:xfrm>
            <a:prstGeom prst="moon">
              <a:avLst>
                <a:gd name="adj" fmla="val 7727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0882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 smtClean="0"/>
              <a:t>Compliance </a:t>
            </a:r>
            <a:r>
              <a:rPr lang="en-US" altLang="ja-JP" sz="1800" dirty="0"/>
              <a:t>template for technical </a:t>
            </a:r>
            <a:r>
              <a:rPr lang="en-US" altLang="ja-JP" sz="1800" dirty="0" smtClean="0"/>
              <a:t>performance [</a:t>
            </a:r>
            <a:r>
              <a:rPr lang="en-US" altLang="ja-JP" sz="1800" dirty="0" smtClean="0"/>
              <a:t>1/2]</a:t>
            </a:r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559302"/>
              </p:ext>
            </p:extLst>
          </p:nvPr>
        </p:nvGraphicFramePr>
        <p:xfrm>
          <a:off x="570089" y="880533"/>
          <a:ext cx="3872090" cy="36549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9153"/>
                <a:gridCol w="918603"/>
                <a:gridCol w="652167"/>
                <a:gridCol w="652167"/>
              </a:tblGrid>
              <a:tr h="2560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 dirty="0">
                          <a:solidFill>
                            <a:schemeClr val="tx1"/>
                          </a:solidFill>
                          <a:effectLst/>
                        </a:rPr>
                        <a:t>Minimum technical performance requirements item (5.2.4.3.x), units, and Report ITU-R M.2410-0 section reference(1)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Required value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en-GB" sz="800" kern="0" baseline="30000">
                          <a:solidFill>
                            <a:schemeClr val="tx1"/>
                          </a:solidFill>
                          <a:effectLst/>
                        </a:rPr>
                        <a:t>(2)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Requirement met?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</a:tr>
              <a:tr h="196108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5.2.4.3.1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Peak data rate (Gbit/s)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-4.1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[37.0~74.8]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</a:tr>
              <a:tr h="25213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 dirty="0">
                          <a:solidFill>
                            <a:schemeClr val="tx1"/>
                          </a:solidFill>
                          <a:effectLst/>
                        </a:rPr>
                        <a:t>16.6~64.6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</a:tr>
              <a:tr h="189104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5.2.4.3.2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Peak spectral efficiency (bit/s/Hz)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-4.2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[42.8~54.3]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</a:tr>
              <a:tr h="25213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[18.5~37.4]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</a:tr>
              <a:tr h="189104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5.2.4.3.3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User experienced data rate (Mbit/s)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-4.3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[103.74~105.75]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</a:tr>
              <a:tr h="18910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[50.87~57.45]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</a:tr>
              <a:tr h="205914">
                <a:tc rowSpan="8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5.2.4.3.4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en-US" sz="800" kern="0" baseline="30000">
                          <a:solidFill>
                            <a:schemeClr val="tx1"/>
                          </a:solidFill>
                          <a:effectLst/>
                        </a:rPr>
                        <a:t>th</a:t>
                      </a: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 percentile user spectral efficiency (bit/s/Hz)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0.3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[0.34~0.56]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</a:tr>
              <a:tr h="18910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0.21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[0.23~0.40]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</a:tr>
              <a:tr h="18910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0.225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[0.24~0.63]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</a:tr>
              <a:tr h="25213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0.15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[0.16-0.45]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</a:tr>
              <a:tr h="25213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0.12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[0.24-0.53]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</a:tr>
              <a:tr h="25213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0.045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[0.09-0.15]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</a:tr>
              <a:tr h="25213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0.12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[0.25-0.64]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</a:tr>
              <a:tr h="25213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0.045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[0.16-0.45]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669" marR="34669" marT="0" marB="0"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38388"/>
              </p:ext>
            </p:extLst>
          </p:nvPr>
        </p:nvGraphicFramePr>
        <p:xfrm>
          <a:off x="4701460" y="855067"/>
          <a:ext cx="3889748" cy="3574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674"/>
                <a:gridCol w="922792"/>
                <a:gridCol w="655141"/>
                <a:gridCol w="655141"/>
              </a:tblGrid>
              <a:tr h="189967">
                <a:tc rowSpan="8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 dirty="0">
                          <a:solidFill>
                            <a:schemeClr val="tx1"/>
                          </a:solidFill>
                          <a:effectLst/>
                        </a:rPr>
                        <a:t>5.2.4.3.5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Average spectral efficiency (bit/s/Hz/ </a:t>
                      </a:r>
                      <a:r>
                        <a:rPr lang="en-US" sz="800" kern="0" dirty="0" err="1">
                          <a:solidFill>
                            <a:schemeClr val="tx1"/>
                          </a:solidFill>
                          <a:effectLst/>
                        </a:rPr>
                        <a:t>TRxP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-4.5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[12~16.88]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</a:tr>
              <a:tr h="1899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6.75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[6.08~10.19]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</a:tr>
              <a:tr h="1899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7.8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[5.0~9.21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</a:tr>
              <a:tr h="21951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5.4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[6.1~10.5]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</a:tr>
              <a:tr h="1899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3.3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7.87~22.33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</a:tr>
              <a:tr h="1899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[11.1~21.1]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</a:tr>
              <a:tr h="1899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1.6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[4.2~6.3]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</a:tr>
              <a:tr h="1899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[3.1~10.3]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</a:tr>
              <a:tr h="3925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5.2.4.3.6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Area traffic capacity (Mbit/s/m</a:t>
                      </a:r>
                      <a:r>
                        <a:rPr lang="en-US" sz="800" kern="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-4.6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800" kern="100" dirty="0" smtClean="0"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[</a:t>
                      </a:r>
                      <a:r>
                        <a:rPr lang="en-US" altLang="ja-JP" sz="800" kern="100" dirty="0" err="1" smtClean="0"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t.b.c</a:t>
                      </a:r>
                      <a:r>
                        <a:rPr lang="en-US" altLang="ja-JP" sz="800" kern="100" dirty="0" smtClean="0"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.]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34827" marR="3482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sz="800" kern="0" dirty="0" smtClean="0"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☐</a:t>
                      </a:r>
                      <a:r>
                        <a:rPr lang="ja-JP" altLang="en-US" sz="800" kern="0" baseline="0" dirty="0" smtClean="0"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GB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</a:tr>
              <a:tr h="287061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5.2.4.3.7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User plane latency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(ms)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(4.7.1)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800" kern="100" dirty="0" smtClean="0"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[</a:t>
                      </a:r>
                      <a:r>
                        <a:rPr lang="en-US" altLang="ja-JP" sz="800" kern="100" dirty="0" err="1" smtClean="0"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t.b.c</a:t>
                      </a:r>
                      <a:r>
                        <a:rPr lang="en-US" altLang="ja-JP" sz="800" kern="100" dirty="0" smtClean="0"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.]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34827" marR="3482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altLang="ja-JP" sz="800" kern="0" dirty="0" smtClean="0"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☐</a:t>
                      </a:r>
                      <a:r>
                        <a:rPr lang="ja-JP" altLang="en-US" sz="800" kern="0" baseline="0" dirty="0" smtClean="0"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GB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</a:tr>
              <a:tr h="1899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800" kern="100" dirty="0" smtClean="0"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[</a:t>
                      </a:r>
                      <a:r>
                        <a:rPr lang="en-US" altLang="ja-JP" sz="800" kern="100" dirty="0" err="1" smtClean="0"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t.b.c</a:t>
                      </a:r>
                      <a:r>
                        <a:rPr lang="en-US" altLang="ja-JP" sz="800" kern="100" dirty="0" smtClean="0"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.]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34827" marR="3482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altLang="ja-JP" sz="800" kern="0" dirty="0" smtClean="0"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☐</a:t>
                      </a:r>
                      <a:r>
                        <a:rPr lang="ja-JP" altLang="en-US" sz="800" kern="0" baseline="0" dirty="0" smtClean="0"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GB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</a:tr>
              <a:tr h="1899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5.2.4.3.8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Control plane latency (ms)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(4.7.2)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800" kern="100" dirty="0" smtClean="0"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[</a:t>
                      </a:r>
                      <a:r>
                        <a:rPr lang="en-US" altLang="ja-JP" sz="800" kern="100" dirty="0" err="1" smtClean="0"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t.b.c</a:t>
                      </a:r>
                      <a:r>
                        <a:rPr lang="en-US" altLang="ja-JP" sz="800" kern="100" dirty="0" smtClean="0"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.]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34827" marR="3482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altLang="ja-JP" sz="800" kern="0" dirty="0" smtClean="0"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☐</a:t>
                      </a:r>
                      <a:r>
                        <a:rPr lang="ja-JP" altLang="en-US" sz="800" kern="0" baseline="0" dirty="0" smtClean="0"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GB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</a:tr>
              <a:tr h="22373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800" kern="100" dirty="0" smtClean="0"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[</a:t>
                      </a:r>
                      <a:r>
                        <a:rPr lang="en-US" altLang="ja-JP" sz="800" kern="100" dirty="0" err="1" smtClean="0"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t.b.c</a:t>
                      </a:r>
                      <a:r>
                        <a:rPr lang="en-US" altLang="ja-JP" sz="800" kern="100" dirty="0" smtClean="0"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.]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34827" marR="3482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altLang="ja-JP" sz="800" kern="0" dirty="0" smtClean="0"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☐</a:t>
                      </a:r>
                      <a:r>
                        <a:rPr lang="ja-JP" altLang="en-US" sz="800" kern="0" baseline="0" dirty="0" smtClean="0"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GB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</a:tr>
              <a:tr h="185745"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5.2.4.3.9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Connection density (devices/km</a:t>
                      </a:r>
                      <a:r>
                        <a:rPr lang="en-US" sz="800" kern="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-4.8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1 000 000 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[32,432,810.5/ 180 kHz~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</a:tr>
              <a:tr h="1899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33,320,641.5/ 180 kHz]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4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[1,203,883.5 / 180 kHz~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4827" marR="3482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11947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/>
              <a:t>Compliance template for technical performance </a:t>
            </a:r>
            <a:r>
              <a:rPr lang="en-US" altLang="ja-JP" sz="1800" dirty="0" smtClean="0"/>
              <a:t>[2/2</a:t>
            </a:r>
            <a:r>
              <a:rPr lang="en-US" altLang="ja-JP" sz="1800" dirty="0"/>
              <a:t>]</a:t>
            </a:r>
            <a:endParaRPr kumimoji="1" lang="ja-JP" altLang="en-US" sz="1800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099605"/>
              </p:ext>
            </p:extLst>
          </p:nvPr>
        </p:nvGraphicFramePr>
        <p:xfrm>
          <a:off x="591693" y="1030815"/>
          <a:ext cx="3791646" cy="3394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9893"/>
                <a:gridCol w="1410503"/>
                <a:gridCol w="1001394"/>
                <a:gridCol w="539856"/>
              </a:tblGrid>
              <a:tr h="6000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 dirty="0">
                          <a:solidFill>
                            <a:schemeClr val="tx1"/>
                          </a:solidFill>
                          <a:effectLst/>
                        </a:rPr>
                        <a:t>5.2.4.3.10</a:t>
                      </a:r>
                      <a:endParaRPr lang="ja-JP" sz="9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Energy efficiency</a:t>
                      </a:r>
                      <a:endParaRPr lang="ja-JP" sz="9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-4.9</a:t>
                      </a:r>
                      <a:endParaRPr lang="ja-JP" sz="9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3234" marR="532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Capability to support a high sleep ratio and long sleep duration</a:t>
                      </a:r>
                      <a:endParaRPr lang="ja-JP" sz="9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3234" marR="53234" marT="0" marB="0" anchor="ctr"/>
                </a:tc>
                <a:tc>
                  <a:txBody>
                    <a:bodyPr/>
                    <a:lstStyle/>
                    <a:p>
                      <a:endParaRPr lang="ja-JP" sz="9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53234" marR="532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Yes No</a:t>
                      </a:r>
                      <a:endParaRPr lang="ja-JP" altLang="ja-JP" sz="9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3234" marR="53234" marT="0" marB="0" anchor="ctr"/>
                </a:tc>
              </a:tr>
              <a:tr h="141958">
                <a:tc rowSpan="8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5.2.4.3.11</a:t>
                      </a:r>
                      <a:endParaRPr lang="ja-JP" sz="9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Reliability</a:t>
                      </a:r>
                      <a:endParaRPr lang="ja-JP" sz="9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-4.1</a:t>
                      </a:r>
                      <a:endParaRPr lang="ja-JP" sz="9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3234" marR="53234" marT="0" marB="0" anchor="ctr"/>
                </a:tc>
                <a:tc row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1-10</a:t>
                      </a:r>
                      <a:r>
                        <a:rPr lang="en-GB" sz="800" kern="0" baseline="30000">
                          <a:solidFill>
                            <a:schemeClr val="tx1"/>
                          </a:solidFill>
                          <a:effectLst/>
                        </a:rPr>
                        <a:t>−5</a:t>
                      </a: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 success probability of transmitting a layer 2 PDU (protocol data unit) of size 32 bytes within 1 ms in channel quality of coverage edge</a:t>
                      </a:r>
                      <a:endParaRPr lang="ja-JP" sz="9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3234" marR="532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[99.9998310%~</a:t>
                      </a:r>
                      <a:endParaRPr lang="ja-JP" sz="9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3234" marR="53234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</a:t>
                      </a: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9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3234" marR="53234" marT="0" marB="0" anchor="ctr"/>
                </a:tc>
              </a:tr>
              <a:tr h="14841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99.9999999%]</a:t>
                      </a:r>
                      <a:endParaRPr lang="ja-JP" sz="9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3234" marR="53234" marT="0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195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[99.9999950%~</a:t>
                      </a:r>
                      <a:endParaRPr lang="ja-JP" sz="9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3234" marR="53234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9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3234" marR="53234" marT="0" marB="0" anchor="ctr"/>
                </a:tc>
              </a:tr>
              <a:tr h="14841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99.9999997%]</a:t>
                      </a:r>
                      <a:endParaRPr lang="ja-JP" sz="9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3234" marR="53234" marT="0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195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[99.9998987%~</a:t>
                      </a:r>
                      <a:endParaRPr lang="ja-JP" sz="9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3234" marR="53234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9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3234" marR="53234" marT="0" marB="0" anchor="ctr"/>
                </a:tc>
              </a:tr>
              <a:tr h="14841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99.9999990%]</a:t>
                      </a:r>
                      <a:endParaRPr lang="ja-JP" sz="9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3234" marR="53234" marT="0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195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[99.9995354%~</a:t>
                      </a:r>
                      <a:endParaRPr lang="ja-JP" sz="9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3234" marR="53234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9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3234" marR="53234" marT="0" marB="0" anchor="ctr"/>
                </a:tc>
              </a:tr>
              <a:tr h="14841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99.9999991%]</a:t>
                      </a:r>
                      <a:endParaRPr lang="ja-JP" sz="9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3234" marR="53234" marT="0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90368"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5.2.4.3.12</a:t>
                      </a:r>
                      <a:endParaRPr lang="ja-JP" sz="9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Mobility classes</a:t>
                      </a:r>
                      <a:endParaRPr lang="ja-JP" sz="9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-4.11</a:t>
                      </a:r>
                      <a:endParaRPr lang="ja-JP" sz="9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3234" marR="532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Stationary, Pedestrian</a:t>
                      </a:r>
                      <a:endParaRPr lang="ja-JP" sz="9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3234" marR="532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Stationary, Pedestrian</a:t>
                      </a:r>
                      <a:endParaRPr lang="ja-JP" sz="9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3234" marR="532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9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3234" marR="53234" marT="0" marB="0" anchor="ctr"/>
                </a:tc>
              </a:tr>
              <a:tr h="7743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Stationary, Pedestrian,</a:t>
                      </a:r>
                      <a:endParaRPr lang="ja-JP" sz="9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Vehicular (up to 30 km/h)</a:t>
                      </a:r>
                      <a:endParaRPr lang="ja-JP" sz="9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3234" marR="532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Stationary, Pedestrian,</a:t>
                      </a:r>
                      <a:endParaRPr lang="ja-JP" sz="9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Vehicular (up to 30 km/h)</a:t>
                      </a:r>
                      <a:endParaRPr lang="ja-JP" sz="9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3234" marR="532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9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3234" marR="53234" marT="0" marB="0" anchor="ctr"/>
                </a:tc>
              </a:tr>
              <a:tr h="56783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Pedestrian, Vehicular, High speed vehicular</a:t>
                      </a:r>
                      <a:endParaRPr lang="ja-JP" sz="9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3234" marR="532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Pedestrian, Vehicular, High speed vehicular</a:t>
                      </a:r>
                      <a:endParaRPr lang="ja-JP" sz="9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3234" marR="532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9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3234" marR="53234" marT="0" marB="0" anchor="ctr"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352615"/>
              </p:ext>
            </p:extLst>
          </p:nvPr>
        </p:nvGraphicFramePr>
        <p:xfrm>
          <a:off x="4945352" y="1020230"/>
          <a:ext cx="3762919" cy="35950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3324"/>
                <a:gridCol w="932066"/>
                <a:gridCol w="661725"/>
                <a:gridCol w="495804"/>
              </a:tblGrid>
              <a:tr h="218298">
                <a:tc rowSpan="8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 dirty="0">
                          <a:solidFill>
                            <a:schemeClr val="tx1"/>
                          </a:solidFill>
                          <a:effectLst/>
                        </a:rPr>
                        <a:t>5.2.4.3.13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 dirty="0">
                          <a:solidFill>
                            <a:schemeClr val="tx1"/>
                          </a:solidFill>
                          <a:effectLst/>
                        </a:rPr>
                        <a:t>Mobility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Traffic channel link data rates (bit/s/Hz)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-4.11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1.5 (10 km/h)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[1.59~2.07]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</a:tr>
              <a:tr h="2558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[2.84~2.84]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</a:tr>
              <a:tr h="2558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1.12 (30 km/h)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[1.79~2.22]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</a:tr>
              <a:tr h="2558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[1.24~1.24]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</a:tr>
              <a:tr h="2558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0.8 (120 km/h)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[2.06~2.91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</a:tr>
              <a:tr h="2558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0.45 (500 km/h)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[1.62~2.64]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</a:tr>
              <a:tr h="2259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0.8 (120 km/h)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[1.16~1.741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</a:tr>
              <a:tr h="2558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0.45 (500 km/h)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[0.83~1.33]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</a:tr>
              <a:tr h="3965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5.2.4.3.14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Mobility interruption time (ms)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-4.12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</a:tr>
              <a:tr h="315530"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5.2.4.3.15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Bandwidth and Scalability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-4.13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At least 100 MHz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800 MHz ~ 6.4 GHz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3~13 different component carrier bandwidth values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</a:tr>
              <a:tr h="40933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Up to 1 GHz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</a:tr>
              <a:tr h="2558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800" kern="0">
                          <a:solidFill>
                            <a:schemeClr val="tx1"/>
                          </a:solidFill>
                          <a:effectLst/>
                        </a:rPr>
                        <a:t>Support of multiple different bandwidth values</a:t>
                      </a:r>
                      <a:r>
                        <a:rPr lang="en-GB" sz="800" kern="0" baseline="30000">
                          <a:solidFill>
                            <a:schemeClr val="tx1"/>
                          </a:solidFill>
                          <a:effectLst/>
                        </a:rPr>
                        <a:t>(4)</a:t>
                      </a:r>
                      <a:endParaRPr lang="ja-JP" sz="800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chemeClr val="tx1"/>
                          </a:solidFill>
                          <a:effectLst/>
                        </a:rPr>
                        <a:t>☑ </a:t>
                      </a: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</a:rPr>
                        <a:t>Yes No</a:t>
                      </a:r>
                      <a:endParaRPr lang="ja-JP" sz="8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35177" marR="3517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70502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Next steps towards the final evaluation report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altLang="ja-JP" sz="2400" dirty="0" smtClean="0"/>
              <a:t>To </a:t>
            </a:r>
            <a:r>
              <a:rPr lang="en-US" altLang="ja-JP" sz="2400" dirty="0"/>
              <a:t>complete the evaluation report of NR </a:t>
            </a:r>
            <a:r>
              <a:rPr lang="en-US" altLang="ja-JP" sz="2400" dirty="0" smtClean="0"/>
              <a:t>RIT (3GPP).</a:t>
            </a:r>
          </a:p>
          <a:p>
            <a:pPr marL="400050" lvl="1" indent="0" hangingPunct="0">
              <a:buNone/>
            </a:pPr>
            <a:r>
              <a:rPr lang="en-US" altLang="ja-JP" sz="1400" dirty="0" smtClean="0"/>
              <a:t>(Complete evaluations on Area traffic capacity, part of URLLC and provides supplemental information etc.)</a:t>
            </a:r>
            <a:endParaRPr lang="en-US" altLang="ja-JP" sz="1400" dirty="0"/>
          </a:p>
          <a:p>
            <a:pPr hangingPunct="0"/>
            <a:r>
              <a:rPr lang="en-US" altLang="ja-JP" sz="2400" dirty="0" smtClean="0"/>
              <a:t>To </a:t>
            </a:r>
            <a:r>
              <a:rPr lang="en-US" altLang="ja-JP" sz="2400" dirty="0"/>
              <a:t>elaborate an evaluation report of SRIT consists of NR and </a:t>
            </a:r>
            <a:r>
              <a:rPr lang="en-US" altLang="ja-JP" sz="2400" dirty="0" smtClean="0"/>
              <a:t>LTE (3GPP).</a:t>
            </a:r>
            <a:endParaRPr lang="ja-JP" altLang="ja-JP" sz="2400" dirty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679653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4294967295"/>
          </p:nvPr>
        </p:nvSpPr>
        <p:spPr>
          <a:xfrm>
            <a:off x="0" y="1333054"/>
            <a:ext cx="9144000" cy="13827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ja-JP" sz="4000" b="1" dirty="0" smtClean="0">
                <a:solidFill>
                  <a:schemeClr val="bg1"/>
                </a:solidFill>
                <a:latin typeface="+mj-lt"/>
                <a:ea typeface="HGP創英角ｺﾞｼｯｸUB" panose="020B0900000000000000" pitchFamily="50" charset="-128"/>
              </a:rPr>
              <a:t>Thank you </a:t>
            </a:r>
          </a:p>
          <a:p>
            <a:pPr marL="0" indent="0" algn="ctr">
              <a:buNone/>
            </a:pPr>
            <a:r>
              <a:rPr lang="en-US" altLang="ja-JP" sz="4000" b="1" dirty="0" smtClean="0">
                <a:solidFill>
                  <a:schemeClr val="bg1"/>
                </a:solidFill>
                <a:latin typeface="+mj-lt"/>
                <a:ea typeface="HGP創英角ｺﾞｼｯｸUB" panose="020B0900000000000000" pitchFamily="50" charset="-128"/>
              </a:rPr>
              <a:t>for your kind attention.</a:t>
            </a:r>
            <a:endParaRPr lang="ja-JP" altLang="en-US" sz="4000" b="1" dirty="0">
              <a:solidFill>
                <a:schemeClr val="bg1"/>
              </a:solidFill>
              <a:latin typeface="+mj-lt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6698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737" y="1941022"/>
            <a:ext cx="7772400" cy="650978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Arial Black" panose="020B0A04020102020204" pitchFamily="34" charset="0"/>
              </a:rPr>
              <a:t>IMT-2020 Evaluation Group of 5GMF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09603" y="805440"/>
            <a:ext cx="724793" cy="648074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pPr algn="ctr"/>
            <a:r>
              <a:rPr lang="en-US" altLang="ja-JP" sz="3700" b="1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ja-JP" altLang="en-US" sz="37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692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97713" y="750976"/>
            <a:ext cx="8208404" cy="190821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n"/>
              <a:tabLst>
                <a:tab pos="1704975" algn="l"/>
              </a:tabLst>
            </a:pPr>
            <a:r>
              <a:rPr lang="en-US" altLang="ja-JP" dirty="0" smtClean="0">
                <a:solidFill>
                  <a:prstClr val="black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5GMF</a:t>
            </a:r>
            <a:r>
              <a:rPr lang="en-US" altLang="ja-JP" sz="1600" dirty="0" smtClean="0">
                <a:solidFill>
                  <a:prstClr val="black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(The </a:t>
            </a:r>
            <a:r>
              <a:rPr lang="en-US" altLang="ja-JP" sz="1600" dirty="0">
                <a:solidFill>
                  <a:prstClr val="black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Fifth</a:t>
            </a:r>
            <a:r>
              <a:rPr lang="en-US" altLang="ja-JP" sz="1600" dirty="0" smtClean="0">
                <a:solidFill>
                  <a:prstClr val="black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Generation Mobile Communications Promotion Forum)</a:t>
            </a:r>
          </a:p>
          <a:p>
            <a:pPr>
              <a:tabLst>
                <a:tab pos="1704975" algn="l"/>
              </a:tabLst>
            </a:pPr>
            <a:r>
              <a:rPr lang="en-US" altLang="ja-JP" sz="800" dirty="0" smtClean="0">
                <a:solidFill>
                  <a:prstClr val="black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1704975" algn="l"/>
              </a:tabLst>
            </a:pPr>
            <a:r>
              <a:rPr lang="en-US" altLang="ja-JP" sz="1600" dirty="0" smtClean="0">
                <a:solidFill>
                  <a:prstClr val="black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Established :	</a:t>
            </a:r>
            <a:r>
              <a:rPr lang="en-US" altLang="ja-JP" sz="1600" dirty="0" smtClean="0">
                <a:solidFill>
                  <a:prstClr val="black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September </a:t>
            </a:r>
            <a:r>
              <a:rPr lang="en-US" altLang="ja-JP" sz="1600" dirty="0" smtClean="0">
                <a:solidFill>
                  <a:prstClr val="black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2014</a:t>
            </a:r>
            <a:r>
              <a:rPr lang="ja-JP" altLang="en-US" sz="1600" dirty="0" smtClean="0">
                <a:solidFill>
                  <a:prstClr val="black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1600" dirty="0" smtClean="0">
                <a:solidFill>
                  <a:prstClr val="black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(taking over ARIB 2020 and Beyond Ad Hoc.) </a:t>
            </a: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1704975" algn="l"/>
              </a:tabLst>
            </a:pPr>
            <a:r>
              <a:rPr lang="en-US" altLang="ja-JP" sz="1600" dirty="0" smtClean="0">
                <a:solidFill>
                  <a:prstClr val="black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Objectives :	Innovative R&amp;D through Industry-Academia-Government cooperation.</a:t>
            </a:r>
            <a:endParaRPr lang="en-US" altLang="ja-JP" sz="1600" dirty="0">
              <a:solidFill>
                <a:prstClr val="black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tabLst>
                <a:tab pos="1704975" algn="l"/>
              </a:tabLst>
            </a:pPr>
            <a:r>
              <a:rPr lang="en-US" altLang="ja-JP" sz="1600" dirty="0">
                <a:solidFill>
                  <a:prstClr val="black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	</a:t>
            </a:r>
            <a:r>
              <a:rPr lang="en-US" altLang="ja-JP" sz="1600" dirty="0" smtClean="0">
                <a:solidFill>
                  <a:prstClr val="black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International </a:t>
            </a:r>
            <a:r>
              <a:rPr lang="en-US" altLang="ja-JP" sz="1600" dirty="0">
                <a:solidFill>
                  <a:prstClr val="black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Standardization </a:t>
            </a:r>
            <a:r>
              <a:rPr lang="en-US" altLang="ja-JP" sz="1600" dirty="0" smtClean="0">
                <a:solidFill>
                  <a:prstClr val="black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and Collaboration.</a:t>
            </a:r>
          </a:p>
          <a:p>
            <a:pPr>
              <a:tabLst>
                <a:tab pos="1704975" algn="l"/>
              </a:tabLst>
            </a:pPr>
            <a:r>
              <a:rPr lang="en-US" altLang="ja-JP" sz="1600" dirty="0">
                <a:solidFill>
                  <a:prstClr val="black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</a:t>
            </a:r>
            <a:r>
              <a:rPr lang="en-US" altLang="ja-JP" sz="1600" dirty="0" smtClean="0">
                <a:solidFill>
                  <a:prstClr val="black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Collaboration with </a:t>
            </a:r>
            <a:r>
              <a:rPr lang="en-US" altLang="ja-JP" sz="1600" dirty="0">
                <a:solidFill>
                  <a:prstClr val="black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5G Field Trials</a:t>
            </a:r>
            <a:r>
              <a:rPr lang="en-US" altLang="ja-JP" sz="1600" dirty="0" smtClean="0">
                <a:solidFill>
                  <a:prstClr val="black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1704975" algn="l"/>
              </a:tabLst>
            </a:pPr>
            <a:r>
              <a:rPr lang="en-US" altLang="ja-JP" sz="1600" dirty="0" smtClean="0">
                <a:solidFill>
                  <a:prstClr val="black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Members :	</a:t>
            </a:r>
            <a:r>
              <a:rPr lang="en-US" altLang="ja-JP" sz="1600" dirty="0" smtClean="0">
                <a:solidFill>
                  <a:prstClr val="black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164 </a:t>
            </a:r>
            <a:r>
              <a:rPr lang="en-US" altLang="ja-JP" sz="1200" dirty="0" smtClean="0">
                <a:solidFill>
                  <a:prstClr val="black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(Special:3,  </a:t>
            </a:r>
            <a:r>
              <a:rPr lang="en-US" altLang="ja-JP" sz="1200" dirty="0" smtClean="0">
                <a:solidFill>
                  <a:prstClr val="black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Individual:18,  Ordinary:135, Local community: 8  </a:t>
            </a:r>
            <a:r>
              <a:rPr lang="en-US" altLang="ja-JP" sz="1200" dirty="0" smtClean="0">
                <a:solidFill>
                  <a:prstClr val="black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as of </a:t>
            </a:r>
            <a:r>
              <a:rPr lang="en-US" altLang="ja-JP" sz="1200" dirty="0" smtClean="0">
                <a:solidFill>
                  <a:prstClr val="black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Nov. 2019)</a:t>
            </a:r>
            <a:endParaRPr lang="en-US" altLang="ja-JP" dirty="0" smtClean="0">
              <a:solidFill>
                <a:prstClr val="black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4127647" y="2582988"/>
            <a:ext cx="3960192" cy="936144"/>
            <a:chOff x="3119590" y="2582988"/>
            <a:chExt cx="3960192" cy="936144"/>
          </a:xfrm>
        </p:grpSpPr>
        <p:cxnSp>
          <p:nvCxnSpPr>
            <p:cNvPr id="6" name="直線コネクタ 5"/>
            <p:cNvCxnSpPr>
              <a:endCxn id="14" idx="1"/>
            </p:cNvCxnSpPr>
            <p:nvPr/>
          </p:nvCxnSpPr>
          <p:spPr>
            <a:xfrm flipV="1">
              <a:off x="4271414" y="3267016"/>
              <a:ext cx="1440312" cy="24"/>
            </a:xfrm>
            <a:prstGeom prst="line">
              <a:avLst/>
            </a:prstGeom>
            <a:ln w="190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5099657" y="2726972"/>
              <a:ext cx="0" cy="792160"/>
            </a:xfrm>
            <a:prstGeom prst="line">
              <a:avLst/>
            </a:prstGeom>
            <a:ln w="190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角丸四角形 7"/>
            <p:cNvSpPr/>
            <p:nvPr/>
          </p:nvSpPr>
          <p:spPr>
            <a:xfrm>
              <a:off x="4379577" y="2582988"/>
              <a:ext cx="1440000" cy="28800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bg1"/>
                  </a:solidFill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General Assembly</a:t>
              </a:r>
              <a:endParaRPr kumimoji="1" lang="ja-JP" altLang="en-US" sz="12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3119590" y="2979048"/>
              <a:ext cx="1368000" cy="43200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120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5G Trial</a:t>
              </a:r>
            </a:p>
            <a:p>
              <a:pPr algn="ctr"/>
              <a:r>
                <a:rPr lang="en-US" altLang="ja-JP" sz="120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Promotion Group</a:t>
              </a:r>
              <a:endParaRPr kumimoji="1" lang="ja-JP" altLang="en-US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5711726" y="3123016"/>
              <a:ext cx="1368000" cy="28800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en-US" altLang="ja-JP" sz="120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Advisory Board</a:t>
              </a:r>
              <a:endParaRPr kumimoji="1" lang="ja-JP" altLang="en-US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6215782" y="2583004"/>
              <a:ext cx="864000" cy="43200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ja-JP" sz="120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Secretariat</a:t>
              </a:r>
            </a:p>
            <a:p>
              <a:pPr algn="ctr"/>
              <a:r>
                <a:rPr kumimoji="1" lang="en-US" altLang="ja-JP" sz="1200" dirty="0" smtClean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ARIB,TTC</a:t>
              </a:r>
              <a:endParaRPr kumimoji="1" lang="ja-JP" altLang="en-US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4079662" y="4455164"/>
            <a:ext cx="3960240" cy="2005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kumimoji="1"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Organizational Structure of 5GMF</a:t>
            </a:r>
            <a:endParaRPr kumimoji="1" lang="ja-JP" altLang="en-US" sz="1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4" name="タイトル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5GMF (Organizational structure and membership)</a:t>
            </a:r>
            <a:endParaRPr kumimoji="1" lang="ja-JP" altLang="en-US" dirty="0"/>
          </a:p>
        </p:txBody>
      </p:sp>
      <p:pic>
        <p:nvPicPr>
          <p:cNvPr id="33" name="Picture 2" descr="D:\ＡＲＩＢ\chikata\5GMF-2\ロゴ\5gmf_800.wmf"/>
          <p:cNvPicPr>
            <a:picLocks noGrp="1"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9732" y="3085256"/>
            <a:ext cx="2274832" cy="101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グループ化 42"/>
          <p:cNvGrpSpPr/>
          <p:nvPr/>
        </p:nvGrpSpPr>
        <p:grpSpPr>
          <a:xfrm>
            <a:off x="3119542" y="3519052"/>
            <a:ext cx="5976403" cy="792096"/>
            <a:chOff x="3119542" y="3519052"/>
            <a:chExt cx="5976403" cy="792096"/>
          </a:xfrm>
        </p:grpSpPr>
        <p:cxnSp>
          <p:nvCxnSpPr>
            <p:cNvPr id="16" name="直線コネクタ 15"/>
            <p:cNvCxnSpPr/>
            <p:nvPr/>
          </p:nvCxnSpPr>
          <p:spPr>
            <a:xfrm flipV="1">
              <a:off x="3587542" y="3519052"/>
              <a:ext cx="5040403" cy="80"/>
            </a:xfrm>
            <a:prstGeom prst="line">
              <a:avLst/>
            </a:prstGeom>
            <a:ln w="190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グループ化 40"/>
            <p:cNvGrpSpPr/>
            <p:nvPr/>
          </p:nvGrpSpPr>
          <p:grpSpPr>
            <a:xfrm>
              <a:off x="3119542" y="3519132"/>
              <a:ext cx="936000" cy="792016"/>
              <a:chOff x="3119542" y="3519132"/>
              <a:chExt cx="936000" cy="792016"/>
            </a:xfrm>
          </p:grpSpPr>
          <p:sp>
            <p:nvSpPr>
              <p:cNvPr id="9" name="角丸四角形 8"/>
              <p:cNvSpPr/>
              <p:nvPr/>
            </p:nvSpPr>
            <p:spPr>
              <a:xfrm>
                <a:off x="3119542" y="3663148"/>
                <a:ext cx="936000" cy="648000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altLang="ja-JP" sz="1200" dirty="0" smtClean="0"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Strategy</a:t>
                </a:r>
              </a:p>
              <a:p>
                <a:pPr algn="ctr"/>
                <a:r>
                  <a:rPr lang="en-US" altLang="ja-JP" sz="1200" dirty="0" smtClean="0"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&amp; </a:t>
                </a:r>
                <a:r>
                  <a:rPr kumimoji="1" lang="en-US" altLang="ja-JP" sz="1200" dirty="0" smtClean="0"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Planning</a:t>
                </a:r>
              </a:p>
              <a:p>
                <a:pPr algn="ctr"/>
                <a:r>
                  <a:rPr lang="en-US" altLang="ja-JP" sz="1200" dirty="0" smtClean="0"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Committee</a:t>
                </a:r>
                <a:endParaRPr kumimoji="1" lang="ja-JP" altLang="en-US" sz="12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endParaRPr>
              </a:p>
            </p:txBody>
          </p:sp>
          <p:cxnSp>
            <p:nvCxnSpPr>
              <p:cNvPr id="17" name="直線コネクタ 16"/>
              <p:cNvCxnSpPr>
                <a:stCxn id="9" idx="0"/>
              </p:cNvCxnSpPr>
              <p:nvPr/>
            </p:nvCxnSpPr>
            <p:spPr>
              <a:xfrm flipV="1">
                <a:off x="3587542" y="3519132"/>
                <a:ext cx="0" cy="144016"/>
              </a:xfrm>
              <a:prstGeom prst="line">
                <a:avLst/>
              </a:prstGeom>
              <a:ln w="19050" cap="rnd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グループ化 39"/>
            <p:cNvGrpSpPr/>
            <p:nvPr/>
          </p:nvGrpSpPr>
          <p:grpSpPr>
            <a:xfrm>
              <a:off x="4127623" y="3519052"/>
              <a:ext cx="936000" cy="792096"/>
              <a:chOff x="4127654" y="3519052"/>
              <a:chExt cx="936000" cy="792096"/>
            </a:xfrm>
          </p:grpSpPr>
          <p:sp>
            <p:nvSpPr>
              <p:cNvPr id="10" name="角丸四角形 9"/>
              <p:cNvSpPr/>
              <p:nvPr/>
            </p:nvSpPr>
            <p:spPr>
              <a:xfrm>
                <a:off x="4127654" y="3663148"/>
                <a:ext cx="936000" cy="648000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altLang="ja-JP" sz="1200" dirty="0" smtClean="0"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Technical</a:t>
                </a:r>
              </a:p>
              <a:p>
                <a:pPr algn="ctr"/>
                <a:r>
                  <a:rPr kumimoji="1" lang="en-US" altLang="ja-JP" sz="1200" dirty="0" smtClean="0"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Committee</a:t>
                </a:r>
                <a:endParaRPr kumimoji="1" lang="ja-JP" altLang="en-US" sz="12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endParaRPr>
              </a:p>
            </p:txBody>
          </p:sp>
          <p:cxnSp>
            <p:nvCxnSpPr>
              <p:cNvPr id="18" name="直線コネクタ 17"/>
              <p:cNvCxnSpPr/>
              <p:nvPr/>
            </p:nvCxnSpPr>
            <p:spPr>
              <a:xfrm flipV="1">
                <a:off x="4595602" y="3519052"/>
                <a:ext cx="0" cy="144016"/>
              </a:xfrm>
              <a:prstGeom prst="line">
                <a:avLst/>
              </a:prstGeom>
              <a:ln w="19050" cap="rnd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グループ化 38"/>
            <p:cNvGrpSpPr/>
            <p:nvPr/>
          </p:nvGrpSpPr>
          <p:grpSpPr>
            <a:xfrm>
              <a:off x="5135704" y="3519052"/>
              <a:ext cx="936000" cy="792096"/>
              <a:chOff x="5135662" y="3519052"/>
              <a:chExt cx="936000" cy="792096"/>
            </a:xfrm>
          </p:grpSpPr>
          <p:sp>
            <p:nvSpPr>
              <p:cNvPr id="11" name="角丸四角形 10"/>
              <p:cNvSpPr/>
              <p:nvPr/>
            </p:nvSpPr>
            <p:spPr>
              <a:xfrm>
                <a:off x="5135662" y="3663148"/>
                <a:ext cx="936000" cy="648000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altLang="ja-JP" sz="1200" dirty="0" smtClean="0"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Service &amp;</a:t>
                </a:r>
              </a:p>
              <a:p>
                <a:pPr algn="ctr"/>
                <a:r>
                  <a:rPr lang="en-US" altLang="ja-JP" sz="1200" dirty="0" smtClean="0"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Application</a:t>
                </a:r>
              </a:p>
              <a:p>
                <a:pPr algn="ctr"/>
                <a:r>
                  <a:rPr kumimoji="1" lang="en-US" altLang="ja-JP" sz="1200" dirty="0" smtClean="0"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Committee</a:t>
                </a:r>
                <a:endParaRPr kumimoji="1" lang="ja-JP" altLang="en-US" sz="12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endParaRPr>
              </a:p>
            </p:txBody>
          </p:sp>
          <p:cxnSp>
            <p:nvCxnSpPr>
              <p:cNvPr id="19" name="直線コネクタ 18"/>
              <p:cNvCxnSpPr/>
              <p:nvPr/>
            </p:nvCxnSpPr>
            <p:spPr>
              <a:xfrm flipV="1">
                <a:off x="5603714" y="3519052"/>
                <a:ext cx="0" cy="144016"/>
              </a:xfrm>
              <a:prstGeom prst="line">
                <a:avLst/>
              </a:prstGeom>
              <a:ln w="19050" cap="rnd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グループ化 22"/>
            <p:cNvGrpSpPr/>
            <p:nvPr/>
          </p:nvGrpSpPr>
          <p:grpSpPr>
            <a:xfrm>
              <a:off x="6143785" y="3519052"/>
              <a:ext cx="936000" cy="792096"/>
              <a:chOff x="6143774" y="3519052"/>
              <a:chExt cx="936000" cy="792096"/>
            </a:xfrm>
          </p:grpSpPr>
          <p:sp>
            <p:nvSpPr>
              <p:cNvPr id="12" name="角丸四角形 11"/>
              <p:cNvSpPr/>
              <p:nvPr/>
            </p:nvSpPr>
            <p:spPr>
              <a:xfrm>
                <a:off x="6143774" y="3663148"/>
                <a:ext cx="936000" cy="648000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altLang="ja-JP" sz="1200" dirty="0" smtClean="0"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Network</a:t>
                </a:r>
              </a:p>
              <a:p>
                <a:pPr algn="ctr"/>
                <a:r>
                  <a:rPr lang="en-US" altLang="ja-JP" sz="1200" dirty="0" smtClean="0"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Architecture</a:t>
                </a:r>
              </a:p>
              <a:p>
                <a:pPr algn="ctr"/>
                <a:r>
                  <a:rPr kumimoji="1" lang="en-US" altLang="ja-JP" sz="1200" dirty="0" smtClean="0"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Committee</a:t>
                </a:r>
                <a:endParaRPr kumimoji="1" lang="ja-JP" altLang="en-US" sz="12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endParaRPr>
              </a:p>
            </p:txBody>
          </p:sp>
          <p:cxnSp>
            <p:nvCxnSpPr>
              <p:cNvPr id="20" name="直線コネクタ 19"/>
              <p:cNvCxnSpPr/>
              <p:nvPr/>
            </p:nvCxnSpPr>
            <p:spPr>
              <a:xfrm flipV="1">
                <a:off x="6611826" y="3519052"/>
                <a:ext cx="0" cy="144016"/>
              </a:xfrm>
              <a:prstGeom prst="line">
                <a:avLst/>
              </a:prstGeom>
              <a:ln w="19050" cap="rnd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グループ化 21"/>
            <p:cNvGrpSpPr/>
            <p:nvPr/>
          </p:nvGrpSpPr>
          <p:grpSpPr>
            <a:xfrm>
              <a:off x="7151866" y="3519052"/>
              <a:ext cx="936000" cy="792016"/>
              <a:chOff x="7151833" y="3519052"/>
              <a:chExt cx="936000" cy="792016"/>
            </a:xfrm>
          </p:grpSpPr>
          <p:sp>
            <p:nvSpPr>
              <p:cNvPr id="35" name="角丸四角形 34"/>
              <p:cNvSpPr/>
              <p:nvPr/>
            </p:nvSpPr>
            <p:spPr>
              <a:xfrm>
                <a:off x="7151833" y="3663068"/>
                <a:ext cx="936000" cy="648000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r>
                  <a:rPr lang="en-US" altLang="ja-JP" sz="1050" dirty="0"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Community Use </a:t>
                </a:r>
                <a:r>
                  <a:rPr lang="en-US" altLang="ja-JP" sz="1050" dirty="0" smtClean="0"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Promotion Committee</a:t>
                </a:r>
                <a:endParaRPr kumimoji="1" lang="ja-JP" altLang="en-US" sz="105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endParaRPr>
              </a:p>
            </p:txBody>
          </p:sp>
          <p:cxnSp>
            <p:nvCxnSpPr>
              <p:cNvPr id="37" name="直線コネクタ 36"/>
              <p:cNvCxnSpPr/>
              <p:nvPr/>
            </p:nvCxnSpPr>
            <p:spPr>
              <a:xfrm flipV="1">
                <a:off x="7619833" y="3519052"/>
                <a:ext cx="0" cy="144016"/>
              </a:xfrm>
              <a:prstGeom prst="line">
                <a:avLst/>
              </a:prstGeom>
              <a:ln w="19050" cap="rnd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グループ化 3"/>
            <p:cNvGrpSpPr/>
            <p:nvPr/>
          </p:nvGrpSpPr>
          <p:grpSpPr>
            <a:xfrm>
              <a:off x="8159945" y="3519052"/>
              <a:ext cx="936000" cy="792016"/>
              <a:chOff x="8159945" y="3519052"/>
              <a:chExt cx="936000" cy="792016"/>
            </a:xfrm>
          </p:grpSpPr>
          <p:sp>
            <p:nvSpPr>
              <p:cNvPr id="36" name="角丸四角形 35"/>
              <p:cNvSpPr/>
              <p:nvPr/>
            </p:nvSpPr>
            <p:spPr>
              <a:xfrm>
                <a:off x="8159945" y="3663068"/>
                <a:ext cx="936000" cy="648000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r>
                  <a:rPr lang="en-US" altLang="ja-JP" sz="1200" dirty="0"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Security Study Committee</a:t>
                </a:r>
              </a:p>
            </p:txBody>
          </p:sp>
          <p:cxnSp>
            <p:nvCxnSpPr>
              <p:cNvPr id="38" name="直線コネクタ 37"/>
              <p:cNvCxnSpPr/>
              <p:nvPr/>
            </p:nvCxnSpPr>
            <p:spPr>
              <a:xfrm flipV="1">
                <a:off x="8627945" y="3519052"/>
                <a:ext cx="0" cy="144016"/>
              </a:xfrm>
              <a:prstGeom prst="line">
                <a:avLst/>
              </a:prstGeom>
              <a:ln w="19050" cap="rnd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36004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Structure of </a:t>
            </a:r>
            <a:r>
              <a:rPr lang="en-US" altLang="ja-JP" dirty="0" smtClean="0"/>
              <a:t>5GMF with IMT-2020 Evaluation Group</a:t>
            </a:r>
            <a:endParaRPr kumimoji="1" lang="ja-JP" altLang="en-US" dirty="0"/>
          </a:p>
        </p:txBody>
      </p:sp>
      <p:graphicFrame>
        <p:nvGraphicFramePr>
          <p:cNvPr id="3" name="図表 2"/>
          <p:cNvGraphicFramePr/>
          <p:nvPr>
            <p:extLst>
              <p:ext uri="{D42A27DB-BD31-4B8C-83A1-F6EECF244321}">
                <p14:modId xmlns:p14="http://schemas.microsoft.com/office/powerpoint/2010/main" val="3309775481"/>
              </p:ext>
            </p:extLst>
          </p:nvPr>
        </p:nvGraphicFramePr>
        <p:xfrm>
          <a:off x="1004340" y="549030"/>
          <a:ext cx="7614727" cy="4204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7880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5GMF </a:t>
            </a:r>
            <a:r>
              <a:rPr kumimoji="1" lang="en-US" altLang="ja-JP" dirty="0" smtClean="0"/>
              <a:t>IMT-2020 Evaluation </a:t>
            </a:r>
            <a:r>
              <a:rPr kumimoji="1" lang="en-US" altLang="ja-JP" dirty="0" smtClean="0"/>
              <a:t>Group members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332433"/>
              </p:ext>
            </p:extLst>
          </p:nvPr>
        </p:nvGraphicFramePr>
        <p:xfrm>
          <a:off x="1180730" y="1306681"/>
          <a:ext cx="769694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181"/>
                <a:gridCol w="498875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/>
                        <a:t>Ericsson Japan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 smtClean="0">
                          <a:effectLst/>
                        </a:rPr>
                        <a:t>Nihon Dengyo Kosaku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FUJITSU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 smtClean="0"/>
                        <a:t>Nokia Solutions and Networks Japan</a:t>
                      </a:r>
                      <a:endParaRPr kumimoji="1" lang="ja-JP" alt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/>
                        <a:t>Huawei Japan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/>
                        <a:t>NTT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/>
                        <a:t>KDDI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/>
                        <a:t>NTT</a:t>
                      </a:r>
                      <a:r>
                        <a:rPr kumimoji="1" lang="ja-JP" altLang="en-US" sz="2400" baseline="0" dirty="0" smtClean="0"/>
                        <a:t> </a:t>
                      </a:r>
                      <a:r>
                        <a:rPr kumimoji="1" lang="en-US" altLang="ja-JP" sz="2400" baseline="0" dirty="0" err="1" smtClean="0"/>
                        <a:t>docomo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Kyoto University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/>
                        <a:t>Sharp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/>
                        <a:t>Mitsubishi Electric</a:t>
                      </a:r>
                      <a:endParaRPr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/>
                        <a:t>Sophia University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/>
                        <a:t>NEC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/>
                        <a:t>ZTE Japan</a:t>
                      </a:r>
                      <a:endParaRPr kumimoji="1" lang="ja-JP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1840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Collaboration with related entities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12604" y="1066095"/>
            <a:ext cx="6099778" cy="499826"/>
          </a:xfrm>
          <a:prstGeom prst="rect">
            <a:avLst/>
          </a:prstGeom>
          <a:solidFill>
            <a:srgbClr val="CCFFCC"/>
          </a:solidFill>
          <a:ln>
            <a:solidFill>
              <a:srgbClr val="C00000"/>
            </a:solidFill>
          </a:ln>
        </p:spPr>
        <p:txBody>
          <a:bodyPr vert="horz" wrap="none" rtlCol="0" anchor="ctr">
            <a:noAutofit/>
          </a:bodyPr>
          <a:lstStyle/>
          <a:p>
            <a:pPr algn="ctr"/>
            <a:r>
              <a:rPr lang="en-US" altLang="ja-JP" sz="1350" dirty="0"/>
              <a:t>ITU-R</a:t>
            </a:r>
            <a:r>
              <a:rPr lang="ja-JP" altLang="en-US" sz="1350" dirty="0"/>
              <a:t>　</a:t>
            </a:r>
            <a:r>
              <a:rPr lang="en-US" altLang="ja-JP" sz="1350" dirty="0"/>
              <a:t>SG5</a:t>
            </a:r>
            <a:r>
              <a:rPr lang="ja-JP" altLang="en-US" sz="1350" dirty="0"/>
              <a:t> </a:t>
            </a:r>
            <a:r>
              <a:rPr lang="en-US" altLang="ja-JP" sz="1350" dirty="0"/>
              <a:t>WP5D</a:t>
            </a:r>
            <a:endParaRPr lang="ja-JP" altLang="en-US" sz="135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604" y="3100570"/>
            <a:ext cx="2786314" cy="1464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vert="horz" wrap="square" rtlCol="0" anchor="t" anchorCtr="0">
            <a:noAutofit/>
          </a:bodyPr>
          <a:lstStyle/>
          <a:p>
            <a:pPr algn="ctr"/>
            <a:endParaRPr lang="en-US" altLang="ja-JP" sz="1350" dirty="0" smtClean="0"/>
          </a:p>
          <a:p>
            <a:pPr algn="ctr"/>
            <a:r>
              <a:rPr lang="en-US" altLang="ja-JP" sz="1350" dirty="0" smtClean="0"/>
              <a:t>Association of Radio Industries and Businesses(ARIB)</a:t>
            </a:r>
            <a:endParaRPr lang="en-US" altLang="ja-JP" sz="1350" dirty="0"/>
          </a:p>
          <a:p>
            <a:pPr algn="ctr"/>
            <a:r>
              <a:rPr lang="en-US" altLang="ja-JP" sz="1350" dirty="0" smtClean="0"/>
              <a:t>Advanced Wireless Communications Study Committee (ADWICS)</a:t>
            </a:r>
          </a:p>
          <a:p>
            <a:pPr algn="ctr"/>
            <a:r>
              <a:rPr lang="en-US" altLang="ja-JP" sz="1350" dirty="0" smtClean="0"/>
              <a:t>Standardization Subcommittee </a:t>
            </a:r>
            <a:endParaRPr lang="ja-JP" altLang="en-US" sz="1350" u="sng" dirty="0"/>
          </a:p>
        </p:txBody>
      </p:sp>
      <p:sp>
        <p:nvSpPr>
          <p:cNvPr id="9" name="上矢印 8"/>
          <p:cNvSpPr/>
          <p:nvPr/>
        </p:nvSpPr>
        <p:spPr bwMode="auto">
          <a:xfrm>
            <a:off x="2312698" y="2707050"/>
            <a:ext cx="386126" cy="355743"/>
          </a:xfrm>
          <a:prstGeom prst="upArrow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1350" dirty="0"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37178" y="3306041"/>
            <a:ext cx="2275204" cy="11464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txBody>
          <a:bodyPr vert="horz" wrap="square" rtlCol="0" anchor="ctr">
            <a:noAutofit/>
          </a:bodyPr>
          <a:lstStyle/>
          <a:p>
            <a:pPr algn="ctr"/>
            <a:r>
              <a:rPr lang="en-US" altLang="ja-JP" sz="1350" dirty="0"/>
              <a:t>5GMF</a:t>
            </a:r>
            <a:br>
              <a:rPr lang="en-US" altLang="ja-JP" sz="1350" dirty="0"/>
            </a:br>
            <a:r>
              <a:rPr lang="en-US" altLang="ja-JP" sz="1350" dirty="0" smtClean="0"/>
              <a:t>Technical committee</a:t>
            </a:r>
            <a:br>
              <a:rPr lang="en-US" altLang="ja-JP" sz="1350" dirty="0" smtClean="0"/>
            </a:br>
            <a:r>
              <a:rPr lang="en-US" altLang="ja-JP" sz="1350" dirty="0" smtClean="0"/>
              <a:t>IMT-2020 Evaluation Group</a:t>
            </a:r>
            <a:endParaRPr lang="ja-JP" altLang="en-US" sz="1350" u="sng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12604" y="1922396"/>
            <a:ext cx="6099778" cy="753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vert="horz" wrap="square" rtlCol="0" anchor="t" anchorCtr="0">
            <a:noAutofit/>
          </a:bodyPr>
          <a:lstStyle/>
          <a:p>
            <a:pPr algn="ctr"/>
            <a:r>
              <a:rPr lang="en-US" altLang="ja-JP" sz="1350" dirty="0"/>
              <a:t>Ministry of Internal Affairs and Communications, Japan</a:t>
            </a:r>
          </a:p>
          <a:p>
            <a:pPr algn="ctr"/>
            <a:r>
              <a:rPr lang="en-US" altLang="ja-JP" sz="1350" dirty="0" smtClean="0"/>
              <a:t>The </a:t>
            </a:r>
            <a:r>
              <a:rPr lang="en-US" altLang="ja-JP" sz="1350" dirty="0"/>
              <a:t>Information and Communications </a:t>
            </a:r>
            <a:r>
              <a:rPr lang="en-US" altLang="ja-JP" sz="1350" dirty="0" smtClean="0"/>
              <a:t>Council</a:t>
            </a:r>
          </a:p>
          <a:p>
            <a:pPr algn="ctr"/>
            <a:r>
              <a:rPr lang="en-US" altLang="zh-TW" sz="1350" dirty="0"/>
              <a:t>ITU-R Sub-Council</a:t>
            </a:r>
            <a:endParaRPr lang="ja-JP" altLang="en-US" sz="1350" dirty="0"/>
          </a:p>
          <a:p>
            <a:pPr algn="ctr"/>
            <a:endParaRPr lang="en-US" altLang="ja-JP" sz="1350" dirty="0" smtClean="0"/>
          </a:p>
        </p:txBody>
      </p:sp>
      <p:sp>
        <p:nvSpPr>
          <p:cNvPr id="14" name="左右矢印 13"/>
          <p:cNvSpPr/>
          <p:nvPr/>
        </p:nvSpPr>
        <p:spPr bwMode="auto">
          <a:xfrm>
            <a:off x="3926832" y="3722689"/>
            <a:ext cx="958366" cy="313158"/>
          </a:xfrm>
          <a:prstGeom prst="leftRightArrow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1350" dirty="0">
              <a:latin typeface="Arial" charset="0"/>
              <a:ea typeface="ＭＳ Ｐゴシック" pitchFamily="50" charset="-128"/>
            </a:endParaRPr>
          </a:p>
        </p:txBody>
      </p:sp>
      <p:sp>
        <p:nvSpPr>
          <p:cNvPr id="26" name="上矢印 25"/>
          <p:cNvSpPr/>
          <p:nvPr/>
        </p:nvSpPr>
        <p:spPr bwMode="auto">
          <a:xfrm>
            <a:off x="3969430" y="1584315"/>
            <a:ext cx="386126" cy="307206"/>
          </a:xfrm>
          <a:prstGeom prst="upArrow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1350" dirty="0">
              <a:latin typeface="Arial" charset="0"/>
              <a:ea typeface="ＭＳ Ｐゴシック" pitchFamily="50" charset="-128"/>
            </a:endParaRPr>
          </a:p>
        </p:txBody>
      </p:sp>
      <p:sp>
        <p:nvSpPr>
          <p:cNvPr id="27" name="上矢印 26"/>
          <p:cNvSpPr/>
          <p:nvPr/>
        </p:nvSpPr>
        <p:spPr bwMode="auto">
          <a:xfrm>
            <a:off x="5840895" y="2676175"/>
            <a:ext cx="396795" cy="362646"/>
          </a:xfrm>
          <a:prstGeom prst="upArrow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1350" dirty="0">
              <a:latin typeface="Arial" charset="0"/>
              <a:ea typeface="ＭＳ Ｐゴシック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3914798" y="3468773"/>
            <a:ext cx="100649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50" b="1" dirty="0" smtClean="0"/>
              <a:t>Collaboration</a:t>
            </a:r>
            <a:endParaRPr lang="ja-JP" altLang="en-US" sz="1050" b="1" dirty="0"/>
          </a:p>
        </p:txBody>
      </p:sp>
      <p:sp>
        <p:nvSpPr>
          <p:cNvPr id="3" name="右中かっこ 2"/>
          <p:cNvSpPr/>
          <p:nvPr/>
        </p:nvSpPr>
        <p:spPr>
          <a:xfrm>
            <a:off x="7408591" y="1891521"/>
            <a:ext cx="194091" cy="2560974"/>
          </a:xfrm>
          <a:prstGeom prst="righ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66412" y="2676175"/>
            <a:ext cx="1433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Entities in Japan</a:t>
            </a:r>
          </a:p>
          <a:p>
            <a:pPr algn="ctr"/>
            <a:r>
              <a:rPr kumimoji="1" lang="en-US" altLang="ja-JP" sz="1400" dirty="0" smtClean="0"/>
              <a:t>(Study/Evaluate IMT-2020 SRIT/RIT)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20795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Overall schedule for the development of IMT-2020 radio interface Recommendation (WP5D)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53" y="750433"/>
            <a:ext cx="5312430" cy="3780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1421899" y="4537247"/>
            <a:ext cx="5778642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675" dirty="0"/>
              <a:t>Ref:</a:t>
            </a:r>
            <a:r>
              <a:rPr lang="ja-JP" altLang="en-US" sz="675" dirty="0"/>
              <a:t> </a:t>
            </a:r>
            <a:r>
              <a:rPr lang="en-US" altLang="ja-JP" sz="675" dirty="0" smtClean="0"/>
              <a:t>IMT-2020/2</a:t>
            </a:r>
            <a:r>
              <a:rPr lang="ja-JP" altLang="en-US" sz="675" dirty="0" smtClean="0"/>
              <a:t> </a:t>
            </a:r>
            <a:r>
              <a:rPr lang="en-US" altLang="ja-JP" sz="675" dirty="0"/>
              <a:t>"SUBMISSION,</a:t>
            </a:r>
            <a:r>
              <a:rPr lang="ja-JP" altLang="en-US" sz="675" dirty="0"/>
              <a:t> </a:t>
            </a:r>
            <a:r>
              <a:rPr lang="en-US" altLang="ja-JP" sz="675" dirty="0"/>
              <a:t>EVALUATION PROCESS AND CONSENSUS BUILDING FOR IMT-2020,” ITU-R</a:t>
            </a:r>
            <a:r>
              <a:rPr lang="ja-JP" altLang="en-US" sz="675" dirty="0"/>
              <a:t> </a:t>
            </a:r>
            <a:r>
              <a:rPr lang="en-US" altLang="ja-JP" sz="675" dirty="0" smtClean="0"/>
              <a:t>WP5D</a:t>
            </a:r>
            <a:endParaRPr lang="en-US" altLang="ja-JP" sz="675" dirty="0"/>
          </a:p>
          <a:p>
            <a:pPr algn="r"/>
            <a:r>
              <a:rPr lang="en-US" altLang="ja-JP" sz="675" dirty="0"/>
              <a:t>Equivalent</a:t>
            </a:r>
            <a:r>
              <a:rPr lang="ja-JP" altLang="en-US" sz="675" dirty="0"/>
              <a:t>　</a:t>
            </a:r>
            <a:r>
              <a:rPr lang="en-US" altLang="ja-JP" sz="675" dirty="0"/>
              <a:t>info.: </a:t>
            </a:r>
            <a:r>
              <a:rPr lang="ja-JP" altLang="en-US" sz="675" dirty="0"/>
              <a:t> </a:t>
            </a:r>
            <a:r>
              <a:rPr lang="en-US" altLang="ja-JP" sz="675" dirty="0">
                <a:hlinkClick r:id="rId3"/>
              </a:rPr>
              <a:t>http://www.itu.int/en/ITU-R/study-groups/rsg5/rwp5d/imt-2020/Documents/IMT-2020_Schedule.docx</a:t>
            </a:r>
            <a:endParaRPr lang="en-US" altLang="ja-JP" sz="675" dirty="0"/>
          </a:p>
          <a:p>
            <a:pPr algn="r"/>
            <a:endParaRPr lang="ja-JP" altLang="en-US" sz="675" dirty="0"/>
          </a:p>
        </p:txBody>
      </p:sp>
      <p:sp>
        <p:nvSpPr>
          <p:cNvPr id="6" name="角丸四角形 5"/>
          <p:cNvSpPr/>
          <p:nvPr/>
        </p:nvSpPr>
        <p:spPr bwMode="auto">
          <a:xfrm>
            <a:off x="1947672" y="3437206"/>
            <a:ext cx="2052024" cy="264066"/>
          </a:xfrm>
          <a:prstGeom prst="roundRect">
            <a:avLst/>
          </a:prstGeom>
          <a:noFill/>
          <a:ln w="19050" cap="rnd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ja-JP" altLang="en-US" b="1" dirty="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4571796" y="1870462"/>
            <a:ext cx="1631096" cy="316880"/>
          </a:xfrm>
          <a:prstGeom prst="roundRect">
            <a:avLst/>
          </a:prstGeom>
          <a:noFill/>
          <a:ln w="19050" cap="rnd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ja-JP" altLang="en-US" b="1" dirty="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4270159" y="3799643"/>
            <a:ext cx="2734324" cy="130027"/>
          </a:xfrm>
          <a:prstGeom prst="roundRect">
            <a:avLst/>
          </a:prstGeom>
          <a:noFill/>
          <a:ln w="19050" cap="rnd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ja-JP" altLang="en-US" b="1" dirty="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5159004" y="1220917"/>
            <a:ext cx="1573236" cy="117740"/>
          </a:xfrm>
          <a:prstGeom prst="roundRect">
            <a:avLst/>
          </a:prstGeom>
          <a:noFill/>
          <a:ln w="19050" cap="rnd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ja-JP" altLang="en-US" b="1" dirty="0"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921975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737" y="1941022"/>
            <a:ext cx="7772400" cy="650978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Arial Black" panose="020B0A04020102020204" pitchFamily="34" charset="0"/>
              </a:rPr>
              <a:t>Overview of </a:t>
            </a:r>
            <a:br>
              <a:rPr lang="en-US" altLang="ja-JP" dirty="0">
                <a:latin typeface="Arial Black" panose="020B0A04020102020204" pitchFamily="34" charset="0"/>
              </a:rPr>
            </a:br>
            <a:r>
              <a:rPr lang="en-US" altLang="ja-JP" dirty="0">
                <a:latin typeface="Arial Black" panose="020B0A04020102020204" pitchFamily="34" charset="0"/>
              </a:rPr>
              <a:t>“INITERIM EVALUATION REPORT”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09603" y="805440"/>
            <a:ext cx="724793" cy="648074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pPr algn="ctr"/>
            <a:r>
              <a:rPr lang="en-US" altLang="ja-JP" sz="3700" b="1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ja-JP" altLang="en-US" sz="37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78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5GMF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GMF">
      <a:majorFont>
        <a:latin typeface="Arial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85F4541F23A7B49B2E42E1E9C344A42" ma:contentTypeVersion="0" ma:contentTypeDescription="新しいドキュメントを作成します。" ma:contentTypeScope="" ma:versionID="05a8b72e648020c49ca8d0e1ad6d8a0e">
  <xsd:schema xmlns:xsd="http://www.w3.org/2001/XMLSchema" xmlns:p="http://schemas.microsoft.com/office/2006/metadata/properties" targetNamespace="http://schemas.microsoft.com/office/2006/metadata/properties" ma:root="true" ma:fieldsID="f4cff559f9a06213828a8956bc5bb22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 ma:readOnly="true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78C140F-A4FC-48D7-B637-551F73EDC3DA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5B9BFC2-8FD5-4457-884E-B438873C4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804D5E-915C-41D8-8EDE-E07DDE3573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6960</TotalTime>
  <Words>2206</Words>
  <Application>Microsoft Office PowerPoint</Application>
  <PresentationFormat>画面に合わせる (16:9)</PresentationFormat>
  <Paragraphs>761</Paragraphs>
  <Slides>24</Slides>
  <Notes>3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0</vt:i4>
      </vt:variant>
      <vt:variant>
        <vt:lpstr>スライド タイトル</vt:lpstr>
      </vt:variant>
      <vt:variant>
        <vt:i4>24</vt:i4>
      </vt:variant>
    </vt:vector>
  </HeadingPairs>
  <TitlesOfParts>
    <vt:vector size="39" baseType="lpstr">
      <vt:lpstr>HGP創英角ｺﾞｼｯｸUB</vt:lpstr>
      <vt:lpstr>HGS創英角ｺﾞｼｯｸUB</vt:lpstr>
      <vt:lpstr>Meiryo UI</vt:lpstr>
      <vt:lpstr>ＭＳ Ｐゴシック</vt:lpstr>
      <vt:lpstr>ＭＳ 明朝</vt:lpstr>
      <vt:lpstr>PMingLiU</vt:lpstr>
      <vt:lpstr>メイリオ</vt:lpstr>
      <vt:lpstr>Arial</vt:lpstr>
      <vt:lpstr>Arial Black</vt:lpstr>
      <vt:lpstr>Calibri</vt:lpstr>
      <vt:lpstr>Century</vt:lpstr>
      <vt:lpstr>Tahoma</vt:lpstr>
      <vt:lpstr>Times New Roman</vt:lpstr>
      <vt:lpstr>Wingdings</vt:lpstr>
      <vt:lpstr>Office ​​テーマ</vt:lpstr>
      <vt:lpstr>Overview of  “INITERIM EVALUATION REPORT” on NR RIT (3GPP)</vt:lpstr>
      <vt:lpstr>Contents</vt:lpstr>
      <vt:lpstr>IMT-2020 Evaluation Group of 5GMF</vt:lpstr>
      <vt:lpstr>5GMF (Organizational structure and membership)</vt:lpstr>
      <vt:lpstr>Structure of 5GMF with IMT-2020 Evaluation Group</vt:lpstr>
      <vt:lpstr>5GMF IMT-2020 Evaluation Group members</vt:lpstr>
      <vt:lpstr>Collaboration with related entities</vt:lpstr>
      <vt:lpstr>Overall schedule for the development of IMT-2020 radio interface Recommendation (WP5D)</vt:lpstr>
      <vt:lpstr>Overview of  “INITERIM EVALUATION REPORT”</vt:lpstr>
      <vt:lpstr>Part I: Administrative aspects of the Independent Evaluation Group</vt:lpstr>
      <vt:lpstr>Part II: Technical aspects of the work of the Independent Evaluation Group (up to ‘verification’)</vt:lpstr>
      <vt:lpstr>Assessment in the interim report (Services &amp; Frequency range)</vt:lpstr>
      <vt:lpstr>Frequency bands of NR RIT (FR1) [1/3]</vt:lpstr>
      <vt:lpstr>Frequency bands of NR RIT (FR1) [2/3]</vt:lpstr>
      <vt:lpstr>Frequency bands of NR RIT (FR1) [3/3]</vt:lpstr>
      <vt:lpstr>Frequency bands of NR RIT (FR2)</vt:lpstr>
      <vt:lpstr>Carrier frequency vs. bandwidth specified for NR (and LTE)</vt:lpstr>
      <vt:lpstr>Peak spectral efficiency (DL)</vt:lpstr>
      <vt:lpstr>Peak spectral efficiency (UL)</vt:lpstr>
      <vt:lpstr>Peak data rate (per component carrier)</vt:lpstr>
      <vt:lpstr>Compliance template for technical performance [1/2]</vt:lpstr>
      <vt:lpstr>Compliance template for technical performance [2/2]</vt:lpstr>
      <vt:lpstr>Next steps towards the final evaluation report</vt:lpstr>
      <vt:lpstr>PowerPoint プレゼンテーション</vt:lpstr>
    </vt:vector>
  </TitlesOfParts>
  <Company>クリエイション　パドレ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P'adre;5GMF / ARIB</dc:creator>
  <cp:lastModifiedBy>Nakamura, Takaharu</cp:lastModifiedBy>
  <cp:revision>791</cp:revision>
  <cp:lastPrinted>2016-06-07T01:00:42Z</cp:lastPrinted>
  <dcterms:created xsi:type="dcterms:W3CDTF">2016-03-14T00:47:57Z</dcterms:created>
  <dcterms:modified xsi:type="dcterms:W3CDTF">2019-12-03T01:24:05Z</dcterms:modified>
</cp:coreProperties>
</file>