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sldIdLst>
    <p:sldId id="257" r:id="rId5"/>
    <p:sldId id="258" r:id="rId6"/>
    <p:sldId id="262" r:id="rId7"/>
    <p:sldId id="259" r:id="rId8"/>
    <p:sldId id="261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C66F3-9C56-44B5-A808-55BCF42DEA0B}" v="172" dt="2019-12-09T14:25:46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itu.int/md/meetingdoc.asp?lang=en&amp;parent=R15-IMT.2020-C-0005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s://www.itu.int/md/meetingdoc.asp?lang=en&amp;parent=R15-IMT.2020-C-0004" TargetMode="External"/><Relationship Id="rId1" Type="http://schemas.openxmlformats.org/officeDocument/2006/relationships/hyperlink" Target="https://www.itu.int/md/meetingdoc.asp?lang=en&amp;parent=R15-IMT.2020-C-0003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extranet.itu.int/itu-r/imt2020-evalgroup/SitePages/Home.aspx?RootFolder=%2Fitu%2Dr%2Fimt2020%2Devalgroup%2FLists%2FComments%2FClarification%20request%20and%20response%20from%20TSDSI%20proponent%20on%20link%2Dbudget%20CEG%2019Oct19&amp;FolderCTID=0x012002008CFD5FDD9B14EE47987B1CC61E92434A&amp;View=%7b55CE2E3D-3BA8-4AC1-B42B-0787393E9FDE%7d" TargetMode="External"/><Relationship Id="rId2" Type="http://schemas.openxmlformats.org/officeDocument/2006/relationships/hyperlink" Target="https://www.itu.int/md/meetingdoc.asp?lang=en&amp;parent=R15-IMT.2020-C-0007" TargetMode="External"/><Relationship Id="rId1" Type="http://schemas.openxmlformats.org/officeDocument/2006/relationships/hyperlink" Target="https://www.itu.int/md/meetingdoc.asp?lang=en&amp;parent=R15-IMT.2020-C-0003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tu.int/md/meetingdoc.asp?lang=en&amp;parent=R15-IMT.2020-C-0004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itu.int/md/meetingdoc.asp?lang=en&amp;parent=R15-IMT.2020-C-0003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www.itu.int/md/meetingdoc.asp?lang=en&amp;parent=R15-IMT.2020-C-0005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u.int/md/meetingdoc.asp?lang=en&amp;parent=R15-IMT.2020-C-0007" TargetMode="External"/><Relationship Id="rId2" Type="http://schemas.openxmlformats.org/officeDocument/2006/relationships/hyperlink" Target="https://extranet.itu.int/itu-r/imt2020-evalgroup/SitePages/Home.aspx?RootFolder=%2Fitu%2Dr%2Fimt2020%2Devalgroup%2FLists%2FComments%2FClarification%20request%20and%20response%20from%20TSDSI%20proponent%20on%20link%2Dbudget%20CEG%2019Oct19&amp;FolderCTID=0x012002008CFD5FDD9B14EE47987B1CC61E92434A&amp;View=%7b55CE2E3D-3BA8-4AC1-B42B-0787393E9FDE%7d" TargetMode="External"/><Relationship Id="rId1" Type="http://schemas.openxmlformats.org/officeDocument/2006/relationships/hyperlink" Target="https://www.itu.int/md/meetingdoc.asp?lang=en&amp;parent=R15-IMT.2020-C-000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12224-8E4F-4AB2-B24B-DC300874D4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6537D22-69B0-4172-A90D-DA96D4955244}">
      <dgm:prSet/>
      <dgm:spPr/>
      <dgm:t>
        <a:bodyPr/>
        <a:lstStyle/>
        <a:p>
          <a:r>
            <a:rPr lang="en-US"/>
            <a:t>Prepared and submitted the interim report to WP 5D</a:t>
          </a:r>
        </a:p>
      </dgm:t>
    </dgm:pt>
    <dgm:pt modelId="{84224716-B3E4-4453-B0D9-84808A3558F5}" type="parTrans" cxnId="{756FBE53-807E-4B50-9545-3259C6482D14}">
      <dgm:prSet/>
      <dgm:spPr/>
      <dgm:t>
        <a:bodyPr/>
        <a:lstStyle/>
        <a:p>
          <a:endParaRPr lang="en-US"/>
        </a:p>
      </dgm:t>
    </dgm:pt>
    <dgm:pt modelId="{76A53B59-3ED4-4BEC-A3E6-D2A3F8A2DBE4}" type="sibTrans" cxnId="{756FBE53-807E-4B50-9545-3259C6482D14}">
      <dgm:prSet/>
      <dgm:spPr/>
      <dgm:t>
        <a:bodyPr/>
        <a:lstStyle/>
        <a:p>
          <a:endParaRPr lang="en-US"/>
        </a:p>
      </dgm:t>
    </dgm:pt>
    <dgm:pt modelId="{5BC5DC56-B968-4F0A-9D87-F5D8E0470933}">
      <dgm:prSet/>
      <dgm:spPr/>
      <dgm:t>
        <a:bodyPr/>
        <a:lstStyle/>
        <a:p>
          <a:r>
            <a:rPr lang="en-US"/>
            <a:t>Contains results of evaluation via </a:t>
          </a:r>
        </a:p>
      </dgm:t>
    </dgm:pt>
    <dgm:pt modelId="{C7E4CEFE-6FD0-49B9-90BE-8FE7ADFBB84C}" type="parTrans" cxnId="{D959CCB6-75B6-44C7-A650-8CDB0A1FFAD2}">
      <dgm:prSet/>
      <dgm:spPr/>
      <dgm:t>
        <a:bodyPr/>
        <a:lstStyle/>
        <a:p>
          <a:endParaRPr lang="en-US"/>
        </a:p>
      </dgm:t>
    </dgm:pt>
    <dgm:pt modelId="{A1212835-8F2B-439E-95B3-DBCB38EB7561}" type="sibTrans" cxnId="{D959CCB6-75B6-44C7-A650-8CDB0A1FFAD2}">
      <dgm:prSet/>
      <dgm:spPr/>
      <dgm:t>
        <a:bodyPr/>
        <a:lstStyle/>
        <a:p>
          <a:endParaRPr lang="en-US"/>
        </a:p>
      </dgm:t>
    </dgm:pt>
    <dgm:pt modelId="{18E32C79-B62C-4CB2-8F5D-0760233712BF}">
      <dgm:prSet/>
      <dgm:spPr/>
      <dgm:t>
        <a:bodyPr/>
        <a:lstStyle/>
        <a:p>
          <a:r>
            <a:rPr lang="en-US"/>
            <a:t>Inspection</a:t>
          </a:r>
        </a:p>
      </dgm:t>
    </dgm:pt>
    <dgm:pt modelId="{7EB9667B-23E0-4100-9593-A5CB1E0FA00F}" type="parTrans" cxnId="{B455B5D5-2677-4FD3-8374-6F570276670F}">
      <dgm:prSet/>
      <dgm:spPr/>
      <dgm:t>
        <a:bodyPr/>
        <a:lstStyle/>
        <a:p>
          <a:endParaRPr lang="en-US"/>
        </a:p>
      </dgm:t>
    </dgm:pt>
    <dgm:pt modelId="{F683B496-55DA-430C-B9B4-322D14E3AD45}" type="sibTrans" cxnId="{B455B5D5-2677-4FD3-8374-6F570276670F}">
      <dgm:prSet/>
      <dgm:spPr/>
      <dgm:t>
        <a:bodyPr/>
        <a:lstStyle/>
        <a:p>
          <a:endParaRPr lang="en-US"/>
        </a:p>
      </dgm:t>
    </dgm:pt>
    <dgm:pt modelId="{0F076739-DCB6-4DA0-92B9-06E8272A0D51}">
      <dgm:prSet/>
      <dgm:spPr/>
      <dgm:t>
        <a:bodyPr/>
        <a:lstStyle/>
        <a:p>
          <a:r>
            <a:rPr lang="en-US"/>
            <a:t>Analysis</a:t>
          </a:r>
        </a:p>
      </dgm:t>
    </dgm:pt>
    <dgm:pt modelId="{E82E51E8-71D5-4FF3-87A6-03CF0DBA695D}" type="parTrans" cxnId="{B9C8E7ED-A2AA-4B7C-81F0-C034ED4B92E2}">
      <dgm:prSet/>
      <dgm:spPr/>
      <dgm:t>
        <a:bodyPr/>
        <a:lstStyle/>
        <a:p>
          <a:endParaRPr lang="en-US"/>
        </a:p>
      </dgm:t>
    </dgm:pt>
    <dgm:pt modelId="{2D05FC20-D4EA-41DD-BE15-DFA3B856543D}" type="sibTrans" cxnId="{B9C8E7ED-A2AA-4B7C-81F0-C034ED4B92E2}">
      <dgm:prSet/>
      <dgm:spPr/>
      <dgm:t>
        <a:bodyPr/>
        <a:lstStyle/>
        <a:p>
          <a:endParaRPr lang="en-US"/>
        </a:p>
      </dgm:t>
    </dgm:pt>
    <dgm:pt modelId="{2E168744-13EC-4000-855A-31D44AAE10DB}">
      <dgm:prSet/>
      <dgm:spPr/>
      <dgm:t>
        <a:bodyPr/>
        <a:lstStyle/>
        <a:p>
          <a:r>
            <a:rPr lang="en-US"/>
            <a:t>Simulation </a:t>
          </a:r>
        </a:p>
      </dgm:t>
    </dgm:pt>
    <dgm:pt modelId="{1680D87A-E4AD-4C7A-9B4F-E3B2C0623094}" type="parTrans" cxnId="{AEDBCDC3-0B32-4B81-A294-A2C3ADDE80CA}">
      <dgm:prSet/>
      <dgm:spPr/>
      <dgm:t>
        <a:bodyPr/>
        <a:lstStyle/>
        <a:p>
          <a:endParaRPr lang="en-US"/>
        </a:p>
      </dgm:t>
    </dgm:pt>
    <dgm:pt modelId="{A9578833-A3D1-4EFA-8F18-5AE573A9195D}" type="sibTrans" cxnId="{AEDBCDC3-0B32-4B81-A294-A2C3ADDE80CA}">
      <dgm:prSet/>
      <dgm:spPr/>
      <dgm:t>
        <a:bodyPr/>
        <a:lstStyle/>
        <a:p>
          <a:endParaRPr lang="en-US"/>
        </a:p>
      </dgm:t>
    </dgm:pt>
    <dgm:pt modelId="{9EE5E89A-A022-4C24-A841-4D3256086312}">
      <dgm:prSet/>
      <dgm:spPr/>
      <dgm:t>
        <a:bodyPr/>
        <a:lstStyle/>
        <a:p>
          <a:r>
            <a:rPr lang="en-US"/>
            <a:t>mainly of the submission in </a:t>
          </a:r>
          <a:r>
            <a:rPr lang="en-GB" u="sng">
              <a:hlinkClick xmlns:r="http://schemas.openxmlformats.org/officeDocument/2006/relationships" r:id="rId1"/>
            </a:rPr>
            <a:t>IMT-2020/3(Rev.4)</a:t>
          </a:r>
          <a:r>
            <a:rPr lang="en-GB"/>
            <a:t> (SRIT and RIT)</a:t>
          </a:r>
          <a:endParaRPr lang="en-US"/>
        </a:p>
      </dgm:t>
    </dgm:pt>
    <dgm:pt modelId="{8C2A9255-8EBD-46C9-AC75-DFF334C882EB}" type="parTrans" cxnId="{0CB8AAEE-1F22-43C8-BE83-E15555E3568F}">
      <dgm:prSet/>
      <dgm:spPr/>
      <dgm:t>
        <a:bodyPr/>
        <a:lstStyle/>
        <a:p>
          <a:endParaRPr lang="en-US"/>
        </a:p>
      </dgm:t>
    </dgm:pt>
    <dgm:pt modelId="{97D0A0F5-15B7-4BC6-A35F-40383328DB7C}" type="sibTrans" cxnId="{0CB8AAEE-1F22-43C8-BE83-E15555E3568F}">
      <dgm:prSet/>
      <dgm:spPr/>
      <dgm:t>
        <a:bodyPr/>
        <a:lstStyle/>
        <a:p>
          <a:endParaRPr lang="en-US"/>
        </a:p>
      </dgm:t>
    </dgm:pt>
    <dgm:pt modelId="{FFB5E6CA-7F64-4BD2-852C-48771C35DBC8}">
      <dgm:prSet/>
      <dgm:spPr/>
      <dgm:t>
        <a:bodyPr/>
        <a:lstStyle/>
        <a:p>
          <a:r>
            <a:rPr lang="en-GB" dirty="0"/>
            <a:t>This evaluation applies to </a:t>
          </a:r>
          <a:r>
            <a:rPr lang="en-GB" dirty="0">
              <a:hlinkClick xmlns:r="http://schemas.openxmlformats.org/officeDocument/2006/relationships" r:id="rId2"/>
            </a:rPr>
            <a:t>IMT-2020/4(Rev.4)</a:t>
          </a:r>
          <a:r>
            <a:rPr lang="en-GB" dirty="0"/>
            <a:t> and </a:t>
          </a:r>
          <a:r>
            <a:rPr lang="en-GB" dirty="0">
              <a:hlinkClick xmlns:r="http://schemas.openxmlformats.org/officeDocument/2006/relationships" r:id="rId3"/>
            </a:rPr>
            <a:t>IMT-2020/5(Rev.4)</a:t>
          </a:r>
          <a:r>
            <a:rPr lang="en-GB" dirty="0"/>
            <a:t> in the CEG’s understanding (of the decision from WP 5D)</a:t>
          </a:r>
          <a:endParaRPr lang="en-US" dirty="0"/>
        </a:p>
      </dgm:t>
    </dgm:pt>
    <dgm:pt modelId="{520E80C2-EDE4-4F3B-8535-F0DE640CC74F}" type="parTrans" cxnId="{71ED53F4-5B32-4BC7-93EB-34569AF718A6}">
      <dgm:prSet/>
      <dgm:spPr/>
      <dgm:t>
        <a:bodyPr/>
        <a:lstStyle/>
        <a:p>
          <a:endParaRPr lang="en-US"/>
        </a:p>
      </dgm:t>
    </dgm:pt>
    <dgm:pt modelId="{4CF7F2C3-438D-48BB-A6A5-A02B532FEE51}" type="sibTrans" cxnId="{71ED53F4-5B32-4BC7-93EB-34569AF718A6}">
      <dgm:prSet/>
      <dgm:spPr/>
      <dgm:t>
        <a:bodyPr/>
        <a:lstStyle/>
        <a:p>
          <a:endParaRPr lang="en-US"/>
        </a:p>
      </dgm:t>
    </dgm:pt>
    <dgm:pt modelId="{32CD8244-46AB-428A-BF64-EE0F55FD3DAC}">
      <dgm:prSet/>
      <dgm:spPr/>
      <dgm:t>
        <a:bodyPr/>
        <a:lstStyle/>
        <a:p>
          <a:r>
            <a:rPr lang="en-GB"/>
            <a:t>Thus no separate evaluation required</a:t>
          </a:r>
          <a:endParaRPr lang="en-US" dirty="0"/>
        </a:p>
      </dgm:t>
    </dgm:pt>
    <dgm:pt modelId="{B480F4EA-5D01-401A-86C1-403DF380EF46}" type="parTrans" cxnId="{1D5607B5-AD68-440E-BD8A-F726B130496E}">
      <dgm:prSet/>
      <dgm:spPr/>
      <dgm:t>
        <a:bodyPr/>
        <a:lstStyle/>
        <a:p>
          <a:endParaRPr lang="en-US"/>
        </a:p>
      </dgm:t>
    </dgm:pt>
    <dgm:pt modelId="{803B1774-048D-48B9-BB38-DFF7920EF520}" type="sibTrans" cxnId="{1D5607B5-AD68-440E-BD8A-F726B130496E}">
      <dgm:prSet/>
      <dgm:spPr/>
      <dgm:t>
        <a:bodyPr/>
        <a:lstStyle/>
        <a:p>
          <a:endParaRPr lang="en-US"/>
        </a:p>
      </dgm:t>
    </dgm:pt>
    <dgm:pt modelId="{BD029842-E481-4DAC-AAC4-E8B119907273}" type="pres">
      <dgm:prSet presAssocID="{74C12224-8E4F-4AB2-B24B-DC300874D4A2}" presName="root" presStyleCnt="0">
        <dgm:presLayoutVars>
          <dgm:dir/>
          <dgm:resizeHandles val="exact"/>
        </dgm:presLayoutVars>
      </dgm:prSet>
      <dgm:spPr/>
    </dgm:pt>
    <dgm:pt modelId="{8A72341F-3B01-4500-88FA-0D9497F2FD3B}" type="pres">
      <dgm:prSet presAssocID="{F6537D22-69B0-4172-A90D-DA96D4955244}" presName="compNode" presStyleCnt="0"/>
      <dgm:spPr/>
    </dgm:pt>
    <dgm:pt modelId="{32AEFC33-FE12-4D1B-A3B9-17297D08FD38}" type="pres">
      <dgm:prSet presAssocID="{F6537D22-69B0-4172-A90D-DA96D4955244}" presName="bgRect" presStyleLbl="bgShp" presStyleIdx="0" presStyleCnt="4"/>
      <dgm:spPr/>
    </dgm:pt>
    <dgm:pt modelId="{5F7E3A74-EB3F-48F2-9DFB-EBEAF0DA2BD3}" type="pres">
      <dgm:prSet presAssocID="{F6537D22-69B0-4172-A90D-DA96D4955244}" presName="iconRect" presStyleLbl="node1" presStyleIdx="0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9B30633-625F-4470-B8B9-EE0AF5BCC404}" type="pres">
      <dgm:prSet presAssocID="{F6537D22-69B0-4172-A90D-DA96D4955244}" presName="spaceRect" presStyleCnt="0"/>
      <dgm:spPr/>
    </dgm:pt>
    <dgm:pt modelId="{C5436C9F-6394-4E0E-89F4-273DD5A29789}" type="pres">
      <dgm:prSet presAssocID="{F6537D22-69B0-4172-A90D-DA96D4955244}" presName="parTx" presStyleLbl="revTx" presStyleIdx="0" presStyleCnt="6">
        <dgm:presLayoutVars>
          <dgm:chMax val="0"/>
          <dgm:chPref val="0"/>
        </dgm:presLayoutVars>
      </dgm:prSet>
      <dgm:spPr/>
    </dgm:pt>
    <dgm:pt modelId="{4813902F-E6D0-45F7-B2B8-2792B59226AE}" type="pres">
      <dgm:prSet presAssocID="{76A53B59-3ED4-4BEC-A3E6-D2A3F8A2DBE4}" presName="sibTrans" presStyleCnt="0"/>
      <dgm:spPr/>
    </dgm:pt>
    <dgm:pt modelId="{01D790CB-4673-4B28-A597-2E0CA54B2EB5}" type="pres">
      <dgm:prSet presAssocID="{5BC5DC56-B968-4F0A-9D87-F5D8E0470933}" presName="compNode" presStyleCnt="0"/>
      <dgm:spPr/>
    </dgm:pt>
    <dgm:pt modelId="{C8052D58-6930-4FC4-ACB2-37448FBFC786}" type="pres">
      <dgm:prSet presAssocID="{5BC5DC56-B968-4F0A-9D87-F5D8E0470933}" presName="bgRect" presStyleLbl="bgShp" presStyleIdx="1" presStyleCnt="4"/>
      <dgm:spPr/>
    </dgm:pt>
    <dgm:pt modelId="{857F8091-1BC9-45E9-8329-3AA6B97FF1DB}" type="pres">
      <dgm:prSet presAssocID="{5BC5DC56-B968-4F0A-9D87-F5D8E0470933}" presName="iconRect" presStyleLbl="node1" presStyleIdx="1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1954347-0973-406D-B077-68C40964D422}" type="pres">
      <dgm:prSet presAssocID="{5BC5DC56-B968-4F0A-9D87-F5D8E0470933}" presName="spaceRect" presStyleCnt="0"/>
      <dgm:spPr/>
    </dgm:pt>
    <dgm:pt modelId="{D077799F-7055-4FD4-873F-0B9B08EA987C}" type="pres">
      <dgm:prSet presAssocID="{5BC5DC56-B968-4F0A-9D87-F5D8E0470933}" presName="parTx" presStyleLbl="revTx" presStyleIdx="1" presStyleCnt="6">
        <dgm:presLayoutVars>
          <dgm:chMax val="0"/>
          <dgm:chPref val="0"/>
        </dgm:presLayoutVars>
      </dgm:prSet>
      <dgm:spPr/>
    </dgm:pt>
    <dgm:pt modelId="{8E349682-A859-4D84-AFBF-9076080C72A8}" type="pres">
      <dgm:prSet presAssocID="{5BC5DC56-B968-4F0A-9D87-F5D8E0470933}" presName="desTx" presStyleLbl="revTx" presStyleIdx="2" presStyleCnt="6">
        <dgm:presLayoutVars/>
      </dgm:prSet>
      <dgm:spPr/>
    </dgm:pt>
    <dgm:pt modelId="{EB62A263-41EB-494B-8FE5-DFC345929E9E}" type="pres">
      <dgm:prSet presAssocID="{A1212835-8F2B-439E-95B3-DBCB38EB7561}" presName="sibTrans" presStyleCnt="0"/>
      <dgm:spPr/>
    </dgm:pt>
    <dgm:pt modelId="{2AC62BAC-A345-4F49-8D76-5349467405D1}" type="pres">
      <dgm:prSet presAssocID="{9EE5E89A-A022-4C24-A841-4D3256086312}" presName="compNode" presStyleCnt="0"/>
      <dgm:spPr/>
    </dgm:pt>
    <dgm:pt modelId="{D70C858A-3749-4A49-A466-C987D0C45BCE}" type="pres">
      <dgm:prSet presAssocID="{9EE5E89A-A022-4C24-A841-4D3256086312}" presName="bgRect" presStyleLbl="bgShp" presStyleIdx="2" presStyleCnt="4"/>
      <dgm:spPr/>
    </dgm:pt>
    <dgm:pt modelId="{064F8508-849F-43EC-8AE2-CB4198E6030E}" type="pres">
      <dgm:prSet presAssocID="{9EE5E89A-A022-4C24-A841-4D3256086312}" presName="iconRect" presStyleLbl="node1" presStyleIdx="2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F05FFDC-F4E6-4CC9-8EA3-4CF82D4619AB}" type="pres">
      <dgm:prSet presAssocID="{9EE5E89A-A022-4C24-A841-4D3256086312}" presName="spaceRect" presStyleCnt="0"/>
      <dgm:spPr/>
    </dgm:pt>
    <dgm:pt modelId="{AF1261C6-64C7-4F6A-B671-B15211B52A53}" type="pres">
      <dgm:prSet presAssocID="{9EE5E89A-A022-4C24-A841-4D3256086312}" presName="parTx" presStyleLbl="revTx" presStyleIdx="3" presStyleCnt="6">
        <dgm:presLayoutVars>
          <dgm:chMax val="0"/>
          <dgm:chPref val="0"/>
        </dgm:presLayoutVars>
      </dgm:prSet>
      <dgm:spPr/>
    </dgm:pt>
    <dgm:pt modelId="{C9B4E77A-C502-414A-B5EC-72DA5229A1DF}" type="pres">
      <dgm:prSet presAssocID="{97D0A0F5-15B7-4BC6-A35F-40383328DB7C}" presName="sibTrans" presStyleCnt="0"/>
      <dgm:spPr/>
    </dgm:pt>
    <dgm:pt modelId="{85E2F1FC-4939-4BC9-8940-455919B58182}" type="pres">
      <dgm:prSet presAssocID="{FFB5E6CA-7F64-4BD2-852C-48771C35DBC8}" presName="compNode" presStyleCnt="0"/>
      <dgm:spPr/>
    </dgm:pt>
    <dgm:pt modelId="{91BB57F9-5B70-4E6E-9366-1DCF499C9EE0}" type="pres">
      <dgm:prSet presAssocID="{FFB5E6CA-7F64-4BD2-852C-48771C35DBC8}" presName="bgRect" presStyleLbl="bgShp" presStyleIdx="3" presStyleCnt="4"/>
      <dgm:spPr>
        <a:solidFill>
          <a:srgbClr val="00B0F0"/>
        </a:solidFill>
      </dgm:spPr>
    </dgm:pt>
    <dgm:pt modelId="{24D8A664-8243-4D75-B41A-36ABDBF2E8A4}" type="pres">
      <dgm:prSet presAssocID="{FFB5E6CA-7F64-4BD2-852C-48771C35DBC8}" presName="iconRect" presStyleLbl="node1" presStyleIdx="3" presStyleCnt="4"/>
      <dgm:spPr>
        <a:ln>
          <a:noFill/>
        </a:ln>
      </dgm:spPr>
    </dgm:pt>
    <dgm:pt modelId="{F527CF68-D63A-4BC8-8F85-CC0BEACBF42B}" type="pres">
      <dgm:prSet presAssocID="{FFB5E6CA-7F64-4BD2-852C-48771C35DBC8}" presName="spaceRect" presStyleCnt="0"/>
      <dgm:spPr/>
    </dgm:pt>
    <dgm:pt modelId="{243C146C-DE7B-45B5-87A6-D147EF1909A8}" type="pres">
      <dgm:prSet presAssocID="{FFB5E6CA-7F64-4BD2-852C-48771C35DBC8}" presName="parTx" presStyleLbl="revTx" presStyleIdx="4" presStyleCnt="6">
        <dgm:presLayoutVars>
          <dgm:chMax val="0"/>
          <dgm:chPref val="0"/>
        </dgm:presLayoutVars>
      </dgm:prSet>
      <dgm:spPr/>
    </dgm:pt>
    <dgm:pt modelId="{977A3458-86EC-4D92-8078-5212D8887748}" type="pres">
      <dgm:prSet presAssocID="{FFB5E6CA-7F64-4BD2-852C-48771C35DBC8}" presName="desTx" presStyleLbl="revTx" presStyleIdx="5" presStyleCnt="6">
        <dgm:presLayoutVars/>
      </dgm:prSet>
      <dgm:spPr/>
    </dgm:pt>
  </dgm:ptLst>
  <dgm:cxnLst>
    <dgm:cxn modelId="{96914B12-4D3B-4562-A5E8-75D950C0BB9B}" type="presOf" srcId="{9EE5E89A-A022-4C24-A841-4D3256086312}" destId="{AF1261C6-64C7-4F6A-B671-B15211B52A53}" srcOrd="0" destOrd="0" presId="urn:microsoft.com/office/officeart/2018/2/layout/IconVerticalSolidList"/>
    <dgm:cxn modelId="{75B8891F-8842-48EE-9D82-00D97ADEEEFD}" type="presOf" srcId="{2E168744-13EC-4000-855A-31D44AAE10DB}" destId="{8E349682-A859-4D84-AFBF-9076080C72A8}" srcOrd="0" destOrd="2" presId="urn:microsoft.com/office/officeart/2018/2/layout/IconVerticalSolidList"/>
    <dgm:cxn modelId="{FAFD6532-1676-44C1-9D6D-6773A907EE17}" type="presOf" srcId="{0F076739-DCB6-4DA0-92B9-06E8272A0D51}" destId="{8E349682-A859-4D84-AFBF-9076080C72A8}" srcOrd="0" destOrd="1" presId="urn:microsoft.com/office/officeart/2018/2/layout/IconVerticalSolidList"/>
    <dgm:cxn modelId="{3F789370-6D44-4949-93C9-C39DF37274E9}" type="presOf" srcId="{74C12224-8E4F-4AB2-B24B-DC300874D4A2}" destId="{BD029842-E481-4DAC-AAC4-E8B119907273}" srcOrd="0" destOrd="0" presId="urn:microsoft.com/office/officeart/2018/2/layout/IconVerticalSolidList"/>
    <dgm:cxn modelId="{756FBE53-807E-4B50-9545-3259C6482D14}" srcId="{74C12224-8E4F-4AB2-B24B-DC300874D4A2}" destId="{F6537D22-69B0-4172-A90D-DA96D4955244}" srcOrd="0" destOrd="0" parTransId="{84224716-B3E4-4453-B0D9-84808A3558F5}" sibTransId="{76A53B59-3ED4-4BEC-A3E6-D2A3F8A2DBE4}"/>
    <dgm:cxn modelId="{6D818D8D-BC73-467E-A79C-5A89B6E5A5D8}" type="presOf" srcId="{32CD8244-46AB-428A-BF64-EE0F55FD3DAC}" destId="{977A3458-86EC-4D92-8078-5212D8887748}" srcOrd="0" destOrd="0" presId="urn:microsoft.com/office/officeart/2018/2/layout/IconVerticalSolidList"/>
    <dgm:cxn modelId="{4A2DF79B-1B81-43D1-AC2D-8280DD264C97}" type="presOf" srcId="{18E32C79-B62C-4CB2-8F5D-0760233712BF}" destId="{8E349682-A859-4D84-AFBF-9076080C72A8}" srcOrd="0" destOrd="0" presId="urn:microsoft.com/office/officeart/2018/2/layout/IconVerticalSolidList"/>
    <dgm:cxn modelId="{1D5607B5-AD68-440E-BD8A-F726B130496E}" srcId="{FFB5E6CA-7F64-4BD2-852C-48771C35DBC8}" destId="{32CD8244-46AB-428A-BF64-EE0F55FD3DAC}" srcOrd="0" destOrd="0" parTransId="{B480F4EA-5D01-401A-86C1-403DF380EF46}" sibTransId="{803B1774-048D-48B9-BB38-DFF7920EF520}"/>
    <dgm:cxn modelId="{D959CCB6-75B6-44C7-A650-8CDB0A1FFAD2}" srcId="{74C12224-8E4F-4AB2-B24B-DC300874D4A2}" destId="{5BC5DC56-B968-4F0A-9D87-F5D8E0470933}" srcOrd="1" destOrd="0" parTransId="{C7E4CEFE-6FD0-49B9-90BE-8FE7ADFBB84C}" sibTransId="{A1212835-8F2B-439E-95B3-DBCB38EB7561}"/>
    <dgm:cxn modelId="{E5013CBB-668B-4520-B499-102C5F0250B4}" type="presOf" srcId="{FFB5E6CA-7F64-4BD2-852C-48771C35DBC8}" destId="{243C146C-DE7B-45B5-87A6-D147EF1909A8}" srcOrd="0" destOrd="0" presId="urn:microsoft.com/office/officeart/2018/2/layout/IconVerticalSolidList"/>
    <dgm:cxn modelId="{AEDBCDC3-0B32-4B81-A294-A2C3ADDE80CA}" srcId="{5BC5DC56-B968-4F0A-9D87-F5D8E0470933}" destId="{2E168744-13EC-4000-855A-31D44AAE10DB}" srcOrd="2" destOrd="0" parTransId="{1680D87A-E4AD-4C7A-9B4F-E3B2C0623094}" sibTransId="{A9578833-A3D1-4EFA-8F18-5AE573A9195D}"/>
    <dgm:cxn modelId="{B455B5D5-2677-4FD3-8374-6F570276670F}" srcId="{5BC5DC56-B968-4F0A-9D87-F5D8E0470933}" destId="{18E32C79-B62C-4CB2-8F5D-0760233712BF}" srcOrd="0" destOrd="0" parTransId="{7EB9667B-23E0-4100-9593-A5CB1E0FA00F}" sibTransId="{F683B496-55DA-430C-B9B4-322D14E3AD45}"/>
    <dgm:cxn modelId="{C37569E2-1617-4097-9AA6-311CE170469E}" type="presOf" srcId="{F6537D22-69B0-4172-A90D-DA96D4955244}" destId="{C5436C9F-6394-4E0E-89F4-273DD5A29789}" srcOrd="0" destOrd="0" presId="urn:microsoft.com/office/officeart/2018/2/layout/IconVerticalSolidList"/>
    <dgm:cxn modelId="{B9C8E7ED-A2AA-4B7C-81F0-C034ED4B92E2}" srcId="{5BC5DC56-B968-4F0A-9D87-F5D8E0470933}" destId="{0F076739-DCB6-4DA0-92B9-06E8272A0D51}" srcOrd="1" destOrd="0" parTransId="{E82E51E8-71D5-4FF3-87A6-03CF0DBA695D}" sibTransId="{2D05FC20-D4EA-41DD-BE15-DFA3B856543D}"/>
    <dgm:cxn modelId="{0CB8AAEE-1F22-43C8-BE83-E15555E3568F}" srcId="{74C12224-8E4F-4AB2-B24B-DC300874D4A2}" destId="{9EE5E89A-A022-4C24-A841-4D3256086312}" srcOrd="2" destOrd="0" parTransId="{8C2A9255-8EBD-46C9-AC75-DFF334C882EB}" sibTransId="{97D0A0F5-15B7-4BC6-A35F-40383328DB7C}"/>
    <dgm:cxn modelId="{71ED53F4-5B32-4BC7-93EB-34569AF718A6}" srcId="{74C12224-8E4F-4AB2-B24B-DC300874D4A2}" destId="{FFB5E6CA-7F64-4BD2-852C-48771C35DBC8}" srcOrd="3" destOrd="0" parTransId="{520E80C2-EDE4-4F3B-8535-F0DE640CC74F}" sibTransId="{4CF7F2C3-438D-48BB-A6A5-A02B532FEE51}"/>
    <dgm:cxn modelId="{A20DF6F8-DE08-41A7-AE92-5AAA6025EDF3}" type="presOf" srcId="{5BC5DC56-B968-4F0A-9D87-F5D8E0470933}" destId="{D077799F-7055-4FD4-873F-0B9B08EA987C}" srcOrd="0" destOrd="0" presId="urn:microsoft.com/office/officeart/2018/2/layout/IconVerticalSolidList"/>
    <dgm:cxn modelId="{14C2EAEF-6105-48FE-9603-632AF48337CC}" type="presParOf" srcId="{BD029842-E481-4DAC-AAC4-E8B119907273}" destId="{8A72341F-3B01-4500-88FA-0D9497F2FD3B}" srcOrd="0" destOrd="0" presId="urn:microsoft.com/office/officeart/2018/2/layout/IconVerticalSolidList"/>
    <dgm:cxn modelId="{40001E82-9D74-420C-AB6A-B47506A77577}" type="presParOf" srcId="{8A72341F-3B01-4500-88FA-0D9497F2FD3B}" destId="{32AEFC33-FE12-4D1B-A3B9-17297D08FD38}" srcOrd="0" destOrd="0" presId="urn:microsoft.com/office/officeart/2018/2/layout/IconVerticalSolidList"/>
    <dgm:cxn modelId="{A5F93A18-094D-40A6-8F1D-4B44EFA0AE98}" type="presParOf" srcId="{8A72341F-3B01-4500-88FA-0D9497F2FD3B}" destId="{5F7E3A74-EB3F-48F2-9DFB-EBEAF0DA2BD3}" srcOrd="1" destOrd="0" presId="urn:microsoft.com/office/officeart/2018/2/layout/IconVerticalSolidList"/>
    <dgm:cxn modelId="{EEC78895-5783-4351-9741-3BF4FE429C16}" type="presParOf" srcId="{8A72341F-3B01-4500-88FA-0D9497F2FD3B}" destId="{79B30633-625F-4470-B8B9-EE0AF5BCC404}" srcOrd="2" destOrd="0" presId="urn:microsoft.com/office/officeart/2018/2/layout/IconVerticalSolidList"/>
    <dgm:cxn modelId="{E24C2F84-89B3-4AFB-A625-8653FC7860E6}" type="presParOf" srcId="{8A72341F-3B01-4500-88FA-0D9497F2FD3B}" destId="{C5436C9F-6394-4E0E-89F4-273DD5A29789}" srcOrd="3" destOrd="0" presId="urn:microsoft.com/office/officeart/2018/2/layout/IconVerticalSolidList"/>
    <dgm:cxn modelId="{33877E06-283C-44CD-82FB-CC122C1D47A4}" type="presParOf" srcId="{BD029842-E481-4DAC-AAC4-E8B119907273}" destId="{4813902F-E6D0-45F7-B2B8-2792B59226AE}" srcOrd="1" destOrd="0" presId="urn:microsoft.com/office/officeart/2018/2/layout/IconVerticalSolidList"/>
    <dgm:cxn modelId="{EE252F2A-3B3D-42EA-8477-9FA1E44E6034}" type="presParOf" srcId="{BD029842-E481-4DAC-AAC4-E8B119907273}" destId="{01D790CB-4673-4B28-A597-2E0CA54B2EB5}" srcOrd="2" destOrd="0" presId="urn:microsoft.com/office/officeart/2018/2/layout/IconVerticalSolidList"/>
    <dgm:cxn modelId="{E551B6EE-36BA-4D32-A4F5-561632DBF4A5}" type="presParOf" srcId="{01D790CB-4673-4B28-A597-2E0CA54B2EB5}" destId="{C8052D58-6930-4FC4-ACB2-37448FBFC786}" srcOrd="0" destOrd="0" presId="urn:microsoft.com/office/officeart/2018/2/layout/IconVerticalSolidList"/>
    <dgm:cxn modelId="{24DE1D79-7CBB-4099-A2B7-16E634C63617}" type="presParOf" srcId="{01D790CB-4673-4B28-A597-2E0CA54B2EB5}" destId="{857F8091-1BC9-45E9-8329-3AA6B97FF1DB}" srcOrd="1" destOrd="0" presId="urn:microsoft.com/office/officeart/2018/2/layout/IconVerticalSolidList"/>
    <dgm:cxn modelId="{BBBF1E02-3A18-4EE7-B8FA-8F305ECBE61F}" type="presParOf" srcId="{01D790CB-4673-4B28-A597-2E0CA54B2EB5}" destId="{01954347-0973-406D-B077-68C40964D422}" srcOrd="2" destOrd="0" presId="urn:microsoft.com/office/officeart/2018/2/layout/IconVerticalSolidList"/>
    <dgm:cxn modelId="{82CE89D9-633E-42F0-8A1E-E2547A41FB3D}" type="presParOf" srcId="{01D790CB-4673-4B28-A597-2E0CA54B2EB5}" destId="{D077799F-7055-4FD4-873F-0B9B08EA987C}" srcOrd="3" destOrd="0" presId="urn:microsoft.com/office/officeart/2018/2/layout/IconVerticalSolidList"/>
    <dgm:cxn modelId="{2D4D3C82-2FF2-4E27-ADED-DC8784ED1154}" type="presParOf" srcId="{01D790CB-4673-4B28-A597-2E0CA54B2EB5}" destId="{8E349682-A859-4D84-AFBF-9076080C72A8}" srcOrd="4" destOrd="0" presId="urn:microsoft.com/office/officeart/2018/2/layout/IconVerticalSolidList"/>
    <dgm:cxn modelId="{F2FF7A9E-1DAE-40C2-9717-E3859F22E3EA}" type="presParOf" srcId="{BD029842-E481-4DAC-AAC4-E8B119907273}" destId="{EB62A263-41EB-494B-8FE5-DFC345929E9E}" srcOrd="3" destOrd="0" presId="urn:microsoft.com/office/officeart/2018/2/layout/IconVerticalSolidList"/>
    <dgm:cxn modelId="{A5D27993-F2DB-480E-A292-85A97319985A}" type="presParOf" srcId="{BD029842-E481-4DAC-AAC4-E8B119907273}" destId="{2AC62BAC-A345-4F49-8D76-5349467405D1}" srcOrd="4" destOrd="0" presId="urn:microsoft.com/office/officeart/2018/2/layout/IconVerticalSolidList"/>
    <dgm:cxn modelId="{6D2F6AB2-0BC2-4743-B838-9CBC89A5B1D7}" type="presParOf" srcId="{2AC62BAC-A345-4F49-8D76-5349467405D1}" destId="{D70C858A-3749-4A49-A466-C987D0C45BCE}" srcOrd="0" destOrd="0" presId="urn:microsoft.com/office/officeart/2018/2/layout/IconVerticalSolidList"/>
    <dgm:cxn modelId="{A9330B5D-1410-4D73-BC9B-094BB4C97FD4}" type="presParOf" srcId="{2AC62BAC-A345-4F49-8D76-5349467405D1}" destId="{064F8508-849F-43EC-8AE2-CB4198E6030E}" srcOrd="1" destOrd="0" presId="urn:microsoft.com/office/officeart/2018/2/layout/IconVerticalSolidList"/>
    <dgm:cxn modelId="{FA44EC18-0146-4C62-942B-AA1DAC1B1521}" type="presParOf" srcId="{2AC62BAC-A345-4F49-8D76-5349467405D1}" destId="{3F05FFDC-F4E6-4CC9-8EA3-4CF82D4619AB}" srcOrd="2" destOrd="0" presId="urn:microsoft.com/office/officeart/2018/2/layout/IconVerticalSolidList"/>
    <dgm:cxn modelId="{CD1FE614-AA8B-4131-B6F3-CF74DD00E90C}" type="presParOf" srcId="{2AC62BAC-A345-4F49-8D76-5349467405D1}" destId="{AF1261C6-64C7-4F6A-B671-B15211B52A53}" srcOrd="3" destOrd="0" presId="urn:microsoft.com/office/officeart/2018/2/layout/IconVerticalSolidList"/>
    <dgm:cxn modelId="{6C04D5BF-E60C-4F03-BAA3-8DB0E6C670D1}" type="presParOf" srcId="{BD029842-E481-4DAC-AAC4-E8B119907273}" destId="{C9B4E77A-C502-414A-B5EC-72DA5229A1DF}" srcOrd="5" destOrd="0" presId="urn:microsoft.com/office/officeart/2018/2/layout/IconVerticalSolidList"/>
    <dgm:cxn modelId="{0A3C4796-C32F-4D7E-9B5C-A1FA19314A40}" type="presParOf" srcId="{BD029842-E481-4DAC-AAC4-E8B119907273}" destId="{85E2F1FC-4939-4BC9-8940-455919B58182}" srcOrd="6" destOrd="0" presId="urn:microsoft.com/office/officeart/2018/2/layout/IconVerticalSolidList"/>
    <dgm:cxn modelId="{51E89EDF-8B5E-4838-9ED9-E8189E6CEA2B}" type="presParOf" srcId="{85E2F1FC-4939-4BC9-8940-455919B58182}" destId="{91BB57F9-5B70-4E6E-9366-1DCF499C9EE0}" srcOrd="0" destOrd="0" presId="urn:microsoft.com/office/officeart/2018/2/layout/IconVerticalSolidList"/>
    <dgm:cxn modelId="{9BBEC0E3-A440-4992-9D4A-FA21AD8152B5}" type="presParOf" srcId="{85E2F1FC-4939-4BC9-8940-455919B58182}" destId="{24D8A664-8243-4D75-B41A-36ABDBF2E8A4}" srcOrd="1" destOrd="0" presId="urn:microsoft.com/office/officeart/2018/2/layout/IconVerticalSolidList"/>
    <dgm:cxn modelId="{3B3705F2-DD89-4C11-BB09-6B8D37C026D4}" type="presParOf" srcId="{85E2F1FC-4939-4BC9-8940-455919B58182}" destId="{F527CF68-D63A-4BC8-8F85-CC0BEACBF42B}" srcOrd="2" destOrd="0" presId="urn:microsoft.com/office/officeart/2018/2/layout/IconVerticalSolidList"/>
    <dgm:cxn modelId="{33407F66-7B6A-405C-AFCF-EE8F9E66BA56}" type="presParOf" srcId="{85E2F1FC-4939-4BC9-8940-455919B58182}" destId="{243C146C-DE7B-45B5-87A6-D147EF1909A8}" srcOrd="3" destOrd="0" presId="urn:microsoft.com/office/officeart/2018/2/layout/IconVerticalSolidList"/>
    <dgm:cxn modelId="{1761AFB2-9065-40DE-B487-94A39572EADE}" type="presParOf" srcId="{85E2F1FC-4939-4BC9-8940-455919B58182}" destId="{977A3458-86EC-4D92-8078-5212D88877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C7C00-F1BF-47CB-AC19-ABA66BD09E51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E858E055-10D3-4B06-8A85-E2E1A8B12971}">
      <dgm:prSet/>
      <dgm:spPr/>
      <dgm:t>
        <a:bodyPr/>
        <a:lstStyle/>
        <a:p>
          <a:r>
            <a:rPr lang="en-US"/>
            <a:t>Detailed link budget analyses carried out of the candidate submissions in </a:t>
          </a:r>
          <a:r>
            <a:rPr lang="en-US">
              <a:hlinkClick xmlns:r="http://schemas.openxmlformats.org/officeDocument/2006/relationships" r:id="rId1"/>
            </a:rPr>
            <a:t>IMT-2020/3(Rev.4)</a:t>
          </a:r>
          <a:r>
            <a:rPr lang="en-US"/>
            <a:t> – for both SRIT and RIT</a:t>
          </a:r>
        </a:p>
      </dgm:t>
    </dgm:pt>
    <dgm:pt modelId="{9CDC377D-1914-45C7-A185-EEB12D8488C9}" type="parTrans" cxnId="{31B3D32D-2666-4355-A86F-AFE9B0E51230}">
      <dgm:prSet/>
      <dgm:spPr/>
      <dgm:t>
        <a:bodyPr/>
        <a:lstStyle/>
        <a:p>
          <a:endParaRPr lang="en-US"/>
        </a:p>
      </dgm:t>
    </dgm:pt>
    <dgm:pt modelId="{DE49F095-94F3-4959-BB0B-714764BEE308}" type="sibTrans" cxnId="{31B3D32D-2666-4355-A86F-AFE9B0E51230}">
      <dgm:prSet/>
      <dgm:spPr/>
      <dgm:t>
        <a:bodyPr/>
        <a:lstStyle/>
        <a:p>
          <a:endParaRPr lang="en-US"/>
        </a:p>
      </dgm:t>
    </dgm:pt>
    <dgm:pt modelId="{8B502D6F-F7FB-4E13-B2C8-AA067A91A54D}">
      <dgm:prSet/>
      <dgm:spPr/>
      <dgm:t>
        <a:bodyPr/>
        <a:lstStyle/>
        <a:p>
          <a:r>
            <a:rPr lang="en-US"/>
            <a:t>No significant differences perceived between CEG evaluation and proponent’s self-evaluation</a:t>
          </a:r>
        </a:p>
      </dgm:t>
    </dgm:pt>
    <dgm:pt modelId="{B049AF52-BD57-422E-ABD6-731151DA5FD1}" type="parTrans" cxnId="{D323F8A9-D567-45C4-B2D6-75BE18AA19DB}">
      <dgm:prSet/>
      <dgm:spPr/>
      <dgm:t>
        <a:bodyPr/>
        <a:lstStyle/>
        <a:p>
          <a:endParaRPr lang="en-US"/>
        </a:p>
      </dgm:t>
    </dgm:pt>
    <dgm:pt modelId="{5CA79A2C-07EA-4FED-938E-8A21195F11FA}" type="sibTrans" cxnId="{D323F8A9-D567-45C4-B2D6-75BE18AA19DB}">
      <dgm:prSet/>
      <dgm:spPr/>
      <dgm:t>
        <a:bodyPr/>
        <a:lstStyle/>
        <a:p>
          <a:endParaRPr lang="en-US"/>
        </a:p>
      </dgm:t>
    </dgm:pt>
    <dgm:pt modelId="{78043907-5A90-4F9C-AB72-0F69B2E8BB3D}">
      <dgm:prSet/>
      <dgm:spPr/>
      <dgm:t>
        <a:bodyPr/>
        <a:lstStyle/>
        <a:p>
          <a:r>
            <a:rPr lang="en-US"/>
            <a:t>Also of the link-budget of candidate submission in </a:t>
          </a:r>
          <a:r>
            <a:rPr lang="en-US">
              <a:hlinkClick xmlns:r="http://schemas.openxmlformats.org/officeDocument/2006/relationships" r:id="rId2"/>
            </a:rPr>
            <a:t>IMT-2020/7(Rev.3)</a:t>
          </a:r>
          <a:endParaRPr lang="en-US"/>
        </a:p>
      </dgm:t>
    </dgm:pt>
    <dgm:pt modelId="{6B414A15-8318-4396-BF0E-098A9D989C32}" type="parTrans" cxnId="{64B2B61B-D81F-44B6-B329-11122EF8AA28}">
      <dgm:prSet/>
      <dgm:spPr/>
      <dgm:t>
        <a:bodyPr/>
        <a:lstStyle/>
        <a:p>
          <a:endParaRPr lang="en-US"/>
        </a:p>
      </dgm:t>
    </dgm:pt>
    <dgm:pt modelId="{418969F4-AC64-4A83-A262-8F8E72F29E34}" type="sibTrans" cxnId="{64B2B61B-D81F-44B6-B329-11122EF8AA28}">
      <dgm:prSet/>
      <dgm:spPr/>
      <dgm:t>
        <a:bodyPr/>
        <a:lstStyle/>
        <a:p>
          <a:endParaRPr lang="en-US"/>
        </a:p>
      </dgm:t>
    </dgm:pt>
    <dgm:pt modelId="{799365B6-4782-46BD-A02E-4CAFC0BF55A3}">
      <dgm:prSet/>
      <dgm:spPr/>
      <dgm:t>
        <a:bodyPr/>
        <a:lstStyle/>
        <a:p>
          <a:r>
            <a:rPr lang="en-US"/>
            <a:t>Clarification sought (and answer provided by proponent)</a:t>
          </a:r>
        </a:p>
      </dgm:t>
    </dgm:pt>
    <dgm:pt modelId="{6DE4EC0F-F918-4B6F-A71E-C268774E649E}" type="parTrans" cxnId="{75470E9E-5AF7-4FC4-B59E-95CCBA081E9D}">
      <dgm:prSet/>
      <dgm:spPr/>
      <dgm:t>
        <a:bodyPr/>
        <a:lstStyle/>
        <a:p>
          <a:endParaRPr lang="en-US"/>
        </a:p>
      </dgm:t>
    </dgm:pt>
    <dgm:pt modelId="{ED5AC3F9-3270-483D-87D7-DF9A5298553B}" type="sibTrans" cxnId="{75470E9E-5AF7-4FC4-B59E-95CCBA081E9D}">
      <dgm:prSet/>
      <dgm:spPr/>
      <dgm:t>
        <a:bodyPr/>
        <a:lstStyle/>
        <a:p>
          <a:endParaRPr lang="en-US"/>
        </a:p>
      </dgm:t>
    </dgm:pt>
    <dgm:pt modelId="{D4EF6FA3-BE7A-4E6A-95CA-82012B5DC8C7}">
      <dgm:prSet/>
      <dgm:spPr/>
      <dgm:t>
        <a:bodyPr/>
        <a:lstStyle/>
        <a:p>
          <a:r>
            <a:rPr lang="en-US"/>
            <a:t>Discussion </a:t>
          </a:r>
          <a:r>
            <a:rPr lang="en-US">
              <a:hlinkClick xmlns:r="http://schemas.openxmlformats.org/officeDocument/2006/relationships" r:id="rId3"/>
            </a:rPr>
            <a:t>reflected</a:t>
          </a:r>
          <a:r>
            <a:rPr lang="en-US"/>
            <a:t> in the ‘Evaluation Groups discussion area’</a:t>
          </a:r>
        </a:p>
      </dgm:t>
    </dgm:pt>
    <dgm:pt modelId="{6CF52F6A-B439-4725-BDBA-A21D449F9BD4}" type="parTrans" cxnId="{32D0BA58-7A74-4E1D-8B77-CC93C616F81B}">
      <dgm:prSet/>
      <dgm:spPr/>
      <dgm:t>
        <a:bodyPr/>
        <a:lstStyle/>
        <a:p>
          <a:endParaRPr lang="en-US"/>
        </a:p>
      </dgm:t>
    </dgm:pt>
    <dgm:pt modelId="{20DFFD83-D266-4112-ADD3-F101CB9869E3}" type="sibTrans" cxnId="{32D0BA58-7A74-4E1D-8B77-CC93C616F81B}">
      <dgm:prSet/>
      <dgm:spPr/>
      <dgm:t>
        <a:bodyPr/>
        <a:lstStyle/>
        <a:p>
          <a:endParaRPr lang="en-US"/>
        </a:p>
      </dgm:t>
    </dgm:pt>
    <dgm:pt modelId="{3E4D8AA5-9936-4E69-AACA-518661F46E39}" type="pres">
      <dgm:prSet presAssocID="{8E2C7C00-F1BF-47CB-AC19-ABA66BD09E51}" presName="Name0" presStyleCnt="0">
        <dgm:presLayoutVars>
          <dgm:dir/>
          <dgm:animLvl val="lvl"/>
          <dgm:resizeHandles val="exact"/>
        </dgm:presLayoutVars>
      </dgm:prSet>
      <dgm:spPr/>
    </dgm:pt>
    <dgm:pt modelId="{1323961F-D684-47A1-B239-72DFC6ED2795}" type="pres">
      <dgm:prSet presAssocID="{E858E055-10D3-4B06-8A85-E2E1A8B12971}" presName="linNode" presStyleCnt="0"/>
      <dgm:spPr/>
    </dgm:pt>
    <dgm:pt modelId="{139CFF88-6E29-4744-848B-CFB61AE8F0B5}" type="pres">
      <dgm:prSet presAssocID="{E858E055-10D3-4B06-8A85-E2E1A8B1297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586A023-159C-4053-A5E1-13C6CBC8F6B3}" type="pres">
      <dgm:prSet presAssocID="{E858E055-10D3-4B06-8A85-E2E1A8B12971}" presName="descendantText" presStyleLbl="alignAccFollowNode1" presStyleIdx="0" presStyleCnt="2">
        <dgm:presLayoutVars>
          <dgm:bulletEnabled val="1"/>
        </dgm:presLayoutVars>
      </dgm:prSet>
      <dgm:spPr/>
    </dgm:pt>
    <dgm:pt modelId="{681404C9-8A27-4DBB-8951-F6ABF1AC0EDB}" type="pres">
      <dgm:prSet presAssocID="{DE49F095-94F3-4959-BB0B-714764BEE308}" presName="sp" presStyleCnt="0"/>
      <dgm:spPr/>
    </dgm:pt>
    <dgm:pt modelId="{74622A8E-7903-43AC-B4C4-A1F923E5C412}" type="pres">
      <dgm:prSet presAssocID="{78043907-5A90-4F9C-AB72-0F69B2E8BB3D}" presName="linNode" presStyleCnt="0"/>
      <dgm:spPr/>
    </dgm:pt>
    <dgm:pt modelId="{2EC11F40-3706-4B5B-89DD-C323756AEF05}" type="pres">
      <dgm:prSet presAssocID="{78043907-5A90-4F9C-AB72-0F69B2E8BB3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737F099-EDBC-4FF1-9C6F-A1BB16459E30}" type="pres">
      <dgm:prSet presAssocID="{78043907-5A90-4F9C-AB72-0F69B2E8BB3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50D4405-0FDB-4DC9-9B5A-8B6840A86669}" type="presOf" srcId="{78043907-5A90-4F9C-AB72-0F69B2E8BB3D}" destId="{2EC11F40-3706-4B5B-89DD-C323756AEF05}" srcOrd="0" destOrd="0" presId="urn:microsoft.com/office/officeart/2005/8/layout/vList5"/>
    <dgm:cxn modelId="{64B2B61B-D81F-44B6-B329-11122EF8AA28}" srcId="{8E2C7C00-F1BF-47CB-AC19-ABA66BD09E51}" destId="{78043907-5A90-4F9C-AB72-0F69B2E8BB3D}" srcOrd="1" destOrd="0" parTransId="{6B414A15-8318-4396-BF0E-098A9D989C32}" sibTransId="{418969F4-AC64-4A83-A262-8F8E72F29E34}"/>
    <dgm:cxn modelId="{AAAF4626-884F-420F-B545-AA18F637C1DD}" type="presOf" srcId="{799365B6-4782-46BD-A02E-4CAFC0BF55A3}" destId="{2737F099-EDBC-4FF1-9C6F-A1BB16459E30}" srcOrd="0" destOrd="0" presId="urn:microsoft.com/office/officeart/2005/8/layout/vList5"/>
    <dgm:cxn modelId="{31B3D32D-2666-4355-A86F-AFE9B0E51230}" srcId="{8E2C7C00-F1BF-47CB-AC19-ABA66BD09E51}" destId="{E858E055-10D3-4B06-8A85-E2E1A8B12971}" srcOrd="0" destOrd="0" parTransId="{9CDC377D-1914-45C7-A185-EEB12D8488C9}" sibTransId="{DE49F095-94F3-4959-BB0B-714764BEE308}"/>
    <dgm:cxn modelId="{C5381B35-8B8D-4EC0-BB32-97FA0203AE4E}" type="presOf" srcId="{8B502D6F-F7FB-4E13-B2C8-AA067A91A54D}" destId="{8586A023-159C-4053-A5E1-13C6CBC8F6B3}" srcOrd="0" destOrd="0" presId="urn:microsoft.com/office/officeart/2005/8/layout/vList5"/>
    <dgm:cxn modelId="{89BC8C4B-B1FF-4844-BFE1-0DDD1EEE2BBA}" type="presOf" srcId="{8E2C7C00-F1BF-47CB-AC19-ABA66BD09E51}" destId="{3E4D8AA5-9936-4E69-AACA-518661F46E39}" srcOrd="0" destOrd="0" presId="urn:microsoft.com/office/officeart/2005/8/layout/vList5"/>
    <dgm:cxn modelId="{53439D50-CCB5-49FF-93FB-88AC51A0EF41}" type="presOf" srcId="{D4EF6FA3-BE7A-4E6A-95CA-82012B5DC8C7}" destId="{2737F099-EDBC-4FF1-9C6F-A1BB16459E30}" srcOrd="0" destOrd="1" presId="urn:microsoft.com/office/officeart/2005/8/layout/vList5"/>
    <dgm:cxn modelId="{12B24554-DDBD-4684-B097-28EE80426132}" type="presOf" srcId="{E858E055-10D3-4B06-8A85-E2E1A8B12971}" destId="{139CFF88-6E29-4744-848B-CFB61AE8F0B5}" srcOrd="0" destOrd="0" presId="urn:microsoft.com/office/officeart/2005/8/layout/vList5"/>
    <dgm:cxn modelId="{32D0BA58-7A74-4E1D-8B77-CC93C616F81B}" srcId="{78043907-5A90-4F9C-AB72-0F69B2E8BB3D}" destId="{D4EF6FA3-BE7A-4E6A-95CA-82012B5DC8C7}" srcOrd="1" destOrd="0" parTransId="{6CF52F6A-B439-4725-BDBA-A21D449F9BD4}" sibTransId="{20DFFD83-D266-4112-ADD3-F101CB9869E3}"/>
    <dgm:cxn modelId="{75470E9E-5AF7-4FC4-B59E-95CCBA081E9D}" srcId="{78043907-5A90-4F9C-AB72-0F69B2E8BB3D}" destId="{799365B6-4782-46BD-A02E-4CAFC0BF55A3}" srcOrd="0" destOrd="0" parTransId="{6DE4EC0F-F918-4B6F-A71E-C268774E649E}" sibTransId="{ED5AC3F9-3270-483D-87D7-DF9A5298553B}"/>
    <dgm:cxn modelId="{D323F8A9-D567-45C4-B2D6-75BE18AA19DB}" srcId="{E858E055-10D3-4B06-8A85-E2E1A8B12971}" destId="{8B502D6F-F7FB-4E13-B2C8-AA067A91A54D}" srcOrd="0" destOrd="0" parTransId="{B049AF52-BD57-422E-ABD6-731151DA5FD1}" sibTransId="{5CA79A2C-07EA-4FED-938E-8A21195F11FA}"/>
    <dgm:cxn modelId="{3C00C85E-F0E4-4A1B-8DA1-F4752EABEDD8}" type="presParOf" srcId="{3E4D8AA5-9936-4E69-AACA-518661F46E39}" destId="{1323961F-D684-47A1-B239-72DFC6ED2795}" srcOrd="0" destOrd="0" presId="urn:microsoft.com/office/officeart/2005/8/layout/vList5"/>
    <dgm:cxn modelId="{A24A6079-80F9-4692-B30A-7287466D6544}" type="presParOf" srcId="{1323961F-D684-47A1-B239-72DFC6ED2795}" destId="{139CFF88-6E29-4744-848B-CFB61AE8F0B5}" srcOrd="0" destOrd="0" presId="urn:microsoft.com/office/officeart/2005/8/layout/vList5"/>
    <dgm:cxn modelId="{41EA4A6E-6AC2-49BA-8D2D-B75BB66400AE}" type="presParOf" srcId="{1323961F-D684-47A1-B239-72DFC6ED2795}" destId="{8586A023-159C-4053-A5E1-13C6CBC8F6B3}" srcOrd="1" destOrd="0" presId="urn:microsoft.com/office/officeart/2005/8/layout/vList5"/>
    <dgm:cxn modelId="{9002F159-2935-4FE0-8181-D7BE20F02454}" type="presParOf" srcId="{3E4D8AA5-9936-4E69-AACA-518661F46E39}" destId="{681404C9-8A27-4DBB-8951-F6ABF1AC0EDB}" srcOrd="1" destOrd="0" presId="urn:microsoft.com/office/officeart/2005/8/layout/vList5"/>
    <dgm:cxn modelId="{770C55F5-1DC5-486F-8A68-8CBDEE5A2786}" type="presParOf" srcId="{3E4D8AA5-9936-4E69-AACA-518661F46E39}" destId="{74622A8E-7903-43AC-B4C4-A1F923E5C412}" srcOrd="2" destOrd="0" presId="urn:microsoft.com/office/officeart/2005/8/layout/vList5"/>
    <dgm:cxn modelId="{37B2DE16-8705-4F9F-BFDC-8A0384592FDC}" type="presParOf" srcId="{74622A8E-7903-43AC-B4C4-A1F923E5C412}" destId="{2EC11F40-3706-4B5B-89DD-C323756AEF05}" srcOrd="0" destOrd="0" presId="urn:microsoft.com/office/officeart/2005/8/layout/vList5"/>
    <dgm:cxn modelId="{B4EDB24B-B8E7-48EC-958A-62E8A72E8CBA}" type="presParOf" srcId="{74622A8E-7903-43AC-B4C4-A1F923E5C412}" destId="{2737F099-EDBC-4FF1-9C6F-A1BB16459E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EFC33-FE12-4D1B-A3B9-17297D08FD38}">
      <dsp:nvSpPr>
        <dsp:cNvPr id="0" name=""/>
        <dsp:cNvSpPr/>
      </dsp:nvSpPr>
      <dsp:spPr>
        <a:xfrm>
          <a:off x="0" y="5314"/>
          <a:ext cx="6513603" cy="11993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E3A74-EB3F-48F2-9DFB-EBEAF0DA2BD3}">
      <dsp:nvSpPr>
        <dsp:cNvPr id="0" name=""/>
        <dsp:cNvSpPr/>
      </dsp:nvSpPr>
      <dsp:spPr>
        <a:xfrm>
          <a:off x="362794" y="275161"/>
          <a:ext cx="660271" cy="65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36C9F-6394-4E0E-89F4-273DD5A29789}">
      <dsp:nvSpPr>
        <dsp:cNvPr id="0" name=""/>
        <dsp:cNvSpPr/>
      </dsp:nvSpPr>
      <dsp:spPr>
        <a:xfrm>
          <a:off x="1385860" y="5314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Prepared and submitted the interim report to WP 5D</a:t>
          </a:r>
        </a:p>
      </dsp:txBody>
      <dsp:txXfrm>
        <a:off x="1385860" y="5314"/>
        <a:ext cx="5106400" cy="1236799"/>
      </dsp:txXfrm>
    </dsp:sp>
    <dsp:sp modelId="{C8052D58-6930-4FC4-ACB2-37448FBFC786}">
      <dsp:nvSpPr>
        <dsp:cNvPr id="0" name=""/>
        <dsp:cNvSpPr/>
      </dsp:nvSpPr>
      <dsp:spPr>
        <a:xfrm>
          <a:off x="0" y="1551313"/>
          <a:ext cx="6513603" cy="11993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F8091-1BC9-45E9-8329-3AA6B97FF1DB}">
      <dsp:nvSpPr>
        <dsp:cNvPr id="0" name=""/>
        <dsp:cNvSpPr/>
      </dsp:nvSpPr>
      <dsp:spPr>
        <a:xfrm>
          <a:off x="362794" y="1821160"/>
          <a:ext cx="660271" cy="65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7799F-7055-4FD4-873F-0B9B08EA987C}">
      <dsp:nvSpPr>
        <dsp:cNvPr id="0" name=""/>
        <dsp:cNvSpPr/>
      </dsp:nvSpPr>
      <dsp:spPr>
        <a:xfrm>
          <a:off x="1385860" y="1551313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Contains results of evaluation via </a:t>
          </a:r>
        </a:p>
      </dsp:txBody>
      <dsp:txXfrm>
        <a:off x="1385860" y="1551313"/>
        <a:ext cx="2931121" cy="1236799"/>
      </dsp:txXfrm>
    </dsp:sp>
    <dsp:sp modelId="{8E349682-A859-4D84-AFBF-9076080C72A8}">
      <dsp:nvSpPr>
        <dsp:cNvPr id="0" name=""/>
        <dsp:cNvSpPr/>
      </dsp:nvSpPr>
      <dsp:spPr>
        <a:xfrm>
          <a:off x="4316982" y="1551313"/>
          <a:ext cx="2175279" cy="11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28" tIns="126928" rIns="126928" bIns="1269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Inspection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Simulation </a:t>
          </a:r>
        </a:p>
      </dsp:txBody>
      <dsp:txXfrm>
        <a:off x="4316982" y="1551313"/>
        <a:ext cx="2175279" cy="1199320"/>
      </dsp:txXfrm>
    </dsp:sp>
    <dsp:sp modelId="{D70C858A-3749-4A49-A466-C987D0C45BCE}">
      <dsp:nvSpPr>
        <dsp:cNvPr id="0" name=""/>
        <dsp:cNvSpPr/>
      </dsp:nvSpPr>
      <dsp:spPr>
        <a:xfrm>
          <a:off x="0" y="3097312"/>
          <a:ext cx="6513603" cy="11993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F8508-849F-43EC-8AE2-CB4198E6030E}">
      <dsp:nvSpPr>
        <dsp:cNvPr id="0" name=""/>
        <dsp:cNvSpPr/>
      </dsp:nvSpPr>
      <dsp:spPr>
        <a:xfrm>
          <a:off x="362794" y="3367160"/>
          <a:ext cx="660271" cy="65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261C6-64C7-4F6A-B671-B15211B52A53}">
      <dsp:nvSpPr>
        <dsp:cNvPr id="0" name=""/>
        <dsp:cNvSpPr/>
      </dsp:nvSpPr>
      <dsp:spPr>
        <a:xfrm>
          <a:off x="1385860" y="3097312"/>
          <a:ext cx="5106400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mainly of the submission in </a:t>
          </a:r>
          <a:r>
            <a:rPr lang="en-GB" sz="1400" u="sng" kern="1200">
              <a:hlinkClick xmlns:r="http://schemas.openxmlformats.org/officeDocument/2006/relationships" r:id="rId7"/>
            </a:rPr>
            <a:t>IMT-2020/3(Rev.4)</a:t>
          </a:r>
          <a:r>
            <a:rPr lang="en-GB" sz="1400" kern="1200"/>
            <a:t> (SRIT and RIT)</a:t>
          </a:r>
          <a:endParaRPr lang="en-US" sz="1400" kern="1200"/>
        </a:p>
      </dsp:txBody>
      <dsp:txXfrm>
        <a:off x="1385860" y="3097312"/>
        <a:ext cx="5106400" cy="1236799"/>
      </dsp:txXfrm>
    </dsp:sp>
    <dsp:sp modelId="{91BB57F9-5B70-4E6E-9366-1DCF499C9EE0}">
      <dsp:nvSpPr>
        <dsp:cNvPr id="0" name=""/>
        <dsp:cNvSpPr/>
      </dsp:nvSpPr>
      <dsp:spPr>
        <a:xfrm>
          <a:off x="0" y="4643312"/>
          <a:ext cx="6513603" cy="1199320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8A664-8243-4D75-B41A-36ABDBF2E8A4}">
      <dsp:nvSpPr>
        <dsp:cNvPr id="0" name=""/>
        <dsp:cNvSpPr/>
      </dsp:nvSpPr>
      <dsp:spPr>
        <a:xfrm>
          <a:off x="363149" y="4913159"/>
          <a:ext cx="660271" cy="65962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C146C-DE7B-45B5-87A6-D147EF1909A8}">
      <dsp:nvSpPr>
        <dsp:cNvPr id="0" name=""/>
        <dsp:cNvSpPr/>
      </dsp:nvSpPr>
      <dsp:spPr>
        <a:xfrm>
          <a:off x="1386569" y="4643312"/>
          <a:ext cx="2931121" cy="1236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95" tIns="130895" rIns="130895" bIns="13089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This evaluation applies to </a:t>
          </a:r>
          <a:r>
            <a:rPr lang="en-GB" sz="1400" kern="1200" dirty="0">
              <a:hlinkClick xmlns:r="http://schemas.openxmlformats.org/officeDocument/2006/relationships" r:id="rId8"/>
            </a:rPr>
            <a:t>IMT-2020/4(Rev.4)</a:t>
          </a:r>
          <a:r>
            <a:rPr lang="en-GB" sz="1400" kern="1200" dirty="0"/>
            <a:t> and </a:t>
          </a:r>
          <a:r>
            <a:rPr lang="en-GB" sz="1400" kern="1200" dirty="0">
              <a:hlinkClick xmlns:r="http://schemas.openxmlformats.org/officeDocument/2006/relationships" r:id="rId9"/>
            </a:rPr>
            <a:t>IMT-2020/5(Rev.4)</a:t>
          </a:r>
          <a:r>
            <a:rPr lang="en-GB" sz="1400" kern="1200" dirty="0"/>
            <a:t> in the CEG’s understanding (of the decision from WP 5D)</a:t>
          </a:r>
          <a:endParaRPr lang="en-US" sz="1400" kern="1200" dirty="0"/>
        </a:p>
      </dsp:txBody>
      <dsp:txXfrm>
        <a:off x="1386569" y="4643312"/>
        <a:ext cx="2931121" cy="1236799"/>
      </dsp:txXfrm>
    </dsp:sp>
    <dsp:sp modelId="{977A3458-86EC-4D92-8078-5212D8887748}">
      <dsp:nvSpPr>
        <dsp:cNvPr id="0" name=""/>
        <dsp:cNvSpPr/>
      </dsp:nvSpPr>
      <dsp:spPr>
        <a:xfrm>
          <a:off x="4317691" y="4643312"/>
          <a:ext cx="2152582" cy="119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928" tIns="126928" rIns="126928" bIns="1269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Thus no separate evaluation required</a:t>
          </a:r>
          <a:endParaRPr lang="en-US" sz="1100" kern="1200" dirty="0"/>
        </a:p>
      </dsp:txBody>
      <dsp:txXfrm>
        <a:off x="4317691" y="4643312"/>
        <a:ext cx="2152582" cy="1199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6A023-159C-4053-A5E1-13C6CBC8F6B3}">
      <dsp:nvSpPr>
        <dsp:cNvPr id="0" name=""/>
        <dsp:cNvSpPr/>
      </dsp:nvSpPr>
      <dsp:spPr>
        <a:xfrm rot="5400000">
          <a:off x="3280902" y="-648846"/>
          <a:ext cx="2296695" cy="416870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No significant differences perceived between CEG evaluation and proponent’s self-evaluation</a:t>
          </a:r>
        </a:p>
      </dsp:txBody>
      <dsp:txXfrm rot="-5400000">
        <a:off x="2344897" y="399274"/>
        <a:ext cx="4056591" cy="2072465"/>
      </dsp:txXfrm>
    </dsp:sp>
    <dsp:sp modelId="{139CFF88-6E29-4744-848B-CFB61AE8F0B5}">
      <dsp:nvSpPr>
        <dsp:cNvPr id="0" name=""/>
        <dsp:cNvSpPr/>
      </dsp:nvSpPr>
      <dsp:spPr>
        <a:xfrm>
          <a:off x="0" y="71"/>
          <a:ext cx="2344897" cy="28708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Detailed link budget analyses carried out of the candidate submissions in </a:t>
          </a:r>
          <a:r>
            <a:rPr lang="en-US" sz="2000" kern="1200">
              <a:hlinkClick xmlns:r="http://schemas.openxmlformats.org/officeDocument/2006/relationships" r:id="rId1"/>
            </a:rPr>
            <a:t>IMT-2020/3(Rev.4)</a:t>
          </a:r>
          <a:r>
            <a:rPr lang="en-US" sz="2000" kern="1200"/>
            <a:t> – for both SRIT and RIT</a:t>
          </a:r>
        </a:p>
      </dsp:txBody>
      <dsp:txXfrm>
        <a:off x="114468" y="114539"/>
        <a:ext cx="2115961" cy="2641933"/>
      </dsp:txXfrm>
    </dsp:sp>
    <dsp:sp modelId="{2737F099-EDBC-4FF1-9C6F-A1BB16459E30}">
      <dsp:nvSpPr>
        <dsp:cNvPr id="0" name=""/>
        <dsp:cNvSpPr/>
      </dsp:nvSpPr>
      <dsp:spPr>
        <a:xfrm rot="5400000">
          <a:off x="3280902" y="2365566"/>
          <a:ext cx="2296695" cy="4168706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Clarification sought (and answer provided by proponent)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Discussion </a:t>
          </a:r>
          <a:r>
            <a:rPr lang="en-US" sz="2300" kern="1200">
              <a:hlinkClick xmlns:r="http://schemas.openxmlformats.org/officeDocument/2006/relationships" r:id="rId2"/>
            </a:rPr>
            <a:t>reflected</a:t>
          </a:r>
          <a:r>
            <a:rPr lang="en-US" sz="2300" kern="1200"/>
            <a:t> in the ‘Evaluation Groups discussion area’</a:t>
          </a:r>
        </a:p>
      </dsp:txBody>
      <dsp:txXfrm rot="-5400000">
        <a:off x="2344897" y="3413687"/>
        <a:ext cx="4056591" cy="2072465"/>
      </dsp:txXfrm>
    </dsp:sp>
    <dsp:sp modelId="{2EC11F40-3706-4B5B-89DD-C323756AEF05}">
      <dsp:nvSpPr>
        <dsp:cNvPr id="0" name=""/>
        <dsp:cNvSpPr/>
      </dsp:nvSpPr>
      <dsp:spPr>
        <a:xfrm>
          <a:off x="0" y="3014484"/>
          <a:ext cx="2344897" cy="28708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Also of the link-budget of candidate submission in </a:t>
          </a:r>
          <a:r>
            <a:rPr lang="en-US" sz="2000" kern="1200">
              <a:hlinkClick xmlns:r="http://schemas.openxmlformats.org/officeDocument/2006/relationships" r:id="rId3"/>
            </a:rPr>
            <a:t>IMT-2020/7(Rev.3)</a:t>
          </a:r>
          <a:endParaRPr lang="en-US" sz="2000" kern="1200"/>
        </a:p>
      </dsp:txBody>
      <dsp:txXfrm>
        <a:off x="114468" y="3128952"/>
        <a:ext cx="2115961" cy="2641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B0B9C-AAAE-49BE-BF67-57BC1292E94E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09A3E-DD2F-400C-BF8A-304B7B53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278" y="1122363"/>
            <a:ext cx="795407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02540"/>
            <a:ext cx="797825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www.IMT-CEG.ca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E31C2-47E4-4DDC-91C6-5A63DE9901D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51841" y="271966"/>
            <a:ext cx="3059112" cy="3059112"/>
            <a:chOff x="1594" y="572"/>
            <a:chExt cx="2714" cy="271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B6A42BD2-20AD-42B7-8DB3-A7147DEC1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8C876837-3DC9-4948-9709-ABD366BC9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9E1FA9F3-019B-4336-A446-3656A7708F1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209285C-9992-4B22-9327-B7FCE9469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9B70195-DBF2-461F-8EB5-BBF2BF530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D5837AF-3031-4C28-B761-47BDD63A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47FD1143-B1A4-418D-8B57-201989180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87F965C2-D0B7-4FAF-BE64-C78A33BAA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E36CD484-02EA-4E42-A442-FC1ECB9DE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45404356-5D3B-466D-8243-BABDFFF19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D260585B-7FF5-4E45-9A66-26125A524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4C6DC7D1-1B6C-4246-98DD-7ECD1DDCE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4D8B2244-6B48-4132-9823-1D17C7684A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A33641E4-5B9D-41BB-AABE-159FF1AA5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BDC313DC-55F4-4B01-BEE1-4B5F42223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37B7CECB-82A3-4E3A-8D43-F639A680C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76103B71-2596-4207-A3C3-453B34DD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53945B54-22D3-4327-B1B9-559CD5B7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3AD3C5B-80FB-4CF4-B841-9A019236E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CBEB3CC3-2148-4C71-A927-C184F0323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386FE79A-789D-49DF-9426-0FA00D9B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2274B34-0DC7-4154-8917-154E05CD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F39245D4-D6D2-49E3-8F1F-79912518D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8F220651-E0C5-4146-BE25-6BE44D0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8B75B409-6472-4FFF-B2CD-7F9A475E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ED8822DD-A456-4242-B9D3-5BB4B4AD6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4A115B1A-EAE1-462B-AB9F-71E18FF02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93CF1A22-D9B4-4DB1-832E-DA5A4BE3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8EB06922-96C9-4C29-B9A0-E8904AC0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53FDBD5B-DE70-4F70-8CC9-269D2ADF5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3E322E20-68F3-4617-80D6-13B850A93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A3909F09-FB96-4CDE-A730-FD911EC3B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940DBB91-322F-4E3B-A8C8-8E4695F1E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C6E645A8-AF0B-4F7C-A0F1-4003720BC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9">
              <a:extLst>
                <a:ext uri="{FF2B5EF4-FFF2-40B4-BE49-F238E27FC236}">
                  <a16:creationId xmlns:a16="http://schemas.microsoft.com/office/drawing/2014/main" id="{CA1433BF-4BD9-489B-8266-36D44C71F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WordArt 40">
              <a:extLst>
                <a:ext uri="{FF2B5EF4-FFF2-40B4-BE49-F238E27FC236}">
                  <a16:creationId xmlns:a16="http://schemas.microsoft.com/office/drawing/2014/main" id="{2AFCE1FA-E15A-4D32-BBB2-4F895406A3A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12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83AB001-E030-4C3E-AE28-14EB3AFEAA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1125E28A-0A61-429A-826E-E85CCEB2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0CD57BEB-BA65-451E-A24C-FB8B0E21B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CFE695E-F85A-4E41-B642-E4CD7779A6C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6EA4ACC-B539-4EF3-B26A-D4E6C6A57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C1C6204-40B2-4C62-8DDC-3BCC1022C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DD30677-80DD-4BC7-9443-FE3745F75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F1E9304B-B2CF-446A-A13F-22C78B577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41096DDE-B899-4F46-BE13-11888F10D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6">
                <a:extLst>
                  <a:ext uri="{FF2B5EF4-FFF2-40B4-BE49-F238E27FC236}">
                    <a16:creationId xmlns:a16="http://schemas.microsoft.com/office/drawing/2014/main" id="{0C4F0A77-D1DC-4897-932A-C12F020DD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C2B8CE85-7409-4ACA-BC49-0B16D298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FFE501E-9317-43B9-A27F-2ADC486D0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47763F-1746-4053-8E2E-152A134FD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CEC1EE-ED9B-4D60-A7AB-26B00800A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1">
                <a:extLst>
                  <a:ext uri="{FF2B5EF4-FFF2-40B4-BE49-F238E27FC236}">
                    <a16:creationId xmlns:a16="http://schemas.microsoft.com/office/drawing/2014/main" id="{9D57E891-DEC2-4F61-B560-EEC7FCD9A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B76DC534-1B37-4553-8952-503F242F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3EB7457-F3AD-4DCE-8FB2-DC000786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DE62DB3E-F366-42A5-A728-F5E9B38C4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5">
              <a:extLst>
                <a:ext uri="{FF2B5EF4-FFF2-40B4-BE49-F238E27FC236}">
                  <a16:creationId xmlns:a16="http://schemas.microsoft.com/office/drawing/2014/main" id="{BAD73D4D-DECD-403E-AAE9-ECF5C0D1A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C4F18409-CF7A-4FF1-9BCF-C9729E8B2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E3B8B468-08C3-479D-9B2B-522E5917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67575873-7313-4D31-B96B-631DD79FF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084D7F16-4BA8-49AF-8CA5-A3CCC21C3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9D004120-8C04-4D51-9D70-6D286EC2B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1">
              <a:extLst>
                <a:ext uri="{FF2B5EF4-FFF2-40B4-BE49-F238E27FC236}">
                  <a16:creationId xmlns:a16="http://schemas.microsoft.com/office/drawing/2014/main" id="{F74C4204-4961-4B14-9EC6-C4851A7CB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414ACCAF-8935-4945-BEF7-86304B38E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C52B8FD7-68E0-4080-8E01-2D5CF2A9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8DB8EAF4-CE69-4A0F-9DFD-F36967F35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D6E5ECB5-895C-4341-932A-966ED0F86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F43EE866-F284-4E8A-9C08-167A53D7F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2AFFAE4-9318-4F31-BB17-5634ED89E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8">
              <a:extLst>
                <a:ext uri="{FF2B5EF4-FFF2-40B4-BE49-F238E27FC236}">
                  <a16:creationId xmlns:a16="http://schemas.microsoft.com/office/drawing/2014/main" id="{A86099CF-102A-4B98-812C-EF8EB2261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9">
              <a:extLst>
                <a:ext uri="{FF2B5EF4-FFF2-40B4-BE49-F238E27FC236}">
                  <a16:creationId xmlns:a16="http://schemas.microsoft.com/office/drawing/2014/main" id="{762C4C64-7A35-41C1-A8E4-BFA8B7937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D4414856-A0FD-474B-AE2B-8D8B7E59F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85CB6679-69A6-45FC-BC60-5B0AD7100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267ECE89-CFD7-4236-9029-3F0E5D482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WordArt 43">
              <a:extLst>
                <a:ext uri="{FF2B5EF4-FFF2-40B4-BE49-F238E27FC236}">
                  <a16:creationId xmlns:a16="http://schemas.microsoft.com/office/drawing/2014/main" id="{FBD7846C-EF0B-4293-9C87-10F59CE8A156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88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7">
            <a:extLst>
              <a:ext uri="{FF2B5EF4-FFF2-40B4-BE49-F238E27FC236}">
                <a16:creationId xmlns:a16="http://schemas.microsoft.com/office/drawing/2014/main" id="{7C85CE7E-E16A-48EC-B138-775B5B12DF2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6B100DD7-AE45-4152-ACCB-6551979A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3B8F0DD8-125D-4A11-A6AB-E788F7E55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7" name="Picture 10">
              <a:extLst>
                <a:ext uri="{FF2B5EF4-FFF2-40B4-BE49-F238E27FC236}">
                  <a16:creationId xmlns:a16="http://schemas.microsoft.com/office/drawing/2014/main" id="{4A295C0C-21AE-40E2-BF91-DD9FBF2679C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3D8FA4A2-78E3-421E-A494-77190CEF0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E2BAE880-247A-4359-AA85-7F68CE73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3B783FE4-1979-43D0-A875-804CFD7B4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" name="Group 14">
              <a:extLst>
                <a:ext uri="{FF2B5EF4-FFF2-40B4-BE49-F238E27FC236}">
                  <a16:creationId xmlns:a16="http://schemas.microsoft.com/office/drawing/2014/main" id="{08120AD5-20CE-4BDF-8D01-A9840228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69253EE0-E00A-4FCE-9F3B-227F3DC89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6">
                <a:extLst>
                  <a:ext uri="{FF2B5EF4-FFF2-40B4-BE49-F238E27FC236}">
                    <a16:creationId xmlns:a16="http://schemas.microsoft.com/office/drawing/2014/main" id="{B007E17A-242F-4573-AB24-A8FABD452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ABE255FD-9273-4C10-8D31-9C528B27A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FE6C6C8E-D3D3-4B24-96F2-F5E1C6661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C7CE65A2-46F3-4C17-8B7E-6B80E5ED2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44960A81-5361-412B-A545-63D0E2AED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1">
                <a:extLst>
                  <a:ext uri="{FF2B5EF4-FFF2-40B4-BE49-F238E27FC236}">
                    <a16:creationId xmlns:a16="http://schemas.microsoft.com/office/drawing/2014/main" id="{14304461-3D58-4F2B-AA32-8A2E881A7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4160D025-CFAE-4BE9-9DC4-BCF39642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3BE0D11B-5A22-4A41-872F-54C2722B2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07C7D6B2-CDF1-4455-BE35-1C7FB2943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C8680A41-6836-4225-A623-4CFF7512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E409C4B5-7E4E-4392-8F15-0C1963064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B0FE0349-F5F7-4AB7-82EE-44E8CF20A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94C16F8-2EF2-46D9-8F1F-B72100A6E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3708C078-4EBB-43BD-B65B-57A5C23D5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F20987AA-76AD-46D1-A0AC-265A71BD2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347FBD9E-3102-4A62-959E-BDDE5C3A7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A4D16984-735F-4B4E-B313-29AE6BA61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C049288F-9EE4-4D2D-9229-B0DD3909E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99E69CED-45D2-47B5-BA2C-C1F11DABE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C928092F-AF0E-441E-B471-FF2AF539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E5A48EDE-EF62-4B59-B07D-023003AA6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1A26F2F9-E911-408E-A897-5C3DF4B5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D89069A0-25EC-4C0F-88B0-664BC32B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5881C5BD-018B-4938-919A-F8D1B816F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699459DF-F9B4-4AAD-907F-B0748AFD3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2EECF214-4F0A-4F4A-AC5E-EF991B743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2">
              <a:extLst>
                <a:ext uri="{FF2B5EF4-FFF2-40B4-BE49-F238E27FC236}">
                  <a16:creationId xmlns:a16="http://schemas.microsoft.com/office/drawing/2014/main" id="{4A5C92F3-0FA8-4BB6-8818-56052F3EA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WordArt 43">
              <a:extLst>
                <a:ext uri="{FF2B5EF4-FFF2-40B4-BE49-F238E27FC236}">
                  <a16:creationId xmlns:a16="http://schemas.microsoft.com/office/drawing/2014/main" id="{28552338-D53A-4B2D-82DB-407ABD603EE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79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10th - 11th Dec'19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www.IMT-CEG.ca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BB9C6C-D96A-43BB-9A44-A3DE51CD44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ADD5E-1DE8-40F2-AB85-6A94530B4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58AC4-38E5-4293-BFF9-9ECF3E5A8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C2E1AC-A158-4CE9-A17E-AAE412C6E8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991D3CE-1469-4FBA-9483-B3DD27F27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D7A242A-A38A-438F-8DFB-5AFF601EC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B036084-F0E2-414A-BC23-C91526909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3C7E05-4C4B-4241-AAA2-613324C7F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9215925-6E40-4699-93DF-7B0ACB16A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7F92903E-CA79-458D-AB9E-F5C046154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F10A1E5-E7A7-4964-B601-818A6A169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724F0A39-48E1-49A1-AA0D-4E99E0484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DB2CC732-7A01-4DE5-94A5-8EF3E9A3D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5FADFA5B-C7CE-40E7-BC9A-E83E56695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2F9A8C08-396E-4FDE-9A09-3D37279FA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3A3CD040-5A3B-4B93-8476-97874372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CF18FC07-1A37-4E1C-89B1-E2A72462C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995C838D-4447-443E-B773-55120209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69A7FB0-0889-41D7-92AD-0718DF3D8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E59975EB-80F1-45E2-8F4F-8F3156F11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12099B8A-478C-400D-84F3-3C6AD4939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EF82A0D-445D-43E8-A572-DCB4BF25F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296AA15A-07C4-4291-BB0E-887B7E844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940FBC4B-3DC7-4119-91F9-DD11DD046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9A96F6A9-41AE-4580-B935-625EFACB5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5B4B30B0-E7F5-4014-8FCD-C7F4468AA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47220724-7B9F-409D-9A8B-1052CD82F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3F2FB148-82E9-46C1-A529-2BA0E000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008C921F-DB46-406F-BE74-209C4912C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EADBC29A-1FBA-417C-8748-BF643FA3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E0044BFB-26B5-466E-B3C7-EEBE9077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CF5C0D4A-270E-4207-82EA-E122A28A1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5C9888C7-C2D3-4818-BB0E-6A729CA8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812BD303-93CD-4731-A6A8-D4246C0C8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1">
              <a:extLst>
                <a:ext uri="{FF2B5EF4-FFF2-40B4-BE49-F238E27FC236}">
                  <a16:creationId xmlns:a16="http://schemas.microsoft.com/office/drawing/2014/main" id="{91943B1F-3E89-449D-9C3A-AA68850C2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497AD54C-4184-4E44-B745-9AE32337E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WordArt 43">
              <a:extLst>
                <a:ext uri="{FF2B5EF4-FFF2-40B4-BE49-F238E27FC236}">
                  <a16:creationId xmlns:a16="http://schemas.microsoft.com/office/drawing/2014/main" id="{07ED5055-5A13-4B88-BACD-AF30F49B8EC1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5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CCB83F49-B7D7-43E1-A7C5-3AAA27A8BCF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2CA5CA24-DD7B-48F2-8B66-0EA8C3DA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4557C5A5-D074-45B0-9D47-0C7D37850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70A7E144-17F2-4C03-B785-B50417F0CA6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20E41DB-0301-4B1B-8EC3-C062CE883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0880DAA-64CC-4207-8C89-9FAF8E8F7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1F27562A-61B0-4257-BC75-365AAB72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C1C8C84E-F501-4EC4-97B8-1623DC6DB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36D6E48A-FC4E-4272-A3C5-628014D51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160E8358-5E4E-42CA-B06C-0D98F86E4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1BE18EEC-7A52-469F-A2DB-8C40E683E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995B7D3A-0C55-448F-A9C0-822BB4981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B6FBEA32-4EB6-4E16-8F83-862EDD384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60B23FFC-4ABC-49CF-82C3-EF5BA3AAF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1">
                <a:extLst>
                  <a:ext uri="{FF2B5EF4-FFF2-40B4-BE49-F238E27FC236}">
                    <a16:creationId xmlns:a16="http://schemas.microsoft.com/office/drawing/2014/main" id="{8989FFDC-D2E6-4923-AA99-107EBCF4B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ABB3A5EF-0824-49C4-BE81-30BDDE601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38BCBDAB-7EC3-45E0-91E8-D59BF6886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93350EC9-7C8E-44CA-B4A0-B575777DC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1C81D493-A970-47CE-BA11-9F42ED2C7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F67A66DB-DD68-46D2-B908-22935925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D67A3C6E-B0CA-448F-B2FC-4B8B644D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8">
              <a:extLst>
                <a:ext uri="{FF2B5EF4-FFF2-40B4-BE49-F238E27FC236}">
                  <a16:creationId xmlns:a16="http://schemas.microsoft.com/office/drawing/2014/main" id="{D2C8332A-96A0-4DC4-9578-091D09AC1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9">
              <a:extLst>
                <a:ext uri="{FF2B5EF4-FFF2-40B4-BE49-F238E27FC236}">
                  <a16:creationId xmlns:a16="http://schemas.microsoft.com/office/drawing/2014/main" id="{B4F2F0D5-EBA5-4AE5-AC0F-4B819302F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4233B183-4EB0-46F4-A72D-FB2F11F94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E66977FD-E6FD-4A25-A011-44438285C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D68AF828-DA6B-4AD0-A2CF-2C244F6D1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2057F575-90A7-40FA-9BB3-F726A8214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A149D984-D5CF-4615-B6B2-B76EF2276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6DA310C2-C235-4B09-9243-958ABA28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55D9372-EC77-4CC8-B77C-B7A5D045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02367BE6-3C67-4291-A969-6B7198EB3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FA0DE7E2-2581-4A2B-88EB-8FE6D6935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0EF5FD85-DBDC-425F-BB85-F187B7380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33132BFC-D9A2-46F4-AC08-BB6D573B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5A767693-A171-452F-8DD6-03C953300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2">
              <a:extLst>
                <a:ext uri="{FF2B5EF4-FFF2-40B4-BE49-F238E27FC236}">
                  <a16:creationId xmlns:a16="http://schemas.microsoft.com/office/drawing/2014/main" id="{E52E2BCF-98EB-42EE-9691-046357591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WordArt 43">
              <a:extLst>
                <a:ext uri="{FF2B5EF4-FFF2-40B4-BE49-F238E27FC236}">
                  <a16:creationId xmlns:a16="http://schemas.microsoft.com/office/drawing/2014/main" id="{E1FCAF26-88F2-4284-9D2B-136BA897B26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22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A58F8755-23BE-469F-930D-B5CCA56DC0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9912227A-F5EB-47B9-A8B3-89264C743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9618A1E-488C-45A9-81D7-FD67410F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3BCA134C-5F7C-4928-B4B6-3C1FB353BD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33934C6-3CA2-4C73-80AE-779E56B14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696A1FC-95D8-43C9-9985-E0AD3078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8B6A98D-7A4B-4D5A-8655-1EC5EF70A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335B348E-06AE-44A0-9663-7849AC84B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EEC7F454-19AA-48FA-A965-04D0B2DAB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4366F3C5-F795-404D-915B-AF5EE0FFF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4AAE0F0-46F9-476C-BF92-4A7CF107A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9C2AA81F-8DEC-42E9-8351-69C1E5F87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88ABA7B8-C761-45FF-BF8F-6885D3435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8930AE94-767B-4235-9DB8-40CFBBAAC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D88FAD91-1688-4FE4-B462-701C960CE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ECCD1AB4-5223-4508-A6D9-166CD2E4B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F1284304-3A81-4F05-8703-1366EBD0C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3D73F6E6-FDB3-4BED-BE56-4CDDBBCE8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EE742409-D700-40A6-9334-A0B7BE2F2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A7F53957-A55D-40D5-B506-52447CFBE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3D9C087F-6E65-4EE3-B1EC-90F3FF694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B778B428-0632-4580-9BE8-5F08B90B3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2B154C2B-F7E6-46ED-948D-6A428EAC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6436B748-0519-4829-9FB4-4BF981C7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1D98BD4A-8F25-44E3-BECD-CB5358B65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7955766A-A477-4BEF-A346-17777136D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724F0DD2-837D-4AFF-84F7-B585692DA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5C183FB3-AEA9-4C42-917C-B9B29B1C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A85EFFCB-1EDC-43C3-AE3D-3E9B5B7D4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375CB242-D4BC-4FCB-9197-8C958E2A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E4E5F4F8-8910-4DF8-8378-30013CF52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0DF2D966-53F2-47BB-9FD4-277BD52FF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F7CFE8F0-C9DD-41EF-8056-EC304835C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7BC63A00-C2C6-4697-AFBB-037D24D1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1">
              <a:extLst>
                <a:ext uri="{FF2B5EF4-FFF2-40B4-BE49-F238E27FC236}">
                  <a16:creationId xmlns:a16="http://schemas.microsoft.com/office/drawing/2014/main" id="{5AD656AD-8F72-4E4B-9442-2ECC07CDB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9D1E73BF-D9A8-4274-A9D0-4B3F1307F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WordArt 43">
              <a:extLst>
                <a:ext uri="{FF2B5EF4-FFF2-40B4-BE49-F238E27FC236}">
                  <a16:creationId xmlns:a16="http://schemas.microsoft.com/office/drawing/2014/main" id="{173CB372-CAFC-41BF-85A7-ED52EA40D17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40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39FDD525-E3C9-46EA-85A6-AABAE9E5D3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98DE7D50-8576-498D-8A58-12844C55E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57BE185-B965-4C67-A19A-634781961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52057D88-4317-4B5C-93A5-5018AC62F19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A1C67B5-D755-4060-9F06-56156C962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1DA9D087-FCDC-4F30-ACEF-785C56338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81CBA0B-82A6-45A5-8C1B-6276F421B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F0C84456-4C29-4D0A-81DD-DAF2C708F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5FB6BF66-2816-4384-8DF9-7FE30C7C1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4EFF761C-1D7B-4FE3-A7C7-471DAF3DC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A82D749C-0669-462B-9B8C-319567642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600FC17-93A8-4E71-BBB6-2715634745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760B4B89-A4B3-493B-ACDC-85A54804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43E7069-0157-4F4C-8914-6B471152F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06D9C42F-8A38-4DEE-B1C9-A82384E26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9236C0E-0408-4593-BEA5-47DE1125A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6BFD0167-6980-4456-B141-D2752F2E4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66EDB1EB-0648-4575-ADF0-F71547A34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84128B02-9BCB-419F-A4E0-7D2E84944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F5B1FE30-8697-4176-A2EA-EC764B38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0CAAC2D0-8019-49AE-841B-607300B05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799E2C8B-3D54-4D50-8598-F38521DE4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08ACE60-D3A0-4413-910C-41F0ACA8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94F86E7B-464B-431B-8D6F-340A88B6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5DE7B70B-AB58-439D-93D4-81C2AAE0B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58FB3DF0-19D9-4790-816B-C4DBAE33A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9E52F7D-A94A-4C53-93E1-02D369466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B250AF05-2F63-48FE-A083-2999A330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2FF859AE-DA30-4972-BFFB-EA5C6175B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FDFB1CFF-C292-4947-833B-D4D7058D1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E952B247-9ADA-4899-B2FF-AF89E40BE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0BBA0A24-C906-43A6-A878-9BE284B91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9FBE577C-521E-426A-9605-93C56808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E29463AC-8031-48B0-BC1F-149178BD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1">
              <a:extLst>
                <a:ext uri="{FF2B5EF4-FFF2-40B4-BE49-F238E27FC236}">
                  <a16:creationId xmlns:a16="http://schemas.microsoft.com/office/drawing/2014/main" id="{E2B31D22-F530-410A-99E1-2A1BF1917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EEC4DCB1-DDB1-4534-B4F6-D855C200E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WordArt 43">
              <a:extLst>
                <a:ext uri="{FF2B5EF4-FFF2-40B4-BE49-F238E27FC236}">
                  <a16:creationId xmlns:a16="http://schemas.microsoft.com/office/drawing/2014/main" id="{615DE92B-33BC-4C84-93BD-80F789A11B3C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0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022B92-E9B5-4BE5-B6BE-430B3A1924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3D42A2-4438-4245-BB96-F3CA665F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A6805D-63CD-4FA5-B112-7852CF0C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DEB45C-F1F4-4283-AF29-CF1E55F5628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1B2284E-8CED-4F03-B2B4-28E862DB1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7373CAC-502D-41D0-A6D0-338D7FDB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12273C-BEE2-455F-9E1C-A3939DB7D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67217D-13EC-4646-AB07-235428E9E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426D510E-8727-4136-936D-A8BBF71FE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6170E5AD-0080-456B-B7F7-E6C851EAC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B939BE5A-1907-4BAF-8DCA-E6DFE3C55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3BBE960A-1E8F-4FFD-9657-1CBDF58D3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85D71C85-7124-4AA8-BD05-051FA76E5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50E2B51D-AC3F-4967-A89A-48D72BED1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EB3054F4-396E-40ED-86DF-73F89CCC1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94E5607A-46D4-451C-9EBC-BB94E234F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FF4389E-C892-419F-ACF2-A4A0A612A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4C17CB7C-24BE-4AEB-B25E-410BD909C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241D50FC-F86E-42B3-A778-BC907004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200460D4-AB1D-4FEC-93C6-0401821C0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B130ACA3-7A03-4B69-9A8F-69A6AE81A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88F2591-82A6-425D-BD79-0B1B54AD9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2B52A61-F13E-4A94-B6CA-1FAE6642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9E972F01-76AD-4535-A82B-1CB62CD6A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A5319D66-8BAA-47BD-9A26-61F585D9F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1E8EB6C8-23BB-4D97-A979-A46C3CC4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77FCF057-8118-450C-85A4-334830C1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4D942721-08D2-44AF-B500-3175C7354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FE3ABE68-2F1E-4E4D-86F7-6D4208C0D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BD2B7C83-2001-4AC3-9CF2-DE53F7A86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3A0CF29E-2E32-4AAF-B424-391C39390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181989F3-B65C-4FC0-B3CE-96148350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9C9855C9-79B3-43F2-BE5F-1CBF3656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254F4507-E5E1-42BC-8D26-E47A27D65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1">
              <a:extLst>
                <a:ext uri="{FF2B5EF4-FFF2-40B4-BE49-F238E27FC236}">
                  <a16:creationId xmlns:a16="http://schemas.microsoft.com/office/drawing/2014/main" id="{547D2D0F-D1D2-4C07-9177-B4B6B7DF6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541B5E40-6D38-40B0-B82C-9399FADFA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WordArt 43">
              <a:extLst>
                <a:ext uri="{FF2B5EF4-FFF2-40B4-BE49-F238E27FC236}">
                  <a16:creationId xmlns:a16="http://schemas.microsoft.com/office/drawing/2014/main" id="{97438DC6-417B-4350-BE0D-359A2F319D0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4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www.IMT-CEG.ca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1B2ECF-4792-4147-A4B9-4C1B842DCFA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287941" y="135935"/>
            <a:ext cx="766762" cy="766763"/>
            <a:chOff x="1594" y="572"/>
            <a:chExt cx="2714" cy="27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3C3226-4FD1-4611-A9C5-2416934E5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572"/>
              <a:ext cx="2714" cy="2714"/>
            </a:xfrm>
            <a:prstGeom prst="ellipse">
              <a:avLst/>
            </a:pr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F668C8-7C0B-42D2-8797-FF9BC7867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903"/>
              <a:ext cx="2053" cy="2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6251C-856F-4D72-8456-CF3465638D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" y="1043"/>
              <a:ext cx="1274" cy="1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FA0B8C3-5427-4E68-9E49-1F9EB1E8E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82AAB7-71F8-45BE-9C23-7F8E3A0B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58F0779-6248-4CFB-ABC6-2747330BB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508"/>
              <a:ext cx="977" cy="990"/>
            </a:xfrm>
            <a:custGeom>
              <a:avLst/>
              <a:gdLst>
                <a:gd name="T0" fmla="*/ 536 w 977"/>
                <a:gd name="T1" fmla="*/ 987 h 990"/>
                <a:gd name="T2" fmla="*/ 608 w 977"/>
                <a:gd name="T3" fmla="*/ 975 h 990"/>
                <a:gd name="T4" fmla="*/ 676 w 977"/>
                <a:gd name="T5" fmla="*/ 950 h 990"/>
                <a:gd name="T6" fmla="*/ 740 w 977"/>
                <a:gd name="T7" fmla="*/ 917 h 990"/>
                <a:gd name="T8" fmla="*/ 797 w 977"/>
                <a:gd name="T9" fmla="*/ 876 h 990"/>
                <a:gd name="T10" fmla="*/ 849 w 977"/>
                <a:gd name="T11" fmla="*/ 827 h 990"/>
                <a:gd name="T12" fmla="*/ 892 w 977"/>
                <a:gd name="T13" fmla="*/ 771 h 990"/>
                <a:gd name="T14" fmla="*/ 927 w 977"/>
                <a:gd name="T15" fmla="*/ 709 h 990"/>
                <a:gd name="T16" fmla="*/ 953 w 977"/>
                <a:gd name="T17" fmla="*/ 642 h 990"/>
                <a:gd name="T18" fmla="*/ 970 w 977"/>
                <a:gd name="T19" fmla="*/ 570 h 990"/>
                <a:gd name="T20" fmla="*/ 976 w 977"/>
                <a:gd name="T21" fmla="*/ 496 h 990"/>
                <a:gd name="T22" fmla="*/ 970 w 977"/>
                <a:gd name="T23" fmla="*/ 419 h 990"/>
                <a:gd name="T24" fmla="*/ 953 w 977"/>
                <a:gd name="T25" fmla="*/ 347 h 990"/>
                <a:gd name="T26" fmla="*/ 927 w 977"/>
                <a:gd name="T27" fmla="*/ 282 h 990"/>
                <a:gd name="T28" fmla="*/ 892 w 977"/>
                <a:gd name="T29" fmla="*/ 220 h 990"/>
                <a:gd name="T30" fmla="*/ 849 w 977"/>
                <a:gd name="T31" fmla="*/ 162 h 990"/>
                <a:gd name="T32" fmla="*/ 797 w 977"/>
                <a:gd name="T33" fmla="*/ 113 h 990"/>
                <a:gd name="T34" fmla="*/ 740 w 977"/>
                <a:gd name="T35" fmla="*/ 72 h 990"/>
                <a:gd name="T36" fmla="*/ 676 w 977"/>
                <a:gd name="T37" fmla="*/ 39 h 990"/>
                <a:gd name="T38" fmla="*/ 608 w 977"/>
                <a:gd name="T39" fmla="*/ 16 h 990"/>
                <a:gd name="T40" fmla="*/ 536 w 977"/>
                <a:gd name="T41" fmla="*/ 2 h 990"/>
                <a:gd name="T42" fmla="*/ 462 w 977"/>
                <a:gd name="T43" fmla="*/ 0 h 990"/>
                <a:gd name="T44" fmla="*/ 390 w 977"/>
                <a:gd name="T45" fmla="*/ 10 h 990"/>
                <a:gd name="T46" fmla="*/ 321 w 977"/>
                <a:gd name="T47" fmla="*/ 31 h 990"/>
                <a:gd name="T48" fmla="*/ 257 w 977"/>
                <a:gd name="T49" fmla="*/ 60 h 990"/>
                <a:gd name="T50" fmla="*/ 197 w 977"/>
                <a:gd name="T51" fmla="*/ 99 h 990"/>
                <a:gd name="T52" fmla="*/ 144 w 977"/>
                <a:gd name="T53" fmla="*/ 146 h 990"/>
                <a:gd name="T54" fmla="*/ 97 w 977"/>
                <a:gd name="T55" fmla="*/ 199 h 990"/>
                <a:gd name="T56" fmla="*/ 60 w 977"/>
                <a:gd name="T57" fmla="*/ 259 h 990"/>
                <a:gd name="T58" fmla="*/ 31 w 977"/>
                <a:gd name="T59" fmla="*/ 325 h 990"/>
                <a:gd name="T60" fmla="*/ 10 w 977"/>
                <a:gd name="T61" fmla="*/ 397 h 990"/>
                <a:gd name="T62" fmla="*/ 0 w 977"/>
                <a:gd name="T63" fmla="*/ 471 h 990"/>
                <a:gd name="T64" fmla="*/ 2 w 977"/>
                <a:gd name="T65" fmla="*/ 545 h 990"/>
                <a:gd name="T66" fmla="*/ 16 w 977"/>
                <a:gd name="T67" fmla="*/ 617 h 990"/>
                <a:gd name="T68" fmla="*/ 39 w 977"/>
                <a:gd name="T69" fmla="*/ 687 h 990"/>
                <a:gd name="T70" fmla="*/ 72 w 977"/>
                <a:gd name="T71" fmla="*/ 750 h 990"/>
                <a:gd name="T72" fmla="*/ 111 w 977"/>
                <a:gd name="T73" fmla="*/ 808 h 990"/>
                <a:gd name="T74" fmla="*/ 160 w 977"/>
                <a:gd name="T75" fmla="*/ 862 h 990"/>
                <a:gd name="T76" fmla="*/ 216 w 977"/>
                <a:gd name="T77" fmla="*/ 905 h 990"/>
                <a:gd name="T78" fmla="*/ 277 w 977"/>
                <a:gd name="T79" fmla="*/ 940 h 990"/>
                <a:gd name="T80" fmla="*/ 343 w 977"/>
                <a:gd name="T81" fmla="*/ 966 h 990"/>
                <a:gd name="T82" fmla="*/ 413 w 977"/>
                <a:gd name="T83" fmla="*/ 983 h 990"/>
                <a:gd name="T84" fmla="*/ 489 w 977"/>
                <a:gd name="T85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7" h="990">
                  <a:moveTo>
                    <a:pt x="489" y="989"/>
                  </a:moveTo>
                  <a:lnTo>
                    <a:pt x="514" y="989"/>
                  </a:lnTo>
                  <a:lnTo>
                    <a:pt x="536" y="987"/>
                  </a:lnTo>
                  <a:lnTo>
                    <a:pt x="561" y="983"/>
                  </a:lnTo>
                  <a:lnTo>
                    <a:pt x="586" y="979"/>
                  </a:lnTo>
                  <a:lnTo>
                    <a:pt x="608" y="975"/>
                  </a:lnTo>
                  <a:lnTo>
                    <a:pt x="633" y="966"/>
                  </a:lnTo>
                  <a:lnTo>
                    <a:pt x="655" y="958"/>
                  </a:lnTo>
                  <a:lnTo>
                    <a:pt x="676" y="950"/>
                  </a:lnTo>
                  <a:lnTo>
                    <a:pt x="699" y="940"/>
                  </a:lnTo>
                  <a:lnTo>
                    <a:pt x="719" y="929"/>
                  </a:lnTo>
                  <a:lnTo>
                    <a:pt x="740" y="917"/>
                  </a:lnTo>
                  <a:lnTo>
                    <a:pt x="760" y="905"/>
                  </a:lnTo>
                  <a:lnTo>
                    <a:pt x="779" y="890"/>
                  </a:lnTo>
                  <a:lnTo>
                    <a:pt x="797" y="876"/>
                  </a:lnTo>
                  <a:lnTo>
                    <a:pt x="816" y="862"/>
                  </a:lnTo>
                  <a:lnTo>
                    <a:pt x="832" y="843"/>
                  </a:lnTo>
                  <a:lnTo>
                    <a:pt x="849" y="827"/>
                  </a:lnTo>
                  <a:lnTo>
                    <a:pt x="863" y="808"/>
                  </a:lnTo>
                  <a:lnTo>
                    <a:pt x="877" y="790"/>
                  </a:lnTo>
                  <a:lnTo>
                    <a:pt x="892" y="771"/>
                  </a:lnTo>
                  <a:lnTo>
                    <a:pt x="904" y="750"/>
                  </a:lnTo>
                  <a:lnTo>
                    <a:pt x="916" y="730"/>
                  </a:lnTo>
                  <a:lnTo>
                    <a:pt x="927" y="709"/>
                  </a:lnTo>
                  <a:lnTo>
                    <a:pt x="937" y="687"/>
                  </a:lnTo>
                  <a:lnTo>
                    <a:pt x="945" y="664"/>
                  </a:lnTo>
                  <a:lnTo>
                    <a:pt x="953" y="642"/>
                  </a:lnTo>
                  <a:lnTo>
                    <a:pt x="960" y="617"/>
                  </a:lnTo>
                  <a:lnTo>
                    <a:pt x="966" y="594"/>
                  </a:lnTo>
                  <a:lnTo>
                    <a:pt x="970" y="570"/>
                  </a:lnTo>
                  <a:lnTo>
                    <a:pt x="974" y="545"/>
                  </a:lnTo>
                  <a:lnTo>
                    <a:pt x="976" y="520"/>
                  </a:lnTo>
                  <a:lnTo>
                    <a:pt x="976" y="496"/>
                  </a:lnTo>
                  <a:lnTo>
                    <a:pt x="976" y="471"/>
                  </a:lnTo>
                  <a:lnTo>
                    <a:pt x="974" y="444"/>
                  </a:lnTo>
                  <a:lnTo>
                    <a:pt x="970" y="419"/>
                  </a:lnTo>
                  <a:lnTo>
                    <a:pt x="966" y="397"/>
                  </a:lnTo>
                  <a:lnTo>
                    <a:pt x="960" y="372"/>
                  </a:lnTo>
                  <a:lnTo>
                    <a:pt x="953" y="347"/>
                  </a:lnTo>
                  <a:lnTo>
                    <a:pt x="945" y="325"/>
                  </a:lnTo>
                  <a:lnTo>
                    <a:pt x="937" y="302"/>
                  </a:lnTo>
                  <a:lnTo>
                    <a:pt x="927" y="282"/>
                  </a:lnTo>
                  <a:lnTo>
                    <a:pt x="916" y="259"/>
                  </a:lnTo>
                  <a:lnTo>
                    <a:pt x="904" y="239"/>
                  </a:lnTo>
                  <a:lnTo>
                    <a:pt x="892" y="220"/>
                  </a:lnTo>
                  <a:lnTo>
                    <a:pt x="877" y="199"/>
                  </a:lnTo>
                  <a:lnTo>
                    <a:pt x="863" y="181"/>
                  </a:lnTo>
                  <a:lnTo>
                    <a:pt x="849" y="162"/>
                  </a:lnTo>
                  <a:lnTo>
                    <a:pt x="832" y="146"/>
                  </a:lnTo>
                  <a:lnTo>
                    <a:pt x="816" y="130"/>
                  </a:lnTo>
                  <a:lnTo>
                    <a:pt x="797" y="113"/>
                  </a:lnTo>
                  <a:lnTo>
                    <a:pt x="779" y="99"/>
                  </a:lnTo>
                  <a:lnTo>
                    <a:pt x="760" y="86"/>
                  </a:lnTo>
                  <a:lnTo>
                    <a:pt x="740" y="72"/>
                  </a:lnTo>
                  <a:lnTo>
                    <a:pt x="719" y="60"/>
                  </a:lnTo>
                  <a:lnTo>
                    <a:pt x="699" y="49"/>
                  </a:lnTo>
                  <a:lnTo>
                    <a:pt x="676" y="39"/>
                  </a:lnTo>
                  <a:lnTo>
                    <a:pt x="655" y="31"/>
                  </a:lnTo>
                  <a:lnTo>
                    <a:pt x="633" y="23"/>
                  </a:lnTo>
                  <a:lnTo>
                    <a:pt x="608" y="16"/>
                  </a:lnTo>
                  <a:lnTo>
                    <a:pt x="586" y="10"/>
                  </a:lnTo>
                  <a:lnTo>
                    <a:pt x="561" y="6"/>
                  </a:lnTo>
                  <a:lnTo>
                    <a:pt x="536" y="2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2" y="0"/>
                  </a:lnTo>
                  <a:lnTo>
                    <a:pt x="438" y="2"/>
                  </a:lnTo>
                  <a:lnTo>
                    <a:pt x="413" y="6"/>
                  </a:lnTo>
                  <a:lnTo>
                    <a:pt x="390" y="10"/>
                  </a:lnTo>
                  <a:lnTo>
                    <a:pt x="366" y="16"/>
                  </a:lnTo>
                  <a:lnTo>
                    <a:pt x="343" y="23"/>
                  </a:lnTo>
                  <a:lnTo>
                    <a:pt x="321" y="31"/>
                  </a:lnTo>
                  <a:lnTo>
                    <a:pt x="298" y="39"/>
                  </a:lnTo>
                  <a:lnTo>
                    <a:pt x="277" y="49"/>
                  </a:lnTo>
                  <a:lnTo>
                    <a:pt x="257" y="60"/>
                  </a:lnTo>
                  <a:lnTo>
                    <a:pt x="236" y="72"/>
                  </a:lnTo>
                  <a:lnTo>
                    <a:pt x="216" y="86"/>
                  </a:lnTo>
                  <a:lnTo>
                    <a:pt x="197" y="99"/>
                  </a:lnTo>
                  <a:lnTo>
                    <a:pt x="179" y="113"/>
                  </a:lnTo>
                  <a:lnTo>
                    <a:pt x="160" y="130"/>
                  </a:lnTo>
                  <a:lnTo>
                    <a:pt x="144" y="146"/>
                  </a:lnTo>
                  <a:lnTo>
                    <a:pt x="127" y="162"/>
                  </a:lnTo>
                  <a:lnTo>
                    <a:pt x="111" y="181"/>
                  </a:lnTo>
                  <a:lnTo>
                    <a:pt x="97" y="199"/>
                  </a:lnTo>
                  <a:lnTo>
                    <a:pt x="84" y="220"/>
                  </a:lnTo>
                  <a:lnTo>
                    <a:pt x="72" y="239"/>
                  </a:lnTo>
                  <a:lnTo>
                    <a:pt x="60" y="259"/>
                  </a:lnTo>
                  <a:lnTo>
                    <a:pt x="49" y="282"/>
                  </a:lnTo>
                  <a:lnTo>
                    <a:pt x="39" y="302"/>
                  </a:lnTo>
                  <a:lnTo>
                    <a:pt x="31" y="325"/>
                  </a:lnTo>
                  <a:lnTo>
                    <a:pt x="23" y="347"/>
                  </a:lnTo>
                  <a:lnTo>
                    <a:pt x="16" y="372"/>
                  </a:lnTo>
                  <a:lnTo>
                    <a:pt x="10" y="397"/>
                  </a:lnTo>
                  <a:lnTo>
                    <a:pt x="6" y="419"/>
                  </a:lnTo>
                  <a:lnTo>
                    <a:pt x="2" y="444"/>
                  </a:lnTo>
                  <a:lnTo>
                    <a:pt x="0" y="471"/>
                  </a:lnTo>
                  <a:lnTo>
                    <a:pt x="0" y="496"/>
                  </a:lnTo>
                  <a:lnTo>
                    <a:pt x="0" y="520"/>
                  </a:lnTo>
                  <a:lnTo>
                    <a:pt x="2" y="545"/>
                  </a:lnTo>
                  <a:lnTo>
                    <a:pt x="6" y="570"/>
                  </a:lnTo>
                  <a:lnTo>
                    <a:pt x="10" y="594"/>
                  </a:lnTo>
                  <a:lnTo>
                    <a:pt x="16" y="617"/>
                  </a:lnTo>
                  <a:lnTo>
                    <a:pt x="23" y="642"/>
                  </a:lnTo>
                  <a:lnTo>
                    <a:pt x="31" y="664"/>
                  </a:lnTo>
                  <a:lnTo>
                    <a:pt x="39" y="687"/>
                  </a:lnTo>
                  <a:lnTo>
                    <a:pt x="49" y="709"/>
                  </a:lnTo>
                  <a:lnTo>
                    <a:pt x="60" y="730"/>
                  </a:lnTo>
                  <a:lnTo>
                    <a:pt x="72" y="750"/>
                  </a:lnTo>
                  <a:lnTo>
                    <a:pt x="84" y="771"/>
                  </a:lnTo>
                  <a:lnTo>
                    <a:pt x="97" y="790"/>
                  </a:lnTo>
                  <a:lnTo>
                    <a:pt x="111" y="808"/>
                  </a:lnTo>
                  <a:lnTo>
                    <a:pt x="127" y="827"/>
                  </a:lnTo>
                  <a:lnTo>
                    <a:pt x="144" y="843"/>
                  </a:lnTo>
                  <a:lnTo>
                    <a:pt x="160" y="862"/>
                  </a:lnTo>
                  <a:lnTo>
                    <a:pt x="179" y="876"/>
                  </a:lnTo>
                  <a:lnTo>
                    <a:pt x="197" y="890"/>
                  </a:lnTo>
                  <a:lnTo>
                    <a:pt x="216" y="905"/>
                  </a:lnTo>
                  <a:lnTo>
                    <a:pt x="236" y="917"/>
                  </a:lnTo>
                  <a:lnTo>
                    <a:pt x="257" y="929"/>
                  </a:lnTo>
                  <a:lnTo>
                    <a:pt x="277" y="940"/>
                  </a:lnTo>
                  <a:lnTo>
                    <a:pt x="298" y="950"/>
                  </a:lnTo>
                  <a:lnTo>
                    <a:pt x="321" y="958"/>
                  </a:lnTo>
                  <a:lnTo>
                    <a:pt x="343" y="966"/>
                  </a:lnTo>
                  <a:lnTo>
                    <a:pt x="366" y="975"/>
                  </a:lnTo>
                  <a:lnTo>
                    <a:pt x="390" y="979"/>
                  </a:lnTo>
                  <a:lnTo>
                    <a:pt x="413" y="983"/>
                  </a:lnTo>
                  <a:lnTo>
                    <a:pt x="438" y="987"/>
                  </a:lnTo>
                  <a:lnTo>
                    <a:pt x="462" y="989"/>
                  </a:lnTo>
                  <a:lnTo>
                    <a:pt x="489" y="989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FACC52-1A59-4DD5-9DC0-CFFDE25D1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05"/>
              <a:ext cx="982" cy="999"/>
              <a:chOff x="2648" y="1496"/>
              <a:chExt cx="982" cy="999"/>
            </a:xfrm>
          </p:grpSpPr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412029C-E4B7-4D7A-9189-3CB71097B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1505"/>
                <a:ext cx="977" cy="990"/>
              </a:xfrm>
              <a:custGeom>
                <a:avLst/>
                <a:gdLst>
                  <a:gd name="T0" fmla="*/ 536 w 977"/>
                  <a:gd name="T1" fmla="*/ 987 h 990"/>
                  <a:gd name="T2" fmla="*/ 608 w 977"/>
                  <a:gd name="T3" fmla="*/ 975 h 990"/>
                  <a:gd name="T4" fmla="*/ 676 w 977"/>
                  <a:gd name="T5" fmla="*/ 950 h 990"/>
                  <a:gd name="T6" fmla="*/ 740 w 977"/>
                  <a:gd name="T7" fmla="*/ 917 h 990"/>
                  <a:gd name="T8" fmla="*/ 797 w 977"/>
                  <a:gd name="T9" fmla="*/ 876 h 990"/>
                  <a:gd name="T10" fmla="*/ 849 w 977"/>
                  <a:gd name="T11" fmla="*/ 827 h 990"/>
                  <a:gd name="T12" fmla="*/ 892 w 977"/>
                  <a:gd name="T13" fmla="*/ 771 h 990"/>
                  <a:gd name="T14" fmla="*/ 927 w 977"/>
                  <a:gd name="T15" fmla="*/ 709 h 990"/>
                  <a:gd name="T16" fmla="*/ 953 w 977"/>
                  <a:gd name="T17" fmla="*/ 642 h 990"/>
                  <a:gd name="T18" fmla="*/ 970 w 977"/>
                  <a:gd name="T19" fmla="*/ 570 h 990"/>
                  <a:gd name="T20" fmla="*/ 976 w 977"/>
                  <a:gd name="T21" fmla="*/ 496 h 990"/>
                  <a:gd name="T22" fmla="*/ 970 w 977"/>
                  <a:gd name="T23" fmla="*/ 419 h 990"/>
                  <a:gd name="T24" fmla="*/ 953 w 977"/>
                  <a:gd name="T25" fmla="*/ 347 h 990"/>
                  <a:gd name="T26" fmla="*/ 927 w 977"/>
                  <a:gd name="T27" fmla="*/ 282 h 990"/>
                  <a:gd name="T28" fmla="*/ 892 w 977"/>
                  <a:gd name="T29" fmla="*/ 220 h 990"/>
                  <a:gd name="T30" fmla="*/ 849 w 977"/>
                  <a:gd name="T31" fmla="*/ 162 h 990"/>
                  <a:gd name="T32" fmla="*/ 797 w 977"/>
                  <a:gd name="T33" fmla="*/ 113 h 990"/>
                  <a:gd name="T34" fmla="*/ 740 w 977"/>
                  <a:gd name="T35" fmla="*/ 72 h 990"/>
                  <a:gd name="T36" fmla="*/ 676 w 977"/>
                  <a:gd name="T37" fmla="*/ 39 h 990"/>
                  <a:gd name="T38" fmla="*/ 608 w 977"/>
                  <a:gd name="T39" fmla="*/ 16 h 990"/>
                  <a:gd name="T40" fmla="*/ 536 w 977"/>
                  <a:gd name="T41" fmla="*/ 2 h 990"/>
                  <a:gd name="T42" fmla="*/ 462 w 977"/>
                  <a:gd name="T43" fmla="*/ 0 h 990"/>
                  <a:gd name="T44" fmla="*/ 390 w 977"/>
                  <a:gd name="T45" fmla="*/ 10 h 990"/>
                  <a:gd name="T46" fmla="*/ 321 w 977"/>
                  <a:gd name="T47" fmla="*/ 31 h 990"/>
                  <a:gd name="T48" fmla="*/ 257 w 977"/>
                  <a:gd name="T49" fmla="*/ 60 h 990"/>
                  <a:gd name="T50" fmla="*/ 197 w 977"/>
                  <a:gd name="T51" fmla="*/ 99 h 990"/>
                  <a:gd name="T52" fmla="*/ 144 w 977"/>
                  <a:gd name="T53" fmla="*/ 146 h 990"/>
                  <a:gd name="T54" fmla="*/ 97 w 977"/>
                  <a:gd name="T55" fmla="*/ 199 h 990"/>
                  <a:gd name="T56" fmla="*/ 60 w 977"/>
                  <a:gd name="T57" fmla="*/ 259 h 990"/>
                  <a:gd name="T58" fmla="*/ 31 w 977"/>
                  <a:gd name="T59" fmla="*/ 325 h 990"/>
                  <a:gd name="T60" fmla="*/ 10 w 977"/>
                  <a:gd name="T61" fmla="*/ 397 h 990"/>
                  <a:gd name="T62" fmla="*/ 0 w 977"/>
                  <a:gd name="T63" fmla="*/ 471 h 990"/>
                  <a:gd name="T64" fmla="*/ 2 w 977"/>
                  <a:gd name="T65" fmla="*/ 545 h 990"/>
                  <a:gd name="T66" fmla="*/ 16 w 977"/>
                  <a:gd name="T67" fmla="*/ 617 h 990"/>
                  <a:gd name="T68" fmla="*/ 39 w 977"/>
                  <a:gd name="T69" fmla="*/ 687 h 990"/>
                  <a:gd name="T70" fmla="*/ 72 w 977"/>
                  <a:gd name="T71" fmla="*/ 750 h 990"/>
                  <a:gd name="T72" fmla="*/ 111 w 977"/>
                  <a:gd name="T73" fmla="*/ 808 h 990"/>
                  <a:gd name="T74" fmla="*/ 160 w 977"/>
                  <a:gd name="T75" fmla="*/ 862 h 990"/>
                  <a:gd name="T76" fmla="*/ 216 w 977"/>
                  <a:gd name="T77" fmla="*/ 905 h 990"/>
                  <a:gd name="T78" fmla="*/ 277 w 977"/>
                  <a:gd name="T79" fmla="*/ 940 h 990"/>
                  <a:gd name="T80" fmla="*/ 343 w 977"/>
                  <a:gd name="T81" fmla="*/ 966 h 990"/>
                  <a:gd name="T82" fmla="*/ 413 w 977"/>
                  <a:gd name="T83" fmla="*/ 983 h 990"/>
                  <a:gd name="T84" fmla="*/ 489 w 977"/>
                  <a:gd name="T85" fmla="*/ 989 h 9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77" h="990">
                    <a:moveTo>
                      <a:pt x="489" y="989"/>
                    </a:moveTo>
                    <a:lnTo>
                      <a:pt x="514" y="989"/>
                    </a:lnTo>
                    <a:lnTo>
                      <a:pt x="536" y="987"/>
                    </a:lnTo>
                    <a:lnTo>
                      <a:pt x="561" y="983"/>
                    </a:lnTo>
                    <a:lnTo>
                      <a:pt x="586" y="979"/>
                    </a:lnTo>
                    <a:lnTo>
                      <a:pt x="608" y="975"/>
                    </a:lnTo>
                    <a:lnTo>
                      <a:pt x="633" y="966"/>
                    </a:lnTo>
                    <a:lnTo>
                      <a:pt x="655" y="958"/>
                    </a:lnTo>
                    <a:lnTo>
                      <a:pt x="676" y="950"/>
                    </a:lnTo>
                    <a:lnTo>
                      <a:pt x="699" y="940"/>
                    </a:lnTo>
                    <a:lnTo>
                      <a:pt x="719" y="929"/>
                    </a:lnTo>
                    <a:lnTo>
                      <a:pt x="740" y="917"/>
                    </a:lnTo>
                    <a:lnTo>
                      <a:pt x="760" y="905"/>
                    </a:lnTo>
                    <a:lnTo>
                      <a:pt x="779" y="890"/>
                    </a:lnTo>
                    <a:lnTo>
                      <a:pt x="797" y="876"/>
                    </a:lnTo>
                    <a:lnTo>
                      <a:pt x="816" y="862"/>
                    </a:lnTo>
                    <a:lnTo>
                      <a:pt x="832" y="843"/>
                    </a:lnTo>
                    <a:lnTo>
                      <a:pt x="849" y="827"/>
                    </a:lnTo>
                    <a:lnTo>
                      <a:pt x="863" y="808"/>
                    </a:lnTo>
                    <a:lnTo>
                      <a:pt x="877" y="790"/>
                    </a:lnTo>
                    <a:lnTo>
                      <a:pt x="892" y="771"/>
                    </a:lnTo>
                    <a:lnTo>
                      <a:pt x="904" y="750"/>
                    </a:lnTo>
                    <a:lnTo>
                      <a:pt x="916" y="730"/>
                    </a:lnTo>
                    <a:lnTo>
                      <a:pt x="927" y="709"/>
                    </a:lnTo>
                    <a:lnTo>
                      <a:pt x="937" y="687"/>
                    </a:lnTo>
                    <a:lnTo>
                      <a:pt x="945" y="664"/>
                    </a:lnTo>
                    <a:lnTo>
                      <a:pt x="953" y="642"/>
                    </a:lnTo>
                    <a:lnTo>
                      <a:pt x="960" y="617"/>
                    </a:lnTo>
                    <a:lnTo>
                      <a:pt x="966" y="594"/>
                    </a:lnTo>
                    <a:lnTo>
                      <a:pt x="970" y="570"/>
                    </a:lnTo>
                    <a:lnTo>
                      <a:pt x="974" y="545"/>
                    </a:lnTo>
                    <a:lnTo>
                      <a:pt x="976" y="520"/>
                    </a:lnTo>
                    <a:lnTo>
                      <a:pt x="976" y="496"/>
                    </a:lnTo>
                    <a:lnTo>
                      <a:pt x="976" y="471"/>
                    </a:lnTo>
                    <a:lnTo>
                      <a:pt x="974" y="444"/>
                    </a:lnTo>
                    <a:lnTo>
                      <a:pt x="970" y="419"/>
                    </a:lnTo>
                    <a:lnTo>
                      <a:pt x="966" y="397"/>
                    </a:lnTo>
                    <a:lnTo>
                      <a:pt x="960" y="372"/>
                    </a:lnTo>
                    <a:lnTo>
                      <a:pt x="953" y="347"/>
                    </a:lnTo>
                    <a:lnTo>
                      <a:pt x="945" y="325"/>
                    </a:lnTo>
                    <a:lnTo>
                      <a:pt x="937" y="302"/>
                    </a:lnTo>
                    <a:lnTo>
                      <a:pt x="927" y="282"/>
                    </a:lnTo>
                    <a:lnTo>
                      <a:pt x="916" y="259"/>
                    </a:lnTo>
                    <a:lnTo>
                      <a:pt x="904" y="239"/>
                    </a:lnTo>
                    <a:lnTo>
                      <a:pt x="892" y="220"/>
                    </a:lnTo>
                    <a:lnTo>
                      <a:pt x="877" y="199"/>
                    </a:lnTo>
                    <a:lnTo>
                      <a:pt x="863" y="181"/>
                    </a:lnTo>
                    <a:lnTo>
                      <a:pt x="849" y="162"/>
                    </a:lnTo>
                    <a:lnTo>
                      <a:pt x="832" y="146"/>
                    </a:lnTo>
                    <a:lnTo>
                      <a:pt x="816" y="130"/>
                    </a:lnTo>
                    <a:lnTo>
                      <a:pt x="797" y="113"/>
                    </a:lnTo>
                    <a:lnTo>
                      <a:pt x="779" y="99"/>
                    </a:lnTo>
                    <a:lnTo>
                      <a:pt x="760" y="86"/>
                    </a:lnTo>
                    <a:lnTo>
                      <a:pt x="740" y="72"/>
                    </a:lnTo>
                    <a:lnTo>
                      <a:pt x="719" y="60"/>
                    </a:lnTo>
                    <a:lnTo>
                      <a:pt x="699" y="49"/>
                    </a:lnTo>
                    <a:lnTo>
                      <a:pt x="676" y="39"/>
                    </a:lnTo>
                    <a:lnTo>
                      <a:pt x="655" y="31"/>
                    </a:lnTo>
                    <a:lnTo>
                      <a:pt x="633" y="23"/>
                    </a:lnTo>
                    <a:lnTo>
                      <a:pt x="608" y="16"/>
                    </a:lnTo>
                    <a:lnTo>
                      <a:pt x="586" y="10"/>
                    </a:lnTo>
                    <a:lnTo>
                      <a:pt x="561" y="6"/>
                    </a:lnTo>
                    <a:lnTo>
                      <a:pt x="536" y="2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2" y="0"/>
                    </a:lnTo>
                    <a:lnTo>
                      <a:pt x="438" y="2"/>
                    </a:lnTo>
                    <a:lnTo>
                      <a:pt x="413" y="6"/>
                    </a:lnTo>
                    <a:lnTo>
                      <a:pt x="390" y="10"/>
                    </a:lnTo>
                    <a:lnTo>
                      <a:pt x="366" y="16"/>
                    </a:lnTo>
                    <a:lnTo>
                      <a:pt x="343" y="23"/>
                    </a:lnTo>
                    <a:lnTo>
                      <a:pt x="321" y="31"/>
                    </a:lnTo>
                    <a:lnTo>
                      <a:pt x="298" y="39"/>
                    </a:lnTo>
                    <a:lnTo>
                      <a:pt x="277" y="49"/>
                    </a:lnTo>
                    <a:lnTo>
                      <a:pt x="257" y="60"/>
                    </a:lnTo>
                    <a:lnTo>
                      <a:pt x="236" y="72"/>
                    </a:lnTo>
                    <a:lnTo>
                      <a:pt x="216" y="86"/>
                    </a:lnTo>
                    <a:lnTo>
                      <a:pt x="197" y="99"/>
                    </a:lnTo>
                    <a:lnTo>
                      <a:pt x="179" y="113"/>
                    </a:lnTo>
                    <a:lnTo>
                      <a:pt x="160" y="130"/>
                    </a:lnTo>
                    <a:lnTo>
                      <a:pt x="144" y="146"/>
                    </a:lnTo>
                    <a:lnTo>
                      <a:pt x="127" y="162"/>
                    </a:lnTo>
                    <a:lnTo>
                      <a:pt x="111" y="181"/>
                    </a:lnTo>
                    <a:lnTo>
                      <a:pt x="97" y="199"/>
                    </a:lnTo>
                    <a:lnTo>
                      <a:pt x="84" y="220"/>
                    </a:lnTo>
                    <a:lnTo>
                      <a:pt x="72" y="239"/>
                    </a:lnTo>
                    <a:lnTo>
                      <a:pt x="60" y="259"/>
                    </a:lnTo>
                    <a:lnTo>
                      <a:pt x="49" y="282"/>
                    </a:lnTo>
                    <a:lnTo>
                      <a:pt x="39" y="302"/>
                    </a:lnTo>
                    <a:lnTo>
                      <a:pt x="31" y="325"/>
                    </a:lnTo>
                    <a:lnTo>
                      <a:pt x="23" y="347"/>
                    </a:lnTo>
                    <a:lnTo>
                      <a:pt x="16" y="372"/>
                    </a:lnTo>
                    <a:lnTo>
                      <a:pt x="10" y="397"/>
                    </a:lnTo>
                    <a:lnTo>
                      <a:pt x="6" y="419"/>
                    </a:lnTo>
                    <a:lnTo>
                      <a:pt x="2" y="444"/>
                    </a:lnTo>
                    <a:lnTo>
                      <a:pt x="0" y="471"/>
                    </a:lnTo>
                    <a:lnTo>
                      <a:pt x="0" y="496"/>
                    </a:lnTo>
                    <a:lnTo>
                      <a:pt x="0" y="520"/>
                    </a:lnTo>
                    <a:lnTo>
                      <a:pt x="2" y="545"/>
                    </a:lnTo>
                    <a:lnTo>
                      <a:pt x="6" y="570"/>
                    </a:lnTo>
                    <a:lnTo>
                      <a:pt x="10" y="594"/>
                    </a:lnTo>
                    <a:lnTo>
                      <a:pt x="16" y="617"/>
                    </a:lnTo>
                    <a:lnTo>
                      <a:pt x="23" y="642"/>
                    </a:lnTo>
                    <a:lnTo>
                      <a:pt x="31" y="664"/>
                    </a:lnTo>
                    <a:lnTo>
                      <a:pt x="39" y="687"/>
                    </a:lnTo>
                    <a:lnTo>
                      <a:pt x="49" y="709"/>
                    </a:lnTo>
                    <a:lnTo>
                      <a:pt x="60" y="730"/>
                    </a:lnTo>
                    <a:lnTo>
                      <a:pt x="72" y="750"/>
                    </a:lnTo>
                    <a:lnTo>
                      <a:pt x="84" y="771"/>
                    </a:lnTo>
                    <a:lnTo>
                      <a:pt x="97" y="790"/>
                    </a:lnTo>
                    <a:lnTo>
                      <a:pt x="111" y="808"/>
                    </a:lnTo>
                    <a:lnTo>
                      <a:pt x="127" y="827"/>
                    </a:lnTo>
                    <a:lnTo>
                      <a:pt x="144" y="843"/>
                    </a:lnTo>
                    <a:lnTo>
                      <a:pt x="160" y="862"/>
                    </a:lnTo>
                    <a:lnTo>
                      <a:pt x="179" y="876"/>
                    </a:lnTo>
                    <a:lnTo>
                      <a:pt x="197" y="890"/>
                    </a:lnTo>
                    <a:lnTo>
                      <a:pt x="216" y="905"/>
                    </a:lnTo>
                    <a:lnTo>
                      <a:pt x="236" y="917"/>
                    </a:lnTo>
                    <a:lnTo>
                      <a:pt x="257" y="929"/>
                    </a:lnTo>
                    <a:lnTo>
                      <a:pt x="277" y="940"/>
                    </a:lnTo>
                    <a:lnTo>
                      <a:pt x="298" y="950"/>
                    </a:lnTo>
                    <a:lnTo>
                      <a:pt x="321" y="958"/>
                    </a:lnTo>
                    <a:lnTo>
                      <a:pt x="343" y="966"/>
                    </a:lnTo>
                    <a:lnTo>
                      <a:pt x="366" y="975"/>
                    </a:lnTo>
                    <a:lnTo>
                      <a:pt x="390" y="979"/>
                    </a:lnTo>
                    <a:lnTo>
                      <a:pt x="413" y="983"/>
                    </a:lnTo>
                    <a:lnTo>
                      <a:pt x="438" y="987"/>
                    </a:lnTo>
                    <a:lnTo>
                      <a:pt x="462" y="989"/>
                    </a:lnTo>
                    <a:lnTo>
                      <a:pt x="489" y="989"/>
                    </a:lnTo>
                  </a:path>
                </a:pathLst>
              </a:custGeom>
              <a:solidFill>
                <a:srgbClr val="C0FEF9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582589C5-084B-4487-825D-FA1061E58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2" y="1648"/>
                <a:ext cx="722" cy="684"/>
              </a:xfrm>
              <a:custGeom>
                <a:avLst/>
                <a:gdLst>
                  <a:gd name="T0" fmla="*/ 8 w 722"/>
                  <a:gd name="T1" fmla="*/ 658 h 684"/>
                  <a:gd name="T2" fmla="*/ 8 w 722"/>
                  <a:gd name="T3" fmla="*/ 615 h 684"/>
                  <a:gd name="T4" fmla="*/ 10 w 722"/>
                  <a:gd name="T5" fmla="*/ 570 h 684"/>
                  <a:gd name="T6" fmla="*/ 16 w 722"/>
                  <a:gd name="T7" fmla="*/ 525 h 684"/>
                  <a:gd name="T8" fmla="*/ 27 w 722"/>
                  <a:gd name="T9" fmla="*/ 484 h 684"/>
                  <a:gd name="T10" fmla="*/ 37 w 722"/>
                  <a:gd name="T11" fmla="*/ 441 h 684"/>
                  <a:gd name="T12" fmla="*/ 53 w 722"/>
                  <a:gd name="T13" fmla="*/ 400 h 684"/>
                  <a:gd name="T14" fmla="*/ 70 w 722"/>
                  <a:gd name="T15" fmla="*/ 359 h 684"/>
                  <a:gd name="T16" fmla="*/ 90 w 722"/>
                  <a:gd name="T17" fmla="*/ 322 h 684"/>
                  <a:gd name="T18" fmla="*/ 113 w 722"/>
                  <a:gd name="T19" fmla="*/ 285 h 684"/>
                  <a:gd name="T20" fmla="*/ 140 w 722"/>
                  <a:gd name="T21" fmla="*/ 250 h 684"/>
                  <a:gd name="T22" fmla="*/ 166 w 722"/>
                  <a:gd name="T23" fmla="*/ 217 h 684"/>
                  <a:gd name="T24" fmla="*/ 199 w 722"/>
                  <a:gd name="T25" fmla="*/ 187 h 684"/>
                  <a:gd name="T26" fmla="*/ 230 w 722"/>
                  <a:gd name="T27" fmla="*/ 158 h 684"/>
                  <a:gd name="T28" fmla="*/ 265 w 722"/>
                  <a:gd name="T29" fmla="*/ 131 h 684"/>
                  <a:gd name="T30" fmla="*/ 302 w 722"/>
                  <a:gd name="T31" fmla="*/ 107 h 684"/>
                  <a:gd name="T32" fmla="*/ 341 w 722"/>
                  <a:gd name="T33" fmla="*/ 86 h 684"/>
                  <a:gd name="T34" fmla="*/ 380 w 722"/>
                  <a:gd name="T35" fmla="*/ 66 h 684"/>
                  <a:gd name="T36" fmla="*/ 423 w 722"/>
                  <a:gd name="T37" fmla="*/ 49 h 684"/>
                  <a:gd name="T38" fmla="*/ 466 w 722"/>
                  <a:gd name="T39" fmla="*/ 35 h 684"/>
                  <a:gd name="T40" fmla="*/ 511 w 722"/>
                  <a:gd name="T41" fmla="*/ 25 h 684"/>
                  <a:gd name="T42" fmla="*/ 557 w 722"/>
                  <a:gd name="T43" fmla="*/ 16 h 684"/>
                  <a:gd name="T44" fmla="*/ 602 w 722"/>
                  <a:gd name="T45" fmla="*/ 10 h 684"/>
                  <a:gd name="T46" fmla="*/ 649 w 722"/>
                  <a:gd name="T47" fmla="*/ 8 h 684"/>
                  <a:gd name="T48" fmla="*/ 709 w 722"/>
                  <a:gd name="T49" fmla="*/ 8 h 684"/>
                  <a:gd name="T50" fmla="*/ 698 w 722"/>
                  <a:gd name="T51" fmla="*/ 0 h 684"/>
                  <a:gd name="T52" fmla="*/ 651 w 722"/>
                  <a:gd name="T53" fmla="*/ 0 h 684"/>
                  <a:gd name="T54" fmla="*/ 602 w 722"/>
                  <a:gd name="T55" fmla="*/ 2 h 684"/>
                  <a:gd name="T56" fmla="*/ 557 w 722"/>
                  <a:gd name="T57" fmla="*/ 8 h 684"/>
                  <a:gd name="T58" fmla="*/ 509 w 722"/>
                  <a:gd name="T59" fmla="*/ 16 h 684"/>
                  <a:gd name="T60" fmla="*/ 464 w 722"/>
                  <a:gd name="T61" fmla="*/ 29 h 684"/>
                  <a:gd name="T62" fmla="*/ 421 w 722"/>
                  <a:gd name="T63" fmla="*/ 41 h 684"/>
                  <a:gd name="T64" fmla="*/ 380 w 722"/>
                  <a:gd name="T65" fmla="*/ 59 h 684"/>
                  <a:gd name="T66" fmla="*/ 339 w 722"/>
                  <a:gd name="T67" fmla="*/ 78 h 684"/>
                  <a:gd name="T68" fmla="*/ 300 w 722"/>
                  <a:gd name="T69" fmla="*/ 101 h 684"/>
                  <a:gd name="T70" fmla="*/ 263 w 722"/>
                  <a:gd name="T71" fmla="*/ 125 h 684"/>
                  <a:gd name="T72" fmla="*/ 226 w 722"/>
                  <a:gd name="T73" fmla="*/ 152 h 684"/>
                  <a:gd name="T74" fmla="*/ 193 w 722"/>
                  <a:gd name="T75" fmla="*/ 180 h 684"/>
                  <a:gd name="T76" fmla="*/ 162 w 722"/>
                  <a:gd name="T77" fmla="*/ 211 h 684"/>
                  <a:gd name="T78" fmla="*/ 134 w 722"/>
                  <a:gd name="T79" fmla="*/ 244 h 684"/>
                  <a:gd name="T80" fmla="*/ 109 w 722"/>
                  <a:gd name="T81" fmla="*/ 279 h 684"/>
                  <a:gd name="T82" fmla="*/ 84 w 722"/>
                  <a:gd name="T83" fmla="*/ 316 h 684"/>
                  <a:gd name="T84" fmla="*/ 64 w 722"/>
                  <a:gd name="T85" fmla="*/ 355 h 684"/>
                  <a:gd name="T86" fmla="*/ 45 w 722"/>
                  <a:gd name="T87" fmla="*/ 396 h 684"/>
                  <a:gd name="T88" fmla="*/ 31 w 722"/>
                  <a:gd name="T89" fmla="*/ 437 h 684"/>
                  <a:gd name="T90" fmla="*/ 18 w 722"/>
                  <a:gd name="T91" fmla="*/ 480 h 684"/>
                  <a:gd name="T92" fmla="*/ 10 w 722"/>
                  <a:gd name="T93" fmla="*/ 523 h 684"/>
                  <a:gd name="T94" fmla="*/ 4 w 722"/>
                  <a:gd name="T95" fmla="*/ 566 h 684"/>
                  <a:gd name="T96" fmla="*/ 0 w 722"/>
                  <a:gd name="T97" fmla="*/ 611 h 684"/>
                  <a:gd name="T98" fmla="*/ 0 w 722"/>
                  <a:gd name="T99" fmla="*/ 669 h 684"/>
                  <a:gd name="T100" fmla="*/ 10 w 722"/>
                  <a:gd name="T101" fmla="*/ 683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22" h="684">
                    <a:moveTo>
                      <a:pt x="10" y="683"/>
                    </a:moveTo>
                    <a:lnTo>
                      <a:pt x="10" y="681"/>
                    </a:lnTo>
                    <a:lnTo>
                      <a:pt x="8" y="671"/>
                    </a:lnTo>
                    <a:lnTo>
                      <a:pt x="8" y="658"/>
                    </a:lnTo>
                    <a:lnTo>
                      <a:pt x="8" y="648"/>
                    </a:lnTo>
                    <a:lnTo>
                      <a:pt x="8" y="638"/>
                    </a:lnTo>
                    <a:lnTo>
                      <a:pt x="8" y="626"/>
                    </a:lnTo>
                    <a:lnTo>
                      <a:pt x="8" y="615"/>
                    </a:lnTo>
                    <a:lnTo>
                      <a:pt x="8" y="603"/>
                    </a:lnTo>
                    <a:lnTo>
                      <a:pt x="10" y="593"/>
                    </a:lnTo>
                    <a:lnTo>
                      <a:pt x="10" y="580"/>
                    </a:lnTo>
                    <a:lnTo>
                      <a:pt x="10" y="570"/>
                    </a:lnTo>
                    <a:lnTo>
                      <a:pt x="12" y="558"/>
                    </a:lnTo>
                    <a:lnTo>
                      <a:pt x="14" y="548"/>
                    </a:lnTo>
                    <a:lnTo>
                      <a:pt x="16" y="535"/>
                    </a:lnTo>
                    <a:lnTo>
                      <a:pt x="16" y="525"/>
                    </a:lnTo>
                    <a:lnTo>
                      <a:pt x="18" y="515"/>
                    </a:lnTo>
                    <a:lnTo>
                      <a:pt x="21" y="505"/>
                    </a:lnTo>
                    <a:lnTo>
                      <a:pt x="23" y="492"/>
                    </a:lnTo>
                    <a:lnTo>
                      <a:pt x="27" y="484"/>
                    </a:lnTo>
                    <a:lnTo>
                      <a:pt x="29" y="472"/>
                    </a:lnTo>
                    <a:lnTo>
                      <a:pt x="31" y="461"/>
                    </a:lnTo>
                    <a:lnTo>
                      <a:pt x="35" y="451"/>
                    </a:lnTo>
                    <a:lnTo>
                      <a:pt x="37" y="441"/>
                    </a:lnTo>
                    <a:lnTo>
                      <a:pt x="41" y="431"/>
                    </a:lnTo>
                    <a:lnTo>
                      <a:pt x="45" y="420"/>
                    </a:lnTo>
                    <a:lnTo>
                      <a:pt x="49" y="410"/>
                    </a:lnTo>
                    <a:lnTo>
                      <a:pt x="53" y="400"/>
                    </a:lnTo>
                    <a:lnTo>
                      <a:pt x="58" y="390"/>
                    </a:lnTo>
                    <a:lnTo>
                      <a:pt x="62" y="379"/>
                    </a:lnTo>
                    <a:lnTo>
                      <a:pt x="66" y="369"/>
                    </a:lnTo>
                    <a:lnTo>
                      <a:pt x="70" y="359"/>
                    </a:lnTo>
                    <a:lnTo>
                      <a:pt x="74" y="351"/>
                    </a:lnTo>
                    <a:lnTo>
                      <a:pt x="80" y="340"/>
                    </a:lnTo>
                    <a:lnTo>
                      <a:pt x="84" y="332"/>
                    </a:lnTo>
                    <a:lnTo>
                      <a:pt x="90" y="322"/>
                    </a:lnTo>
                    <a:lnTo>
                      <a:pt x="97" y="312"/>
                    </a:lnTo>
                    <a:lnTo>
                      <a:pt x="101" y="304"/>
                    </a:lnTo>
                    <a:lnTo>
                      <a:pt x="107" y="293"/>
                    </a:lnTo>
                    <a:lnTo>
                      <a:pt x="113" y="285"/>
                    </a:lnTo>
                    <a:lnTo>
                      <a:pt x="119" y="277"/>
                    </a:lnTo>
                    <a:lnTo>
                      <a:pt x="125" y="269"/>
                    </a:lnTo>
                    <a:lnTo>
                      <a:pt x="131" y="258"/>
                    </a:lnTo>
                    <a:lnTo>
                      <a:pt x="140" y="250"/>
                    </a:lnTo>
                    <a:lnTo>
                      <a:pt x="146" y="242"/>
                    </a:lnTo>
                    <a:lnTo>
                      <a:pt x="154" y="234"/>
                    </a:lnTo>
                    <a:lnTo>
                      <a:pt x="160" y="226"/>
                    </a:lnTo>
                    <a:lnTo>
                      <a:pt x="166" y="217"/>
                    </a:lnTo>
                    <a:lnTo>
                      <a:pt x="175" y="209"/>
                    </a:lnTo>
                    <a:lnTo>
                      <a:pt x="183" y="201"/>
                    </a:lnTo>
                    <a:lnTo>
                      <a:pt x="189" y="195"/>
                    </a:lnTo>
                    <a:lnTo>
                      <a:pt x="199" y="187"/>
                    </a:lnTo>
                    <a:lnTo>
                      <a:pt x="205" y="178"/>
                    </a:lnTo>
                    <a:lnTo>
                      <a:pt x="214" y="172"/>
                    </a:lnTo>
                    <a:lnTo>
                      <a:pt x="222" y="164"/>
                    </a:lnTo>
                    <a:lnTo>
                      <a:pt x="230" y="158"/>
                    </a:lnTo>
                    <a:lnTo>
                      <a:pt x="238" y="152"/>
                    </a:lnTo>
                    <a:lnTo>
                      <a:pt x="246" y="144"/>
                    </a:lnTo>
                    <a:lnTo>
                      <a:pt x="257" y="137"/>
                    </a:lnTo>
                    <a:lnTo>
                      <a:pt x="265" y="131"/>
                    </a:lnTo>
                    <a:lnTo>
                      <a:pt x="275" y="125"/>
                    </a:lnTo>
                    <a:lnTo>
                      <a:pt x="283" y="119"/>
                    </a:lnTo>
                    <a:lnTo>
                      <a:pt x="292" y="113"/>
                    </a:lnTo>
                    <a:lnTo>
                      <a:pt x="302" y="107"/>
                    </a:lnTo>
                    <a:lnTo>
                      <a:pt x="312" y="103"/>
                    </a:lnTo>
                    <a:lnTo>
                      <a:pt x="320" y="96"/>
                    </a:lnTo>
                    <a:lnTo>
                      <a:pt x="331" y="90"/>
                    </a:lnTo>
                    <a:lnTo>
                      <a:pt x="341" y="86"/>
                    </a:lnTo>
                    <a:lnTo>
                      <a:pt x="351" y="80"/>
                    </a:lnTo>
                    <a:lnTo>
                      <a:pt x="362" y="76"/>
                    </a:lnTo>
                    <a:lnTo>
                      <a:pt x="372" y="70"/>
                    </a:lnTo>
                    <a:lnTo>
                      <a:pt x="380" y="66"/>
                    </a:lnTo>
                    <a:lnTo>
                      <a:pt x="392" y="62"/>
                    </a:lnTo>
                    <a:lnTo>
                      <a:pt x="403" y="57"/>
                    </a:lnTo>
                    <a:lnTo>
                      <a:pt x="413" y="53"/>
                    </a:lnTo>
                    <a:lnTo>
                      <a:pt x="423" y="49"/>
                    </a:lnTo>
                    <a:lnTo>
                      <a:pt x="433" y="45"/>
                    </a:lnTo>
                    <a:lnTo>
                      <a:pt x="446" y="41"/>
                    </a:lnTo>
                    <a:lnTo>
                      <a:pt x="456" y="39"/>
                    </a:lnTo>
                    <a:lnTo>
                      <a:pt x="466" y="35"/>
                    </a:lnTo>
                    <a:lnTo>
                      <a:pt x="477" y="33"/>
                    </a:lnTo>
                    <a:lnTo>
                      <a:pt x="489" y="29"/>
                    </a:lnTo>
                    <a:lnTo>
                      <a:pt x="499" y="27"/>
                    </a:lnTo>
                    <a:lnTo>
                      <a:pt x="511" y="25"/>
                    </a:lnTo>
                    <a:lnTo>
                      <a:pt x="522" y="23"/>
                    </a:lnTo>
                    <a:lnTo>
                      <a:pt x="534" y="18"/>
                    </a:lnTo>
                    <a:lnTo>
                      <a:pt x="544" y="18"/>
                    </a:lnTo>
                    <a:lnTo>
                      <a:pt x="557" y="16"/>
                    </a:lnTo>
                    <a:lnTo>
                      <a:pt x="569" y="14"/>
                    </a:lnTo>
                    <a:lnTo>
                      <a:pt x="579" y="12"/>
                    </a:lnTo>
                    <a:lnTo>
                      <a:pt x="592" y="12"/>
                    </a:lnTo>
                    <a:lnTo>
                      <a:pt x="602" y="10"/>
                    </a:lnTo>
                    <a:lnTo>
                      <a:pt x="614" y="10"/>
                    </a:lnTo>
                    <a:lnTo>
                      <a:pt x="627" y="8"/>
                    </a:lnTo>
                    <a:lnTo>
                      <a:pt x="637" y="8"/>
                    </a:lnTo>
                    <a:lnTo>
                      <a:pt x="649" y="8"/>
                    </a:lnTo>
                    <a:lnTo>
                      <a:pt x="661" y="8"/>
                    </a:lnTo>
                    <a:lnTo>
                      <a:pt x="684" y="8"/>
                    </a:lnTo>
                    <a:lnTo>
                      <a:pt x="698" y="8"/>
                    </a:lnTo>
                    <a:lnTo>
                      <a:pt x="709" y="8"/>
                    </a:lnTo>
                    <a:lnTo>
                      <a:pt x="721" y="8"/>
                    </a:lnTo>
                    <a:lnTo>
                      <a:pt x="715" y="0"/>
                    </a:lnTo>
                    <a:lnTo>
                      <a:pt x="711" y="0"/>
                    </a:lnTo>
                    <a:lnTo>
                      <a:pt x="698" y="0"/>
                    </a:lnTo>
                    <a:lnTo>
                      <a:pt x="686" y="0"/>
                    </a:lnTo>
                    <a:lnTo>
                      <a:pt x="674" y="0"/>
                    </a:lnTo>
                    <a:lnTo>
                      <a:pt x="663" y="0"/>
                    </a:lnTo>
                    <a:lnTo>
                      <a:pt x="651" y="0"/>
                    </a:lnTo>
                    <a:lnTo>
                      <a:pt x="639" y="0"/>
                    </a:lnTo>
                    <a:lnTo>
                      <a:pt x="627" y="0"/>
                    </a:lnTo>
                    <a:lnTo>
                      <a:pt x="614" y="2"/>
                    </a:lnTo>
                    <a:lnTo>
                      <a:pt x="602" y="2"/>
                    </a:lnTo>
                    <a:lnTo>
                      <a:pt x="592" y="4"/>
                    </a:lnTo>
                    <a:lnTo>
                      <a:pt x="579" y="6"/>
                    </a:lnTo>
                    <a:lnTo>
                      <a:pt x="569" y="6"/>
                    </a:lnTo>
                    <a:lnTo>
                      <a:pt x="557" y="8"/>
                    </a:lnTo>
                    <a:lnTo>
                      <a:pt x="544" y="10"/>
                    </a:lnTo>
                    <a:lnTo>
                      <a:pt x="532" y="12"/>
                    </a:lnTo>
                    <a:lnTo>
                      <a:pt x="522" y="14"/>
                    </a:lnTo>
                    <a:lnTo>
                      <a:pt x="509" y="16"/>
                    </a:lnTo>
                    <a:lnTo>
                      <a:pt x="499" y="18"/>
                    </a:lnTo>
                    <a:lnTo>
                      <a:pt x="487" y="23"/>
                    </a:lnTo>
                    <a:lnTo>
                      <a:pt x="477" y="25"/>
                    </a:lnTo>
                    <a:lnTo>
                      <a:pt x="464" y="29"/>
                    </a:lnTo>
                    <a:lnTo>
                      <a:pt x="454" y="31"/>
                    </a:lnTo>
                    <a:lnTo>
                      <a:pt x="444" y="35"/>
                    </a:lnTo>
                    <a:lnTo>
                      <a:pt x="433" y="39"/>
                    </a:lnTo>
                    <a:lnTo>
                      <a:pt x="421" y="41"/>
                    </a:lnTo>
                    <a:lnTo>
                      <a:pt x="411" y="45"/>
                    </a:lnTo>
                    <a:lnTo>
                      <a:pt x="401" y="51"/>
                    </a:lnTo>
                    <a:lnTo>
                      <a:pt x="388" y="55"/>
                    </a:lnTo>
                    <a:lnTo>
                      <a:pt x="380" y="59"/>
                    </a:lnTo>
                    <a:lnTo>
                      <a:pt x="368" y="64"/>
                    </a:lnTo>
                    <a:lnTo>
                      <a:pt x="357" y="68"/>
                    </a:lnTo>
                    <a:lnTo>
                      <a:pt x="349" y="74"/>
                    </a:lnTo>
                    <a:lnTo>
                      <a:pt x="339" y="78"/>
                    </a:lnTo>
                    <a:lnTo>
                      <a:pt x="329" y="84"/>
                    </a:lnTo>
                    <a:lnTo>
                      <a:pt x="318" y="88"/>
                    </a:lnTo>
                    <a:lnTo>
                      <a:pt x="308" y="94"/>
                    </a:lnTo>
                    <a:lnTo>
                      <a:pt x="300" y="101"/>
                    </a:lnTo>
                    <a:lnTo>
                      <a:pt x="290" y="105"/>
                    </a:lnTo>
                    <a:lnTo>
                      <a:pt x="281" y="113"/>
                    </a:lnTo>
                    <a:lnTo>
                      <a:pt x="271" y="119"/>
                    </a:lnTo>
                    <a:lnTo>
                      <a:pt x="263" y="125"/>
                    </a:lnTo>
                    <a:lnTo>
                      <a:pt x="253" y="131"/>
                    </a:lnTo>
                    <a:lnTo>
                      <a:pt x="244" y="137"/>
                    </a:lnTo>
                    <a:lnTo>
                      <a:pt x="234" y="144"/>
                    </a:lnTo>
                    <a:lnTo>
                      <a:pt x="226" y="152"/>
                    </a:lnTo>
                    <a:lnTo>
                      <a:pt x="218" y="158"/>
                    </a:lnTo>
                    <a:lnTo>
                      <a:pt x="210" y="164"/>
                    </a:lnTo>
                    <a:lnTo>
                      <a:pt x="201" y="172"/>
                    </a:lnTo>
                    <a:lnTo>
                      <a:pt x="193" y="180"/>
                    </a:lnTo>
                    <a:lnTo>
                      <a:pt x="185" y="189"/>
                    </a:lnTo>
                    <a:lnTo>
                      <a:pt x="177" y="197"/>
                    </a:lnTo>
                    <a:lnTo>
                      <a:pt x="170" y="203"/>
                    </a:lnTo>
                    <a:lnTo>
                      <a:pt x="162" y="211"/>
                    </a:lnTo>
                    <a:lnTo>
                      <a:pt x="154" y="219"/>
                    </a:lnTo>
                    <a:lnTo>
                      <a:pt x="148" y="228"/>
                    </a:lnTo>
                    <a:lnTo>
                      <a:pt x="142" y="236"/>
                    </a:lnTo>
                    <a:lnTo>
                      <a:pt x="134" y="244"/>
                    </a:lnTo>
                    <a:lnTo>
                      <a:pt x="127" y="254"/>
                    </a:lnTo>
                    <a:lnTo>
                      <a:pt x="121" y="263"/>
                    </a:lnTo>
                    <a:lnTo>
                      <a:pt x="115" y="271"/>
                    </a:lnTo>
                    <a:lnTo>
                      <a:pt x="109" y="279"/>
                    </a:lnTo>
                    <a:lnTo>
                      <a:pt x="101" y="289"/>
                    </a:lnTo>
                    <a:lnTo>
                      <a:pt x="97" y="297"/>
                    </a:lnTo>
                    <a:lnTo>
                      <a:pt x="90" y="308"/>
                    </a:lnTo>
                    <a:lnTo>
                      <a:pt x="84" y="316"/>
                    </a:lnTo>
                    <a:lnTo>
                      <a:pt x="78" y="326"/>
                    </a:lnTo>
                    <a:lnTo>
                      <a:pt x="74" y="336"/>
                    </a:lnTo>
                    <a:lnTo>
                      <a:pt x="70" y="347"/>
                    </a:lnTo>
                    <a:lnTo>
                      <a:pt x="64" y="355"/>
                    </a:lnTo>
                    <a:lnTo>
                      <a:pt x="60" y="365"/>
                    </a:lnTo>
                    <a:lnTo>
                      <a:pt x="55" y="375"/>
                    </a:lnTo>
                    <a:lnTo>
                      <a:pt x="49" y="386"/>
                    </a:lnTo>
                    <a:lnTo>
                      <a:pt x="45" y="396"/>
                    </a:lnTo>
                    <a:lnTo>
                      <a:pt x="41" y="406"/>
                    </a:lnTo>
                    <a:lnTo>
                      <a:pt x="39" y="416"/>
                    </a:lnTo>
                    <a:lnTo>
                      <a:pt x="35" y="427"/>
                    </a:lnTo>
                    <a:lnTo>
                      <a:pt x="31" y="437"/>
                    </a:lnTo>
                    <a:lnTo>
                      <a:pt x="27" y="447"/>
                    </a:lnTo>
                    <a:lnTo>
                      <a:pt x="25" y="457"/>
                    </a:lnTo>
                    <a:lnTo>
                      <a:pt x="21" y="470"/>
                    </a:lnTo>
                    <a:lnTo>
                      <a:pt x="18" y="480"/>
                    </a:lnTo>
                    <a:lnTo>
                      <a:pt x="16" y="490"/>
                    </a:lnTo>
                    <a:lnTo>
                      <a:pt x="14" y="500"/>
                    </a:lnTo>
                    <a:lnTo>
                      <a:pt x="12" y="511"/>
                    </a:lnTo>
                    <a:lnTo>
                      <a:pt x="10" y="523"/>
                    </a:lnTo>
                    <a:lnTo>
                      <a:pt x="8" y="533"/>
                    </a:lnTo>
                    <a:lnTo>
                      <a:pt x="6" y="546"/>
                    </a:lnTo>
                    <a:lnTo>
                      <a:pt x="6" y="556"/>
                    </a:lnTo>
                    <a:lnTo>
                      <a:pt x="4" y="566"/>
                    </a:lnTo>
                    <a:lnTo>
                      <a:pt x="2" y="578"/>
                    </a:lnTo>
                    <a:lnTo>
                      <a:pt x="2" y="589"/>
                    </a:lnTo>
                    <a:lnTo>
                      <a:pt x="0" y="601"/>
                    </a:lnTo>
                    <a:lnTo>
                      <a:pt x="0" y="611"/>
                    </a:lnTo>
                    <a:lnTo>
                      <a:pt x="0" y="624"/>
                    </a:lnTo>
                    <a:lnTo>
                      <a:pt x="0" y="646"/>
                    </a:lnTo>
                    <a:lnTo>
                      <a:pt x="0" y="656"/>
                    </a:lnTo>
                    <a:lnTo>
                      <a:pt x="0" y="669"/>
                    </a:lnTo>
                    <a:lnTo>
                      <a:pt x="0" y="671"/>
                    </a:lnTo>
                    <a:lnTo>
                      <a:pt x="2" y="671"/>
                    </a:lnTo>
                    <a:lnTo>
                      <a:pt x="10" y="683"/>
                    </a:lnTo>
                    <a:lnTo>
                      <a:pt x="10" y="68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45E9632C-7A68-4EEF-82DF-2568F3A38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1521"/>
                <a:ext cx="396" cy="949"/>
              </a:xfrm>
              <a:custGeom>
                <a:avLst/>
                <a:gdLst>
                  <a:gd name="T0" fmla="*/ 23 w 396"/>
                  <a:gd name="T1" fmla="*/ 936 h 949"/>
                  <a:gd name="T2" fmla="*/ 62 w 396"/>
                  <a:gd name="T3" fmla="*/ 915 h 949"/>
                  <a:gd name="T4" fmla="*/ 101 w 396"/>
                  <a:gd name="T5" fmla="*/ 895 h 949"/>
                  <a:gd name="T6" fmla="*/ 136 w 396"/>
                  <a:gd name="T7" fmla="*/ 870 h 949"/>
                  <a:gd name="T8" fmla="*/ 171 w 396"/>
                  <a:gd name="T9" fmla="*/ 841 h 949"/>
                  <a:gd name="T10" fmla="*/ 204 w 396"/>
                  <a:gd name="T11" fmla="*/ 812 h 949"/>
                  <a:gd name="T12" fmla="*/ 232 w 396"/>
                  <a:gd name="T13" fmla="*/ 781 h 949"/>
                  <a:gd name="T14" fmla="*/ 261 w 396"/>
                  <a:gd name="T15" fmla="*/ 749 h 949"/>
                  <a:gd name="T16" fmla="*/ 286 w 396"/>
                  <a:gd name="T17" fmla="*/ 712 h 949"/>
                  <a:gd name="T18" fmla="*/ 309 w 396"/>
                  <a:gd name="T19" fmla="*/ 674 h 949"/>
                  <a:gd name="T20" fmla="*/ 329 w 396"/>
                  <a:gd name="T21" fmla="*/ 637 h 949"/>
                  <a:gd name="T22" fmla="*/ 346 w 396"/>
                  <a:gd name="T23" fmla="*/ 596 h 949"/>
                  <a:gd name="T24" fmla="*/ 360 w 396"/>
                  <a:gd name="T25" fmla="*/ 555 h 949"/>
                  <a:gd name="T26" fmla="*/ 370 w 396"/>
                  <a:gd name="T27" fmla="*/ 512 h 949"/>
                  <a:gd name="T28" fmla="*/ 379 w 396"/>
                  <a:gd name="T29" fmla="*/ 469 h 949"/>
                  <a:gd name="T30" fmla="*/ 385 w 396"/>
                  <a:gd name="T31" fmla="*/ 426 h 949"/>
                  <a:gd name="T32" fmla="*/ 387 w 396"/>
                  <a:gd name="T33" fmla="*/ 380 h 949"/>
                  <a:gd name="T34" fmla="*/ 387 w 396"/>
                  <a:gd name="T35" fmla="*/ 335 h 949"/>
                  <a:gd name="T36" fmla="*/ 383 w 396"/>
                  <a:gd name="T37" fmla="*/ 290 h 949"/>
                  <a:gd name="T38" fmla="*/ 376 w 396"/>
                  <a:gd name="T39" fmla="*/ 245 h 949"/>
                  <a:gd name="T40" fmla="*/ 366 w 396"/>
                  <a:gd name="T41" fmla="*/ 199 h 949"/>
                  <a:gd name="T42" fmla="*/ 356 w 396"/>
                  <a:gd name="T43" fmla="*/ 154 h 949"/>
                  <a:gd name="T44" fmla="*/ 339 w 396"/>
                  <a:gd name="T45" fmla="*/ 109 h 949"/>
                  <a:gd name="T46" fmla="*/ 321 w 396"/>
                  <a:gd name="T47" fmla="*/ 66 h 949"/>
                  <a:gd name="T48" fmla="*/ 300 w 396"/>
                  <a:gd name="T49" fmla="*/ 23 h 949"/>
                  <a:gd name="T50" fmla="*/ 300 w 396"/>
                  <a:gd name="T51" fmla="*/ 6 h 949"/>
                  <a:gd name="T52" fmla="*/ 323 w 396"/>
                  <a:gd name="T53" fmla="*/ 49 h 949"/>
                  <a:gd name="T54" fmla="*/ 342 w 396"/>
                  <a:gd name="T55" fmla="*/ 95 h 949"/>
                  <a:gd name="T56" fmla="*/ 358 w 396"/>
                  <a:gd name="T57" fmla="*/ 140 h 949"/>
                  <a:gd name="T58" fmla="*/ 370 w 396"/>
                  <a:gd name="T59" fmla="*/ 185 h 949"/>
                  <a:gd name="T60" fmla="*/ 381 w 396"/>
                  <a:gd name="T61" fmla="*/ 230 h 949"/>
                  <a:gd name="T62" fmla="*/ 389 w 396"/>
                  <a:gd name="T63" fmla="*/ 276 h 949"/>
                  <a:gd name="T64" fmla="*/ 393 w 396"/>
                  <a:gd name="T65" fmla="*/ 323 h 949"/>
                  <a:gd name="T66" fmla="*/ 395 w 396"/>
                  <a:gd name="T67" fmla="*/ 380 h 949"/>
                  <a:gd name="T68" fmla="*/ 393 w 396"/>
                  <a:gd name="T69" fmla="*/ 424 h 949"/>
                  <a:gd name="T70" fmla="*/ 387 w 396"/>
                  <a:gd name="T71" fmla="*/ 469 h 949"/>
                  <a:gd name="T72" fmla="*/ 379 w 396"/>
                  <a:gd name="T73" fmla="*/ 514 h 949"/>
                  <a:gd name="T74" fmla="*/ 366 w 396"/>
                  <a:gd name="T75" fmla="*/ 557 h 949"/>
                  <a:gd name="T76" fmla="*/ 352 w 396"/>
                  <a:gd name="T77" fmla="*/ 598 h 949"/>
                  <a:gd name="T78" fmla="*/ 335 w 396"/>
                  <a:gd name="T79" fmla="*/ 640 h 949"/>
                  <a:gd name="T80" fmla="*/ 315 w 396"/>
                  <a:gd name="T81" fmla="*/ 679 h 949"/>
                  <a:gd name="T82" fmla="*/ 292 w 396"/>
                  <a:gd name="T83" fmla="*/ 716 h 949"/>
                  <a:gd name="T84" fmla="*/ 267 w 396"/>
                  <a:gd name="T85" fmla="*/ 753 h 949"/>
                  <a:gd name="T86" fmla="*/ 241 w 396"/>
                  <a:gd name="T87" fmla="*/ 786 h 949"/>
                  <a:gd name="T88" fmla="*/ 202 w 396"/>
                  <a:gd name="T89" fmla="*/ 825 h 949"/>
                  <a:gd name="T90" fmla="*/ 169 w 396"/>
                  <a:gd name="T91" fmla="*/ 853 h 949"/>
                  <a:gd name="T92" fmla="*/ 134 w 396"/>
                  <a:gd name="T93" fmla="*/ 880 h 949"/>
                  <a:gd name="T94" fmla="*/ 97 w 396"/>
                  <a:gd name="T95" fmla="*/ 905 h 949"/>
                  <a:gd name="T96" fmla="*/ 58 w 396"/>
                  <a:gd name="T97" fmla="*/ 927 h 949"/>
                  <a:gd name="T98" fmla="*/ 16 w 396"/>
                  <a:gd name="T99" fmla="*/ 946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6" h="949">
                    <a:moveTo>
                      <a:pt x="0" y="946"/>
                    </a:moveTo>
                    <a:lnTo>
                      <a:pt x="2" y="946"/>
                    </a:lnTo>
                    <a:lnTo>
                      <a:pt x="12" y="942"/>
                    </a:lnTo>
                    <a:lnTo>
                      <a:pt x="23" y="936"/>
                    </a:lnTo>
                    <a:lnTo>
                      <a:pt x="33" y="932"/>
                    </a:lnTo>
                    <a:lnTo>
                      <a:pt x="43" y="927"/>
                    </a:lnTo>
                    <a:lnTo>
                      <a:pt x="51" y="921"/>
                    </a:lnTo>
                    <a:lnTo>
                      <a:pt x="62" y="915"/>
                    </a:lnTo>
                    <a:lnTo>
                      <a:pt x="72" y="911"/>
                    </a:lnTo>
                    <a:lnTo>
                      <a:pt x="82" y="907"/>
                    </a:lnTo>
                    <a:lnTo>
                      <a:pt x="91" y="901"/>
                    </a:lnTo>
                    <a:lnTo>
                      <a:pt x="101" y="895"/>
                    </a:lnTo>
                    <a:lnTo>
                      <a:pt x="111" y="888"/>
                    </a:lnTo>
                    <a:lnTo>
                      <a:pt x="119" y="882"/>
                    </a:lnTo>
                    <a:lnTo>
                      <a:pt x="128" y="876"/>
                    </a:lnTo>
                    <a:lnTo>
                      <a:pt x="136" y="870"/>
                    </a:lnTo>
                    <a:lnTo>
                      <a:pt x="146" y="864"/>
                    </a:lnTo>
                    <a:lnTo>
                      <a:pt x="154" y="855"/>
                    </a:lnTo>
                    <a:lnTo>
                      <a:pt x="163" y="849"/>
                    </a:lnTo>
                    <a:lnTo>
                      <a:pt x="171" y="841"/>
                    </a:lnTo>
                    <a:lnTo>
                      <a:pt x="179" y="835"/>
                    </a:lnTo>
                    <a:lnTo>
                      <a:pt x="187" y="827"/>
                    </a:lnTo>
                    <a:lnTo>
                      <a:pt x="195" y="821"/>
                    </a:lnTo>
                    <a:lnTo>
                      <a:pt x="204" y="812"/>
                    </a:lnTo>
                    <a:lnTo>
                      <a:pt x="212" y="806"/>
                    </a:lnTo>
                    <a:lnTo>
                      <a:pt x="218" y="798"/>
                    </a:lnTo>
                    <a:lnTo>
                      <a:pt x="226" y="790"/>
                    </a:lnTo>
                    <a:lnTo>
                      <a:pt x="232" y="781"/>
                    </a:lnTo>
                    <a:lnTo>
                      <a:pt x="241" y="773"/>
                    </a:lnTo>
                    <a:lnTo>
                      <a:pt x="247" y="765"/>
                    </a:lnTo>
                    <a:lnTo>
                      <a:pt x="255" y="757"/>
                    </a:lnTo>
                    <a:lnTo>
                      <a:pt x="261" y="749"/>
                    </a:lnTo>
                    <a:lnTo>
                      <a:pt x="267" y="740"/>
                    </a:lnTo>
                    <a:lnTo>
                      <a:pt x="274" y="730"/>
                    </a:lnTo>
                    <a:lnTo>
                      <a:pt x="280" y="722"/>
                    </a:lnTo>
                    <a:lnTo>
                      <a:pt x="286" y="712"/>
                    </a:lnTo>
                    <a:lnTo>
                      <a:pt x="292" y="703"/>
                    </a:lnTo>
                    <a:lnTo>
                      <a:pt x="298" y="695"/>
                    </a:lnTo>
                    <a:lnTo>
                      <a:pt x="302" y="685"/>
                    </a:lnTo>
                    <a:lnTo>
                      <a:pt x="309" y="674"/>
                    </a:lnTo>
                    <a:lnTo>
                      <a:pt x="315" y="666"/>
                    </a:lnTo>
                    <a:lnTo>
                      <a:pt x="319" y="656"/>
                    </a:lnTo>
                    <a:lnTo>
                      <a:pt x="323" y="646"/>
                    </a:lnTo>
                    <a:lnTo>
                      <a:pt x="329" y="637"/>
                    </a:lnTo>
                    <a:lnTo>
                      <a:pt x="333" y="627"/>
                    </a:lnTo>
                    <a:lnTo>
                      <a:pt x="337" y="617"/>
                    </a:lnTo>
                    <a:lnTo>
                      <a:pt x="342" y="607"/>
                    </a:lnTo>
                    <a:lnTo>
                      <a:pt x="346" y="596"/>
                    </a:lnTo>
                    <a:lnTo>
                      <a:pt x="350" y="586"/>
                    </a:lnTo>
                    <a:lnTo>
                      <a:pt x="352" y="576"/>
                    </a:lnTo>
                    <a:lnTo>
                      <a:pt x="356" y="566"/>
                    </a:lnTo>
                    <a:lnTo>
                      <a:pt x="360" y="555"/>
                    </a:lnTo>
                    <a:lnTo>
                      <a:pt x="362" y="545"/>
                    </a:lnTo>
                    <a:lnTo>
                      <a:pt x="366" y="535"/>
                    </a:lnTo>
                    <a:lnTo>
                      <a:pt x="368" y="524"/>
                    </a:lnTo>
                    <a:lnTo>
                      <a:pt x="370" y="512"/>
                    </a:lnTo>
                    <a:lnTo>
                      <a:pt x="374" y="502"/>
                    </a:lnTo>
                    <a:lnTo>
                      <a:pt x="376" y="491"/>
                    </a:lnTo>
                    <a:lnTo>
                      <a:pt x="376" y="481"/>
                    </a:lnTo>
                    <a:lnTo>
                      <a:pt x="379" y="469"/>
                    </a:lnTo>
                    <a:lnTo>
                      <a:pt x="381" y="459"/>
                    </a:lnTo>
                    <a:lnTo>
                      <a:pt x="383" y="446"/>
                    </a:lnTo>
                    <a:lnTo>
                      <a:pt x="385" y="436"/>
                    </a:lnTo>
                    <a:lnTo>
                      <a:pt x="385" y="426"/>
                    </a:lnTo>
                    <a:lnTo>
                      <a:pt x="385" y="415"/>
                    </a:lnTo>
                    <a:lnTo>
                      <a:pt x="387" y="403"/>
                    </a:lnTo>
                    <a:lnTo>
                      <a:pt x="387" y="391"/>
                    </a:lnTo>
                    <a:lnTo>
                      <a:pt x="387" y="380"/>
                    </a:lnTo>
                    <a:lnTo>
                      <a:pt x="387" y="368"/>
                    </a:lnTo>
                    <a:lnTo>
                      <a:pt x="387" y="358"/>
                    </a:lnTo>
                    <a:lnTo>
                      <a:pt x="387" y="345"/>
                    </a:lnTo>
                    <a:lnTo>
                      <a:pt x="387" y="335"/>
                    </a:lnTo>
                    <a:lnTo>
                      <a:pt x="385" y="323"/>
                    </a:lnTo>
                    <a:lnTo>
                      <a:pt x="385" y="313"/>
                    </a:lnTo>
                    <a:lnTo>
                      <a:pt x="385" y="300"/>
                    </a:lnTo>
                    <a:lnTo>
                      <a:pt x="383" y="290"/>
                    </a:lnTo>
                    <a:lnTo>
                      <a:pt x="381" y="278"/>
                    </a:lnTo>
                    <a:lnTo>
                      <a:pt x="381" y="267"/>
                    </a:lnTo>
                    <a:lnTo>
                      <a:pt x="379" y="255"/>
                    </a:lnTo>
                    <a:lnTo>
                      <a:pt x="376" y="245"/>
                    </a:lnTo>
                    <a:lnTo>
                      <a:pt x="374" y="232"/>
                    </a:lnTo>
                    <a:lnTo>
                      <a:pt x="372" y="222"/>
                    </a:lnTo>
                    <a:lnTo>
                      <a:pt x="370" y="210"/>
                    </a:lnTo>
                    <a:lnTo>
                      <a:pt x="366" y="199"/>
                    </a:lnTo>
                    <a:lnTo>
                      <a:pt x="364" y="187"/>
                    </a:lnTo>
                    <a:lnTo>
                      <a:pt x="362" y="177"/>
                    </a:lnTo>
                    <a:lnTo>
                      <a:pt x="358" y="165"/>
                    </a:lnTo>
                    <a:lnTo>
                      <a:pt x="356" y="154"/>
                    </a:lnTo>
                    <a:lnTo>
                      <a:pt x="352" y="142"/>
                    </a:lnTo>
                    <a:lnTo>
                      <a:pt x="348" y="132"/>
                    </a:lnTo>
                    <a:lnTo>
                      <a:pt x="344" y="119"/>
                    </a:lnTo>
                    <a:lnTo>
                      <a:pt x="339" y="109"/>
                    </a:lnTo>
                    <a:lnTo>
                      <a:pt x="335" y="97"/>
                    </a:lnTo>
                    <a:lnTo>
                      <a:pt x="331" y="86"/>
                    </a:lnTo>
                    <a:lnTo>
                      <a:pt x="327" y="76"/>
                    </a:lnTo>
                    <a:lnTo>
                      <a:pt x="321" y="66"/>
                    </a:lnTo>
                    <a:lnTo>
                      <a:pt x="317" y="53"/>
                    </a:lnTo>
                    <a:lnTo>
                      <a:pt x="311" y="43"/>
                    </a:lnTo>
                    <a:lnTo>
                      <a:pt x="307" y="33"/>
                    </a:lnTo>
                    <a:lnTo>
                      <a:pt x="300" y="23"/>
                    </a:lnTo>
                    <a:lnTo>
                      <a:pt x="294" y="10"/>
                    </a:lnTo>
                    <a:lnTo>
                      <a:pt x="290" y="0"/>
                    </a:lnTo>
                    <a:lnTo>
                      <a:pt x="298" y="2"/>
                    </a:lnTo>
                    <a:lnTo>
                      <a:pt x="300" y="6"/>
                    </a:lnTo>
                    <a:lnTo>
                      <a:pt x="307" y="16"/>
                    </a:lnTo>
                    <a:lnTo>
                      <a:pt x="313" y="29"/>
                    </a:lnTo>
                    <a:lnTo>
                      <a:pt x="319" y="39"/>
                    </a:lnTo>
                    <a:lnTo>
                      <a:pt x="323" y="49"/>
                    </a:lnTo>
                    <a:lnTo>
                      <a:pt x="327" y="60"/>
                    </a:lnTo>
                    <a:lnTo>
                      <a:pt x="333" y="72"/>
                    </a:lnTo>
                    <a:lnTo>
                      <a:pt x="337" y="82"/>
                    </a:lnTo>
                    <a:lnTo>
                      <a:pt x="342" y="95"/>
                    </a:lnTo>
                    <a:lnTo>
                      <a:pt x="346" y="105"/>
                    </a:lnTo>
                    <a:lnTo>
                      <a:pt x="350" y="115"/>
                    </a:lnTo>
                    <a:lnTo>
                      <a:pt x="354" y="127"/>
                    </a:lnTo>
                    <a:lnTo>
                      <a:pt x="358" y="140"/>
                    </a:lnTo>
                    <a:lnTo>
                      <a:pt x="362" y="150"/>
                    </a:lnTo>
                    <a:lnTo>
                      <a:pt x="366" y="162"/>
                    </a:lnTo>
                    <a:lnTo>
                      <a:pt x="368" y="173"/>
                    </a:lnTo>
                    <a:lnTo>
                      <a:pt x="370" y="185"/>
                    </a:lnTo>
                    <a:lnTo>
                      <a:pt x="374" y="197"/>
                    </a:lnTo>
                    <a:lnTo>
                      <a:pt x="376" y="208"/>
                    </a:lnTo>
                    <a:lnTo>
                      <a:pt x="379" y="220"/>
                    </a:lnTo>
                    <a:lnTo>
                      <a:pt x="381" y="230"/>
                    </a:lnTo>
                    <a:lnTo>
                      <a:pt x="385" y="241"/>
                    </a:lnTo>
                    <a:lnTo>
                      <a:pt x="385" y="253"/>
                    </a:lnTo>
                    <a:lnTo>
                      <a:pt x="387" y="265"/>
                    </a:lnTo>
                    <a:lnTo>
                      <a:pt x="389" y="276"/>
                    </a:lnTo>
                    <a:lnTo>
                      <a:pt x="391" y="288"/>
                    </a:lnTo>
                    <a:lnTo>
                      <a:pt x="391" y="298"/>
                    </a:lnTo>
                    <a:lnTo>
                      <a:pt x="393" y="311"/>
                    </a:lnTo>
                    <a:lnTo>
                      <a:pt x="393" y="323"/>
                    </a:lnTo>
                    <a:lnTo>
                      <a:pt x="395" y="333"/>
                    </a:lnTo>
                    <a:lnTo>
                      <a:pt x="395" y="345"/>
                    </a:lnTo>
                    <a:lnTo>
                      <a:pt x="395" y="356"/>
                    </a:lnTo>
                    <a:lnTo>
                      <a:pt x="395" y="380"/>
                    </a:lnTo>
                    <a:lnTo>
                      <a:pt x="395" y="391"/>
                    </a:lnTo>
                    <a:lnTo>
                      <a:pt x="395" y="403"/>
                    </a:lnTo>
                    <a:lnTo>
                      <a:pt x="393" y="413"/>
                    </a:lnTo>
                    <a:lnTo>
                      <a:pt x="393" y="424"/>
                    </a:lnTo>
                    <a:lnTo>
                      <a:pt x="391" y="436"/>
                    </a:lnTo>
                    <a:lnTo>
                      <a:pt x="391" y="446"/>
                    </a:lnTo>
                    <a:lnTo>
                      <a:pt x="389" y="459"/>
                    </a:lnTo>
                    <a:lnTo>
                      <a:pt x="387" y="469"/>
                    </a:lnTo>
                    <a:lnTo>
                      <a:pt x="385" y="481"/>
                    </a:lnTo>
                    <a:lnTo>
                      <a:pt x="383" y="491"/>
                    </a:lnTo>
                    <a:lnTo>
                      <a:pt x="381" y="502"/>
                    </a:lnTo>
                    <a:lnTo>
                      <a:pt x="379" y="514"/>
                    </a:lnTo>
                    <a:lnTo>
                      <a:pt x="376" y="524"/>
                    </a:lnTo>
                    <a:lnTo>
                      <a:pt x="374" y="535"/>
                    </a:lnTo>
                    <a:lnTo>
                      <a:pt x="370" y="545"/>
                    </a:lnTo>
                    <a:lnTo>
                      <a:pt x="366" y="557"/>
                    </a:lnTo>
                    <a:lnTo>
                      <a:pt x="364" y="568"/>
                    </a:lnTo>
                    <a:lnTo>
                      <a:pt x="360" y="578"/>
                    </a:lnTo>
                    <a:lnTo>
                      <a:pt x="356" y="588"/>
                    </a:lnTo>
                    <a:lnTo>
                      <a:pt x="352" y="598"/>
                    </a:lnTo>
                    <a:lnTo>
                      <a:pt x="348" y="609"/>
                    </a:lnTo>
                    <a:lnTo>
                      <a:pt x="346" y="619"/>
                    </a:lnTo>
                    <a:lnTo>
                      <a:pt x="342" y="629"/>
                    </a:lnTo>
                    <a:lnTo>
                      <a:pt x="335" y="640"/>
                    </a:lnTo>
                    <a:lnTo>
                      <a:pt x="331" y="648"/>
                    </a:lnTo>
                    <a:lnTo>
                      <a:pt x="327" y="658"/>
                    </a:lnTo>
                    <a:lnTo>
                      <a:pt x="321" y="668"/>
                    </a:lnTo>
                    <a:lnTo>
                      <a:pt x="315" y="679"/>
                    </a:lnTo>
                    <a:lnTo>
                      <a:pt x="311" y="687"/>
                    </a:lnTo>
                    <a:lnTo>
                      <a:pt x="304" y="697"/>
                    </a:lnTo>
                    <a:lnTo>
                      <a:pt x="298" y="707"/>
                    </a:lnTo>
                    <a:lnTo>
                      <a:pt x="292" y="716"/>
                    </a:lnTo>
                    <a:lnTo>
                      <a:pt x="286" y="726"/>
                    </a:lnTo>
                    <a:lnTo>
                      <a:pt x="280" y="734"/>
                    </a:lnTo>
                    <a:lnTo>
                      <a:pt x="274" y="742"/>
                    </a:lnTo>
                    <a:lnTo>
                      <a:pt x="267" y="753"/>
                    </a:lnTo>
                    <a:lnTo>
                      <a:pt x="261" y="761"/>
                    </a:lnTo>
                    <a:lnTo>
                      <a:pt x="255" y="769"/>
                    </a:lnTo>
                    <a:lnTo>
                      <a:pt x="247" y="777"/>
                    </a:lnTo>
                    <a:lnTo>
                      <a:pt x="241" y="786"/>
                    </a:lnTo>
                    <a:lnTo>
                      <a:pt x="232" y="794"/>
                    </a:lnTo>
                    <a:lnTo>
                      <a:pt x="224" y="802"/>
                    </a:lnTo>
                    <a:lnTo>
                      <a:pt x="210" y="816"/>
                    </a:lnTo>
                    <a:lnTo>
                      <a:pt x="202" y="825"/>
                    </a:lnTo>
                    <a:lnTo>
                      <a:pt x="193" y="833"/>
                    </a:lnTo>
                    <a:lnTo>
                      <a:pt x="185" y="839"/>
                    </a:lnTo>
                    <a:lnTo>
                      <a:pt x="177" y="847"/>
                    </a:lnTo>
                    <a:lnTo>
                      <a:pt x="169" y="853"/>
                    </a:lnTo>
                    <a:lnTo>
                      <a:pt x="160" y="862"/>
                    </a:lnTo>
                    <a:lnTo>
                      <a:pt x="152" y="868"/>
                    </a:lnTo>
                    <a:lnTo>
                      <a:pt x="142" y="874"/>
                    </a:lnTo>
                    <a:lnTo>
                      <a:pt x="134" y="880"/>
                    </a:lnTo>
                    <a:lnTo>
                      <a:pt x="123" y="888"/>
                    </a:lnTo>
                    <a:lnTo>
                      <a:pt x="115" y="895"/>
                    </a:lnTo>
                    <a:lnTo>
                      <a:pt x="105" y="899"/>
                    </a:lnTo>
                    <a:lnTo>
                      <a:pt x="97" y="905"/>
                    </a:lnTo>
                    <a:lnTo>
                      <a:pt x="86" y="911"/>
                    </a:lnTo>
                    <a:lnTo>
                      <a:pt x="76" y="917"/>
                    </a:lnTo>
                    <a:lnTo>
                      <a:pt x="68" y="921"/>
                    </a:lnTo>
                    <a:lnTo>
                      <a:pt x="58" y="927"/>
                    </a:lnTo>
                    <a:lnTo>
                      <a:pt x="47" y="932"/>
                    </a:lnTo>
                    <a:lnTo>
                      <a:pt x="37" y="938"/>
                    </a:lnTo>
                    <a:lnTo>
                      <a:pt x="27" y="942"/>
                    </a:lnTo>
                    <a:lnTo>
                      <a:pt x="16" y="946"/>
                    </a:lnTo>
                    <a:lnTo>
                      <a:pt x="14" y="948"/>
                    </a:lnTo>
                    <a:lnTo>
                      <a:pt x="0" y="946"/>
                    </a:lnTo>
                    <a:lnTo>
                      <a:pt x="0" y="94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F371638D-9906-4949-9AC9-478BB7B52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565"/>
                <a:ext cx="282" cy="231"/>
              </a:xfrm>
              <a:custGeom>
                <a:avLst/>
                <a:gdLst>
                  <a:gd name="T0" fmla="*/ 168 w 282"/>
                  <a:gd name="T1" fmla="*/ 23 h 231"/>
                  <a:gd name="T2" fmla="*/ 144 w 282"/>
                  <a:gd name="T3" fmla="*/ 12 h 231"/>
                  <a:gd name="T4" fmla="*/ 119 w 282"/>
                  <a:gd name="T5" fmla="*/ 4 h 231"/>
                  <a:gd name="T6" fmla="*/ 96 w 282"/>
                  <a:gd name="T7" fmla="*/ 0 h 231"/>
                  <a:gd name="T8" fmla="*/ 66 w 282"/>
                  <a:gd name="T9" fmla="*/ 0 h 231"/>
                  <a:gd name="T10" fmla="*/ 45 w 282"/>
                  <a:gd name="T11" fmla="*/ 4 h 231"/>
                  <a:gd name="T12" fmla="*/ 27 w 282"/>
                  <a:gd name="T13" fmla="*/ 14 h 231"/>
                  <a:gd name="T14" fmla="*/ 12 w 282"/>
                  <a:gd name="T15" fmla="*/ 27 h 231"/>
                  <a:gd name="T16" fmla="*/ 4 w 282"/>
                  <a:gd name="T17" fmla="*/ 41 h 231"/>
                  <a:gd name="T18" fmla="*/ 0 w 282"/>
                  <a:gd name="T19" fmla="*/ 62 h 231"/>
                  <a:gd name="T20" fmla="*/ 4 w 282"/>
                  <a:gd name="T21" fmla="*/ 86 h 231"/>
                  <a:gd name="T22" fmla="*/ 10 w 282"/>
                  <a:gd name="T23" fmla="*/ 109 h 231"/>
                  <a:gd name="T24" fmla="*/ 23 w 282"/>
                  <a:gd name="T25" fmla="*/ 129 h 231"/>
                  <a:gd name="T26" fmla="*/ 37 w 282"/>
                  <a:gd name="T27" fmla="*/ 148 h 231"/>
                  <a:gd name="T28" fmla="*/ 59 w 282"/>
                  <a:gd name="T29" fmla="*/ 170 h 231"/>
                  <a:gd name="T30" fmla="*/ 82 w 282"/>
                  <a:gd name="T31" fmla="*/ 187 h 231"/>
                  <a:gd name="T32" fmla="*/ 105 w 282"/>
                  <a:gd name="T33" fmla="*/ 203 h 231"/>
                  <a:gd name="T34" fmla="*/ 131 w 282"/>
                  <a:gd name="T35" fmla="*/ 214 h 231"/>
                  <a:gd name="T36" fmla="*/ 154 w 282"/>
                  <a:gd name="T37" fmla="*/ 224 h 231"/>
                  <a:gd name="T38" fmla="*/ 180 w 282"/>
                  <a:gd name="T39" fmla="*/ 228 h 231"/>
                  <a:gd name="T40" fmla="*/ 211 w 282"/>
                  <a:gd name="T41" fmla="*/ 230 h 231"/>
                  <a:gd name="T42" fmla="*/ 234 w 282"/>
                  <a:gd name="T43" fmla="*/ 226 h 231"/>
                  <a:gd name="T44" fmla="*/ 254 w 282"/>
                  <a:gd name="T45" fmla="*/ 218 h 231"/>
                  <a:gd name="T46" fmla="*/ 271 w 282"/>
                  <a:gd name="T47" fmla="*/ 199 h 231"/>
                  <a:gd name="T48" fmla="*/ 279 w 282"/>
                  <a:gd name="T49" fmla="*/ 179 h 231"/>
                  <a:gd name="T50" fmla="*/ 279 w 282"/>
                  <a:gd name="T51" fmla="*/ 154 h 231"/>
                  <a:gd name="T52" fmla="*/ 275 w 282"/>
                  <a:gd name="T53" fmla="*/ 131 h 231"/>
                  <a:gd name="T54" fmla="*/ 265 w 282"/>
                  <a:gd name="T55" fmla="*/ 113 h 231"/>
                  <a:gd name="T56" fmla="*/ 252 w 282"/>
                  <a:gd name="T57" fmla="*/ 92 h 231"/>
                  <a:gd name="T58" fmla="*/ 232 w 282"/>
                  <a:gd name="T59" fmla="*/ 70 h 231"/>
                  <a:gd name="T60" fmla="*/ 211 w 282"/>
                  <a:gd name="T61" fmla="*/ 51 h 231"/>
                  <a:gd name="T62" fmla="*/ 189 w 282"/>
                  <a:gd name="T63" fmla="*/ 35 h 231"/>
                  <a:gd name="T64" fmla="*/ 164 w 282"/>
                  <a:gd name="T65" fmla="*/ 31 h 231"/>
                  <a:gd name="T66" fmla="*/ 139 w 282"/>
                  <a:gd name="T67" fmla="*/ 21 h 231"/>
                  <a:gd name="T68" fmla="*/ 115 w 282"/>
                  <a:gd name="T69" fmla="*/ 12 h 231"/>
                  <a:gd name="T70" fmla="*/ 92 w 282"/>
                  <a:gd name="T71" fmla="*/ 8 h 231"/>
                  <a:gd name="T72" fmla="*/ 62 w 282"/>
                  <a:gd name="T73" fmla="*/ 10 h 231"/>
                  <a:gd name="T74" fmla="*/ 39 w 282"/>
                  <a:gd name="T75" fmla="*/ 14 h 231"/>
                  <a:gd name="T76" fmla="*/ 21 w 282"/>
                  <a:gd name="T77" fmla="*/ 31 h 231"/>
                  <a:gd name="T78" fmla="*/ 10 w 282"/>
                  <a:gd name="T79" fmla="*/ 47 h 231"/>
                  <a:gd name="T80" fmla="*/ 8 w 282"/>
                  <a:gd name="T81" fmla="*/ 76 h 231"/>
                  <a:gd name="T82" fmla="*/ 12 w 282"/>
                  <a:gd name="T83" fmla="*/ 97 h 231"/>
                  <a:gd name="T84" fmla="*/ 23 w 282"/>
                  <a:gd name="T85" fmla="*/ 115 h 231"/>
                  <a:gd name="T86" fmla="*/ 35 w 282"/>
                  <a:gd name="T87" fmla="*/ 136 h 231"/>
                  <a:gd name="T88" fmla="*/ 53 w 282"/>
                  <a:gd name="T89" fmla="*/ 156 h 231"/>
                  <a:gd name="T90" fmla="*/ 76 w 282"/>
                  <a:gd name="T91" fmla="*/ 175 h 231"/>
                  <a:gd name="T92" fmla="*/ 98 w 282"/>
                  <a:gd name="T93" fmla="*/ 189 h 231"/>
                  <a:gd name="T94" fmla="*/ 121 w 282"/>
                  <a:gd name="T95" fmla="*/ 203 h 231"/>
                  <a:gd name="T96" fmla="*/ 146 w 282"/>
                  <a:gd name="T97" fmla="*/ 214 h 231"/>
                  <a:gd name="T98" fmla="*/ 172 w 282"/>
                  <a:gd name="T99" fmla="*/ 220 h 231"/>
                  <a:gd name="T100" fmla="*/ 195 w 282"/>
                  <a:gd name="T101" fmla="*/ 222 h 231"/>
                  <a:gd name="T102" fmla="*/ 222 w 282"/>
                  <a:gd name="T103" fmla="*/ 222 h 231"/>
                  <a:gd name="T104" fmla="*/ 244 w 282"/>
                  <a:gd name="T105" fmla="*/ 214 h 231"/>
                  <a:gd name="T106" fmla="*/ 258 w 282"/>
                  <a:gd name="T107" fmla="*/ 201 h 231"/>
                  <a:gd name="T108" fmla="*/ 269 w 282"/>
                  <a:gd name="T109" fmla="*/ 183 h 231"/>
                  <a:gd name="T110" fmla="*/ 273 w 282"/>
                  <a:gd name="T111" fmla="*/ 156 h 231"/>
                  <a:gd name="T112" fmla="*/ 267 w 282"/>
                  <a:gd name="T113" fmla="*/ 133 h 231"/>
                  <a:gd name="T114" fmla="*/ 256 w 282"/>
                  <a:gd name="T115" fmla="*/ 113 h 231"/>
                  <a:gd name="T116" fmla="*/ 242 w 282"/>
                  <a:gd name="T117" fmla="*/ 92 h 231"/>
                  <a:gd name="T118" fmla="*/ 224 w 282"/>
                  <a:gd name="T119" fmla="*/ 74 h 231"/>
                  <a:gd name="T120" fmla="*/ 205 w 282"/>
                  <a:gd name="T121" fmla="*/ 55 h 231"/>
                  <a:gd name="T122" fmla="*/ 189 w 282"/>
                  <a:gd name="T123" fmla="*/ 3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82" h="231">
                    <a:moveTo>
                      <a:pt x="189" y="35"/>
                    </a:moveTo>
                    <a:lnTo>
                      <a:pt x="187" y="35"/>
                    </a:lnTo>
                    <a:lnTo>
                      <a:pt x="185" y="33"/>
                    </a:lnTo>
                    <a:lnTo>
                      <a:pt x="183" y="31"/>
                    </a:lnTo>
                    <a:lnTo>
                      <a:pt x="180" y="31"/>
                    </a:lnTo>
                    <a:lnTo>
                      <a:pt x="178" y="29"/>
                    </a:lnTo>
                    <a:lnTo>
                      <a:pt x="176" y="29"/>
                    </a:lnTo>
                    <a:lnTo>
                      <a:pt x="174" y="27"/>
                    </a:lnTo>
                    <a:lnTo>
                      <a:pt x="172" y="25"/>
                    </a:lnTo>
                    <a:lnTo>
                      <a:pt x="170" y="25"/>
                    </a:lnTo>
                    <a:lnTo>
                      <a:pt x="168" y="23"/>
                    </a:lnTo>
                    <a:lnTo>
                      <a:pt x="166" y="23"/>
                    </a:lnTo>
                    <a:lnTo>
                      <a:pt x="164" y="21"/>
                    </a:lnTo>
                    <a:lnTo>
                      <a:pt x="162" y="21"/>
                    </a:lnTo>
                    <a:lnTo>
                      <a:pt x="160" y="18"/>
                    </a:lnTo>
                    <a:lnTo>
                      <a:pt x="158" y="18"/>
                    </a:lnTo>
                    <a:lnTo>
                      <a:pt x="154" y="18"/>
                    </a:lnTo>
                    <a:lnTo>
                      <a:pt x="154" y="16"/>
                    </a:lnTo>
                    <a:lnTo>
                      <a:pt x="150" y="16"/>
                    </a:lnTo>
                    <a:lnTo>
                      <a:pt x="148" y="14"/>
                    </a:lnTo>
                    <a:lnTo>
                      <a:pt x="146" y="14"/>
                    </a:lnTo>
                    <a:lnTo>
                      <a:pt x="144" y="12"/>
                    </a:lnTo>
                    <a:lnTo>
                      <a:pt x="142" y="12"/>
                    </a:lnTo>
                    <a:lnTo>
                      <a:pt x="139" y="12"/>
                    </a:lnTo>
                    <a:lnTo>
                      <a:pt x="137" y="10"/>
                    </a:lnTo>
                    <a:lnTo>
                      <a:pt x="135" y="10"/>
                    </a:lnTo>
                    <a:lnTo>
                      <a:pt x="133" y="10"/>
                    </a:lnTo>
                    <a:lnTo>
                      <a:pt x="131" y="8"/>
                    </a:lnTo>
                    <a:lnTo>
                      <a:pt x="129" y="8"/>
                    </a:lnTo>
                    <a:lnTo>
                      <a:pt x="127" y="6"/>
                    </a:lnTo>
                    <a:lnTo>
                      <a:pt x="125" y="6"/>
                    </a:lnTo>
                    <a:lnTo>
                      <a:pt x="123" y="6"/>
                    </a:lnTo>
                    <a:lnTo>
                      <a:pt x="119" y="4"/>
                    </a:lnTo>
                    <a:lnTo>
                      <a:pt x="117" y="4"/>
                    </a:lnTo>
                    <a:lnTo>
                      <a:pt x="115" y="4"/>
                    </a:lnTo>
                    <a:lnTo>
                      <a:pt x="113" y="4"/>
                    </a:lnTo>
                    <a:lnTo>
                      <a:pt x="111" y="4"/>
                    </a:lnTo>
                    <a:lnTo>
                      <a:pt x="109" y="2"/>
                    </a:lnTo>
                    <a:lnTo>
                      <a:pt x="107" y="2"/>
                    </a:lnTo>
                    <a:lnTo>
                      <a:pt x="105" y="2"/>
                    </a:lnTo>
                    <a:lnTo>
                      <a:pt x="103" y="2"/>
                    </a:lnTo>
                    <a:lnTo>
                      <a:pt x="101" y="2"/>
                    </a:lnTo>
                    <a:lnTo>
                      <a:pt x="98" y="0"/>
                    </a:lnTo>
                    <a:lnTo>
                      <a:pt x="96" y="0"/>
                    </a:lnTo>
                    <a:lnTo>
                      <a:pt x="94" y="0"/>
                    </a:lnTo>
                    <a:lnTo>
                      <a:pt x="92" y="0"/>
                    </a:lnTo>
                    <a:lnTo>
                      <a:pt x="90" y="0"/>
                    </a:lnTo>
                    <a:lnTo>
                      <a:pt x="88" y="0"/>
                    </a:lnTo>
                    <a:lnTo>
                      <a:pt x="86" y="0"/>
                    </a:lnTo>
                    <a:lnTo>
                      <a:pt x="84" y="0"/>
                    </a:lnTo>
                    <a:lnTo>
                      <a:pt x="74" y="0"/>
                    </a:lnTo>
                    <a:lnTo>
                      <a:pt x="72" y="0"/>
                    </a:lnTo>
                    <a:lnTo>
                      <a:pt x="70" y="0"/>
                    </a:lnTo>
                    <a:lnTo>
                      <a:pt x="68" y="0"/>
                    </a:lnTo>
                    <a:lnTo>
                      <a:pt x="66" y="0"/>
                    </a:lnTo>
                    <a:lnTo>
                      <a:pt x="64" y="0"/>
                    </a:lnTo>
                    <a:lnTo>
                      <a:pt x="59" y="0"/>
                    </a:lnTo>
                    <a:lnTo>
                      <a:pt x="59" y="2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3" y="2"/>
                    </a:lnTo>
                    <a:lnTo>
                      <a:pt x="51" y="2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1" y="6"/>
                    </a:lnTo>
                    <a:lnTo>
                      <a:pt x="39" y="6"/>
                    </a:lnTo>
                    <a:lnTo>
                      <a:pt x="37" y="8"/>
                    </a:lnTo>
                    <a:lnTo>
                      <a:pt x="35" y="10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12"/>
                    </a:lnTo>
                    <a:lnTo>
                      <a:pt x="29" y="12"/>
                    </a:lnTo>
                    <a:lnTo>
                      <a:pt x="27" y="12"/>
                    </a:lnTo>
                    <a:lnTo>
                      <a:pt x="27" y="14"/>
                    </a:lnTo>
                    <a:lnTo>
                      <a:pt x="25" y="14"/>
                    </a:lnTo>
                    <a:lnTo>
                      <a:pt x="25" y="16"/>
                    </a:lnTo>
                    <a:lnTo>
                      <a:pt x="23" y="16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14" y="23"/>
                    </a:lnTo>
                    <a:lnTo>
                      <a:pt x="14" y="25"/>
                    </a:lnTo>
                    <a:lnTo>
                      <a:pt x="12" y="25"/>
                    </a:lnTo>
                    <a:lnTo>
                      <a:pt x="12" y="27"/>
                    </a:lnTo>
                    <a:lnTo>
                      <a:pt x="12" y="29"/>
                    </a:lnTo>
                    <a:lnTo>
                      <a:pt x="10" y="29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33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4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0" y="70"/>
                    </a:lnTo>
                    <a:lnTo>
                      <a:pt x="0" y="72"/>
                    </a:lnTo>
                    <a:lnTo>
                      <a:pt x="0" y="74"/>
                    </a:lnTo>
                    <a:lnTo>
                      <a:pt x="0" y="76"/>
                    </a:lnTo>
                    <a:lnTo>
                      <a:pt x="0" y="78"/>
                    </a:lnTo>
                    <a:lnTo>
                      <a:pt x="2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4" y="88"/>
                    </a:lnTo>
                    <a:lnTo>
                      <a:pt x="4" y="90"/>
                    </a:lnTo>
                    <a:lnTo>
                      <a:pt x="4" y="92"/>
                    </a:lnTo>
                    <a:lnTo>
                      <a:pt x="4" y="94"/>
                    </a:lnTo>
                    <a:lnTo>
                      <a:pt x="6" y="97"/>
                    </a:lnTo>
                    <a:lnTo>
                      <a:pt x="6" y="99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8" y="105"/>
                    </a:lnTo>
                    <a:lnTo>
                      <a:pt x="10" y="107"/>
                    </a:lnTo>
                    <a:lnTo>
                      <a:pt x="10" y="109"/>
                    </a:lnTo>
                    <a:lnTo>
                      <a:pt x="12" y="111"/>
                    </a:lnTo>
                    <a:lnTo>
                      <a:pt x="12" y="113"/>
                    </a:lnTo>
                    <a:lnTo>
                      <a:pt x="14" y="113"/>
                    </a:lnTo>
                    <a:lnTo>
                      <a:pt x="14" y="115"/>
                    </a:lnTo>
                    <a:lnTo>
                      <a:pt x="16" y="117"/>
                    </a:lnTo>
                    <a:lnTo>
                      <a:pt x="16" y="119"/>
                    </a:lnTo>
                    <a:lnTo>
                      <a:pt x="18" y="121"/>
                    </a:lnTo>
                    <a:lnTo>
                      <a:pt x="18" y="123"/>
                    </a:lnTo>
                    <a:lnTo>
                      <a:pt x="21" y="125"/>
                    </a:lnTo>
                    <a:lnTo>
                      <a:pt x="21" y="127"/>
                    </a:lnTo>
                    <a:lnTo>
                      <a:pt x="23" y="129"/>
                    </a:lnTo>
                    <a:lnTo>
                      <a:pt x="23" y="131"/>
                    </a:lnTo>
                    <a:lnTo>
                      <a:pt x="25" y="131"/>
                    </a:lnTo>
                    <a:lnTo>
                      <a:pt x="25" y="133"/>
                    </a:lnTo>
                    <a:lnTo>
                      <a:pt x="27" y="136"/>
                    </a:lnTo>
                    <a:lnTo>
                      <a:pt x="29" y="138"/>
                    </a:lnTo>
                    <a:lnTo>
                      <a:pt x="29" y="140"/>
                    </a:lnTo>
                    <a:lnTo>
                      <a:pt x="31" y="142"/>
                    </a:lnTo>
                    <a:lnTo>
                      <a:pt x="33" y="144"/>
                    </a:lnTo>
                    <a:lnTo>
                      <a:pt x="35" y="144"/>
                    </a:lnTo>
                    <a:lnTo>
                      <a:pt x="35" y="146"/>
                    </a:lnTo>
                    <a:lnTo>
                      <a:pt x="37" y="148"/>
                    </a:lnTo>
                    <a:lnTo>
                      <a:pt x="39" y="150"/>
                    </a:lnTo>
                    <a:lnTo>
                      <a:pt x="41" y="152"/>
                    </a:lnTo>
                    <a:lnTo>
                      <a:pt x="41" y="154"/>
                    </a:lnTo>
                    <a:lnTo>
                      <a:pt x="43" y="156"/>
                    </a:lnTo>
                    <a:lnTo>
                      <a:pt x="49" y="160"/>
                    </a:lnTo>
                    <a:lnTo>
                      <a:pt x="51" y="162"/>
                    </a:lnTo>
                    <a:lnTo>
                      <a:pt x="53" y="164"/>
                    </a:lnTo>
                    <a:lnTo>
                      <a:pt x="55" y="166"/>
                    </a:lnTo>
                    <a:lnTo>
                      <a:pt x="55" y="168"/>
                    </a:lnTo>
                    <a:lnTo>
                      <a:pt x="57" y="168"/>
                    </a:lnTo>
                    <a:lnTo>
                      <a:pt x="59" y="170"/>
                    </a:lnTo>
                    <a:lnTo>
                      <a:pt x="62" y="173"/>
                    </a:lnTo>
                    <a:lnTo>
                      <a:pt x="64" y="175"/>
                    </a:lnTo>
                    <a:lnTo>
                      <a:pt x="66" y="177"/>
                    </a:lnTo>
                    <a:lnTo>
                      <a:pt x="68" y="179"/>
                    </a:lnTo>
                    <a:lnTo>
                      <a:pt x="70" y="179"/>
                    </a:lnTo>
                    <a:lnTo>
                      <a:pt x="72" y="181"/>
                    </a:lnTo>
                    <a:lnTo>
                      <a:pt x="72" y="183"/>
                    </a:lnTo>
                    <a:lnTo>
                      <a:pt x="76" y="183"/>
                    </a:lnTo>
                    <a:lnTo>
                      <a:pt x="78" y="185"/>
                    </a:lnTo>
                    <a:lnTo>
                      <a:pt x="80" y="187"/>
                    </a:lnTo>
                    <a:lnTo>
                      <a:pt x="82" y="187"/>
                    </a:lnTo>
                    <a:lnTo>
                      <a:pt x="82" y="189"/>
                    </a:lnTo>
                    <a:lnTo>
                      <a:pt x="84" y="189"/>
                    </a:lnTo>
                    <a:lnTo>
                      <a:pt x="86" y="191"/>
                    </a:lnTo>
                    <a:lnTo>
                      <a:pt x="90" y="193"/>
                    </a:lnTo>
                    <a:lnTo>
                      <a:pt x="92" y="195"/>
                    </a:lnTo>
                    <a:lnTo>
                      <a:pt x="94" y="197"/>
                    </a:lnTo>
                    <a:lnTo>
                      <a:pt x="96" y="199"/>
                    </a:lnTo>
                    <a:lnTo>
                      <a:pt x="101" y="199"/>
                    </a:lnTo>
                    <a:lnTo>
                      <a:pt x="101" y="201"/>
                    </a:lnTo>
                    <a:lnTo>
                      <a:pt x="105" y="201"/>
                    </a:lnTo>
                    <a:lnTo>
                      <a:pt x="105" y="203"/>
                    </a:lnTo>
                    <a:lnTo>
                      <a:pt x="109" y="205"/>
                    </a:lnTo>
                    <a:lnTo>
                      <a:pt x="111" y="205"/>
                    </a:lnTo>
                    <a:lnTo>
                      <a:pt x="113" y="207"/>
                    </a:lnTo>
                    <a:lnTo>
                      <a:pt x="115" y="207"/>
                    </a:lnTo>
                    <a:lnTo>
                      <a:pt x="117" y="209"/>
                    </a:lnTo>
                    <a:lnTo>
                      <a:pt x="119" y="209"/>
                    </a:lnTo>
                    <a:lnTo>
                      <a:pt x="121" y="212"/>
                    </a:lnTo>
                    <a:lnTo>
                      <a:pt x="123" y="212"/>
                    </a:lnTo>
                    <a:lnTo>
                      <a:pt x="125" y="214"/>
                    </a:lnTo>
                    <a:lnTo>
                      <a:pt x="127" y="214"/>
                    </a:lnTo>
                    <a:lnTo>
                      <a:pt x="131" y="214"/>
                    </a:lnTo>
                    <a:lnTo>
                      <a:pt x="131" y="216"/>
                    </a:lnTo>
                    <a:lnTo>
                      <a:pt x="135" y="218"/>
                    </a:lnTo>
                    <a:lnTo>
                      <a:pt x="137" y="218"/>
                    </a:lnTo>
                    <a:lnTo>
                      <a:pt x="139" y="218"/>
                    </a:lnTo>
                    <a:lnTo>
                      <a:pt x="142" y="218"/>
                    </a:lnTo>
                    <a:lnTo>
                      <a:pt x="144" y="220"/>
                    </a:lnTo>
                    <a:lnTo>
                      <a:pt x="146" y="220"/>
                    </a:lnTo>
                    <a:lnTo>
                      <a:pt x="148" y="222"/>
                    </a:lnTo>
                    <a:lnTo>
                      <a:pt x="150" y="222"/>
                    </a:lnTo>
                    <a:lnTo>
                      <a:pt x="152" y="222"/>
                    </a:lnTo>
                    <a:lnTo>
                      <a:pt x="154" y="224"/>
                    </a:lnTo>
                    <a:lnTo>
                      <a:pt x="156" y="224"/>
                    </a:lnTo>
                    <a:lnTo>
                      <a:pt x="158" y="224"/>
                    </a:lnTo>
                    <a:lnTo>
                      <a:pt x="160" y="226"/>
                    </a:lnTo>
                    <a:lnTo>
                      <a:pt x="164" y="226"/>
                    </a:lnTo>
                    <a:lnTo>
                      <a:pt x="168" y="226"/>
                    </a:lnTo>
                    <a:lnTo>
                      <a:pt x="170" y="226"/>
                    </a:lnTo>
                    <a:lnTo>
                      <a:pt x="170" y="228"/>
                    </a:lnTo>
                    <a:lnTo>
                      <a:pt x="174" y="228"/>
                    </a:lnTo>
                    <a:lnTo>
                      <a:pt x="176" y="228"/>
                    </a:lnTo>
                    <a:lnTo>
                      <a:pt x="178" y="228"/>
                    </a:lnTo>
                    <a:lnTo>
                      <a:pt x="180" y="228"/>
                    </a:lnTo>
                    <a:lnTo>
                      <a:pt x="180" y="230"/>
                    </a:lnTo>
                    <a:lnTo>
                      <a:pt x="185" y="230"/>
                    </a:lnTo>
                    <a:lnTo>
                      <a:pt x="187" y="230"/>
                    </a:lnTo>
                    <a:lnTo>
                      <a:pt x="189" y="230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30"/>
                    </a:lnTo>
                    <a:lnTo>
                      <a:pt x="197" y="230"/>
                    </a:lnTo>
                    <a:lnTo>
                      <a:pt x="207" y="230"/>
                    </a:lnTo>
                    <a:lnTo>
                      <a:pt x="209" y="230"/>
                    </a:lnTo>
                    <a:lnTo>
                      <a:pt x="211" y="230"/>
                    </a:lnTo>
                    <a:lnTo>
                      <a:pt x="213" y="230"/>
                    </a:lnTo>
                    <a:lnTo>
                      <a:pt x="215" y="230"/>
                    </a:lnTo>
                    <a:lnTo>
                      <a:pt x="217" y="230"/>
                    </a:lnTo>
                    <a:lnTo>
                      <a:pt x="219" y="230"/>
                    </a:lnTo>
                    <a:lnTo>
                      <a:pt x="222" y="228"/>
                    </a:lnTo>
                    <a:lnTo>
                      <a:pt x="224" y="228"/>
                    </a:lnTo>
                    <a:lnTo>
                      <a:pt x="226" y="228"/>
                    </a:lnTo>
                    <a:lnTo>
                      <a:pt x="228" y="228"/>
                    </a:lnTo>
                    <a:lnTo>
                      <a:pt x="230" y="226"/>
                    </a:lnTo>
                    <a:lnTo>
                      <a:pt x="232" y="226"/>
                    </a:lnTo>
                    <a:lnTo>
                      <a:pt x="234" y="226"/>
                    </a:lnTo>
                    <a:lnTo>
                      <a:pt x="236" y="226"/>
                    </a:lnTo>
                    <a:lnTo>
                      <a:pt x="238" y="224"/>
                    </a:lnTo>
                    <a:lnTo>
                      <a:pt x="240" y="224"/>
                    </a:lnTo>
                    <a:lnTo>
                      <a:pt x="242" y="224"/>
                    </a:lnTo>
                    <a:lnTo>
                      <a:pt x="244" y="222"/>
                    </a:lnTo>
                    <a:lnTo>
                      <a:pt x="246" y="222"/>
                    </a:lnTo>
                    <a:lnTo>
                      <a:pt x="248" y="220"/>
                    </a:lnTo>
                    <a:lnTo>
                      <a:pt x="250" y="220"/>
                    </a:lnTo>
                    <a:lnTo>
                      <a:pt x="250" y="218"/>
                    </a:lnTo>
                    <a:lnTo>
                      <a:pt x="252" y="218"/>
                    </a:lnTo>
                    <a:lnTo>
                      <a:pt x="254" y="218"/>
                    </a:lnTo>
                    <a:lnTo>
                      <a:pt x="256" y="216"/>
                    </a:lnTo>
                    <a:lnTo>
                      <a:pt x="256" y="214"/>
                    </a:lnTo>
                    <a:lnTo>
                      <a:pt x="258" y="214"/>
                    </a:lnTo>
                    <a:lnTo>
                      <a:pt x="260" y="212"/>
                    </a:lnTo>
                    <a:lnTo>
                      <a:pt x="265" y="209"/>
                    </a:lnTo>
                    <a:lnTo>
                      <a:pt x="265" y="207"/>
                    </a:lnTo>
                    <a:lnTo>
                      <a:pt x="267" y="205"/>
                    </a:lnTo>
                    <a:lnTo>
                      <a:pt x="269" y="203"/>
                    </a:lnTo>
                    <a:lnTo>
                      <a:pt x="269" y="201"/>
                    </a:lnTo>
                    <a:lnTo>
                      <a:pt x="271" y="201"/>
                    </a:lnTo>
                    <a:lnTo>
                      <a:pt x="271" y="199"/>
                    </a:lnTo>
                    <a:lnTo>
                      <a:pt x="273" y="199"/>
                    </a:lnTo>
                    <a:lnTo>
                      <a:pt x="273" y="197"/>
                    </a:lnTo>
                    <a:lnTo>
                      <a:pt x="273" y="195"/>
                    </a:lnTo>
                    <a:lnTo>
                      <a:pt x="275" y="193"/>
                    </a:lnTo>
                    <a:lnTo>
                      <a:pt x="275" y="191"/>
                    </a:lnTo>
                    <a:lnTo>
                      <a:pt x="277" y="189"/>
                    </a:lnTo>
                    <a:lnTo>
                      <a:pt x="277" y="187"/>
                    </a:lnTo>
                    <a:lnTo>
                      <a:pt x="277" y="185"/>
                    </a:lnTo>
                    <a:lnTo>
                      <a:pt x="279" y="183"/>
                    </a:lnTo>
                    <a:lnTo>
                      <a:pt x="279" y="181"/>
                    </a:lnTo>
                    <a:lnTo>
                      <a:pt x="279" y="179"/>
                    </a:lnTo>
                    <a:lnTo>
                      <a:pt x="281" y="177"/>
                    </a:lnTo>
                    <a:lnTo>
                      <a:pt x="281" y="175"/>
                    </a:lnTo>
                    <a:lnTo>
                      <a:pt x="281" y="173"/>
                    </a:lnTo>
                    <a:lnTo>
                      <a:pt x="281" y="170"/>
                    </a:lnTo>
                    <a:lnTo>
                      <a:pt x="281" y="168"/>
                    </a:lnTo>
                    <a:lnTo>
                      <a:pt x="281" y="162"/>
                    </a:lnTo>
                    <a:lnTo>
                      <a:pt x="281" y="160"/>
                    </a:lnTo>
                    <a:lnTo>
                      <a:pt x="281" y="158"/>
                    </a:lnTo>
                    <a:lnTo>
                      <a:pt x="281" y="156"/>
                    </a:lnTo>
                    <a:lnTo>
                      <a:pt x="281" y="154"/>
                    </a:lnTo>
                    <a:lnTo>
                      <a:pt x="279" y="154"/>
                    </a:lnTo>
                    <a:lnTo>
                      <a:pt x="279" y="152"/>
                    </a:lnTo>
                    <a:lnTo>
                      <a:pt x="279" y="150"/>
                    </a:lnTo>
                    <a:lnTo>
                      <a:pt x="279" y="148"/>
                    </a:lnTo>
                    <a:lnTo>
                      <a:pt x="279" y="146"/>
                    </a:lnTo>
                    <a:lnTo>
                      <a:pt x="277" y="144"/>
                    </a:lnTo>
                    <a:lnTo>
                      <a:pt x="277" y="142"/>
                    </a:lnTo>
                    <a:lnTo>
                      <a:pt x="277" y="140"/>
                    </a:lnTo>
                    <a:lnTo>
                      <a:pt x="277" y="138"/>
                    </a:lnTo>
                    <a:lnTo>
                      <a:pt x="275" y="136"/>
                    </a:lnTo>
                    <a:lnTo>
                      <a:pt x="275" y="133"/>
                    </a:lnTo>
                    <a:lnTo>
                      <a:pt x="275" y="131"/>
                    </a:lnTo>
                    <a:lnTo>
                      <a:pt x="273" y="131"/>
                    </a:lnTo>
                    <a:lnTo>
                      <a:pt x="273" y="129"/>
                    </a:lnTo>
                    <a:lnTo>
                      <a:pt x="273" y="127"/>
                    </a:lnTo>
                    <a:lnTo>
                      <a:pt x="271" y="125"/>
                    </a:lnTo>
                    <a:lnTo>
                      <a:pt x="271" y="123"/>
                    </a:lnTo>
                    <a:lnTo>
                      <a:pt x="269" y="121"/>
                    </a:lnTo>
                    <a:lnTo>
                      <a:pt x="269" y="119"/>
                    </a:lnTo>
                    <a:lnTo>
                      <a:pt x="267" y="117"/>
                    </a:lnTo>
                    <a:lnTo>
                      <a:pt x="267" y="115"/>
                    </a:lnTo>
                    <a:lnTo>
                      <a:pt x="267" y="113"/>
                    </a:lnTo>
                    <a:lnTo>
                      <a:pt x="265" y="113"/>
                    </a:lnTo>
                    <a:lnTo>
                      <a:pt x="265" y="111"/>
                    </a:lnTo>
                    <a:lnTo>
                      <a:pt x="263" y="109"/>
                    </a:lnTo>
                    <a:lnTo>
                      <a:pt x="263" y="107"/>
                    </a:lnTo>
                    <a:lnTo>
                      <a:pt x="260" y="105"/>
                    </a:lnTo>
                    <a:lnTo>
                      <a:pt x="260" y="103"/>
                    </a:lnTo>
                    <a:lnTo>
                      <a:pt x="258" y="101"/>
                    </a:lnTo>
                    <a:lnTo>
                      <a:pt x="256" y="101"/>
                    </a:lnTo>
                    <a:lnTo>
                      <a:pt x="256" y="99"/>
                    </a:lnTo>
                    <a:lnTo>
                      <a:pt x="254" y="97"/>
                    </a:lnTo>
                    <a:lnTo>
                      <a:pt x="254" y="94"/>
                    </a:lnTo>
                    <a:lnTo>
                      <a:pt x="252" y="92"/>
                    </a:lnTo>
                    <a:lnTo>
                      <a:pt x="250" y="90"/>
                    </a:lnTo>
                    <a:lnTo>
                      <a:pt x="250" y="88"/>
                    </a:lnTo>
                    <a:lnTo>
                      <a:pt x="248" y="86"/>
                    </a:lnTo>
                    <a:lnTo>
                      <a:pt x="246" y="86"/>
                    </a:lnTo>
                    <a:lnTo>
                      <a:pt x="244" y="84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40" y="78"/>
                    </a:lnTo>
                    <a:lnTo>
                      <a:pt x="240" y="76"/>
                    </a:lnTo>
                    <a:lnTo>
                      <a:pt x="238" y="74"/>
                    </a:lnTo>
                    <a:lnTo>
                      <a:pt x="232" y="70"/>
                    </a:lnTo>
                    <a:lnTo>
                      <a:pt x="230" y="68"/>
                    </a:lnTo>
                    <a:lnTo>
                      <a:pt x="228" y="66"/>
                    </a:lnTo>
                    <a:lnTo>
                      <a:pt x="226" y="64"/>
                    </a:lnTo>
                    <a:lnTo>
                      <a:pt x="224" y="62"/>
                    </a:lnTo>
                    <a:lnTo>
                      <a:pt x="222" y="62"/>
                    </a:lnTo>
                    <a:lnTo>
                      <a:pt x="219" y="60"/>
                    </a:lnTo>
                    <a:lnTo>
                      <a:pt x="219" y="58"/>
                    </a:lnTo>
                    <a:lnTo>
                      <a:pt x="217" y="55"/>
                    </a:lnTo>
                    <a:lnTo>
                      <a:pt x="215" y="53"/>
                    </a:lnTo>
                    <a:lnTo>
                      <a:pt x="213" y="51"/>
                    </a:lnTo>
                    <a:lnTo>
                      <a:pt x="211" y="51"/>
                    </a:lnTo>
                    <a:lnTo>
                      <a:pt x="209" y="49"/>
                    </a:lnTo>
                    <a:lnTo>
                      <a:pt x="207" y="47"/>
                    </a:lnTo>
                    <a:lnTo>
                      <a:pt x="205" y="47"/>
                    </a:lnTo>
                    <a:lnTo>
                      <a:pt x="203" y="45"/>
                    </a:lnTo>
                    <a:lnTo>
                      <a:pt x="201" y="43"/>
                    </a:lnTo>
                    <a:lnTo>
                      <a:pt x="199" y="43"/>
                    </a:lnTo>
                    <a:lnTo>
                      <a:pt x="197" y="41"/>
                    </a:lnTo>
                    <a:lnTo>
                      <a:pt x="195" y="39"/>
                    </a:lnTo>
                    <a:lnTo>
                      <a:pt x="193" y="39"/>
                    </a:lnTo>
                    <a:lnTo>
                      <a:pt x="191" y="37"/>
                    </a:lnTo>
                    <a:lnTo>
                      <a:pt x="189" y="35"/>
                    </a:lnTo>
                    <a:lnTo>
                      <a:pt x="185" y="43"/>
                    </a:lnTo>
                    <a:lnTo>
                      <a:pt x="183" y="41"/>
                    </a:lnTo>
                    <a:lnTo>
                      <a:pt x="180" y="39"/>
                    </a:lnTo>
                    <a:lnTo>
                      <a:pt x="178" y="39"/>
                    </a:lnTo>
                    <a:lnTo>
                      <a:pt x="176" y="37"/>
                    </a:lnTo>
                    <a:lnTo>
                      <a:pt x="174" y="37"/>
                    </a:lnTo>
                    <a:lnTo>
                      <a:pt x="172" y="35"/>
                    </a:lnTo>
                    <a:lnTo>
                      <a:pt x="170" y="35"/>
                    </a:lnTo>
                    <a:lnTo>
                      <a:pt x="168" y="33"/>
                    </a:lnTo>
                    <a:lnTo>
                      <a:pt x="168" y="31"/>
                    </a:lnTo>
                    <a:lnTo>
                      <a:pt x="164" y="31"/>
                    </a:lnTo>
                    <a:lnTo>
                      <a:pt x="160" y="29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5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48" y="23"/>
                    </a:lnTo>
                    <a:lnTo>
                      <a:pt x="146" y="23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39" y="21"/>
                    </a:lnTo>
                    <a:lnTo>
                      <a:pt x="139" y="18"/>
                    </a:lnTo>
                    <a:lnTo>
                      <a:pt x="135" y="18"/>
                    </a:lnTo>
                    <a:lnTo>
                      <a:pt x="131" y="16"/>
                    </a:lnTo>
                    <a:lnTo>
                      <a:pt x="129" y="16"/>
                    </a:lnTo>
                    <a:lnTo>
                      <a:pt x="127" y="16"/>
                    </a:lnTo>
                    <a:lnTo>
                      <a:pt x="125" y="14"/>
                    </a:lnTo>
                    <a:lnTo>
                      <a:pt x="123" y="14"/>
                    </a:lnTo>
                    <a:lnTo>
                      <a:pt x="121" y="14"/>
                    </a:lnTo>
                    <a:lnTo>
                      <a:pt x="119" y="14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3" y="12"/>
                    </a:lnTo>
                    <a:lnTo>
                      <a:pt x="111" y="12"/>
                    </a:lnTo>
                    <a:lnTo>
                      <a:pt x="109" y="10"/>
                    </a:lnTo>
                    <a:lnTo>
                      <a:pt x="107" y="10"/>
                    </a:lnTo>
                    <a:lnTo>
                      <a:pt x="105" y="10"/>
                    </a:lnTo>
                    <a:lnTo>
                      <a:pt x="103" y="10"/>
                    </a:lnTo>
                    <a:lnTo>
                      <a:pt x="101" y="10"/>
                    </a:lnTo>
                    <a:lnTo>
                      <a:pt x="98" y="10"/>
                    </a:lnTo>
                    <a:lnTo>
                      <a:pt x="96" y="10"/>
                    </a:lnTo>
                    <a:lnTo>
                      <a:pt x="94" y="8"/>
                    </a:lnTo>
                    <a:lnTo>
                      <a:pt x="92" y="8"/>
                    </a:lnTo>
                    <a:lnTo>
                      <a:pt x="90" y="8"/>
                    </a:lnTo>
                    <a:lnTo>
                      <a:pt x="88" y="8"/>
                    </a:lnTo>
                    <a:lnTo>
                      <a:pt x="84" y="8"/>
                    </a:lnTo>
                    <a:lnTo>
                      <a:pt x="82" y="8"/>
                    </a:lnTo>
                    <a:lnTo>
                      <a:pt x="76" y="8"/>
                    </a:lnTo>
                    <a:lnTo>
                      <a:pt x="74" y="8"/>
                    </a:lnTo>
                    <a:lnTo>
                      <a:pt x="72" y="8"/>
                    </a:lnTo>
                    <a:lnTo>
                      <a:pt x="68" y="8"/>
                    </a:lnTo>
                    <a:lnTo>
                      <a:pt x="66" y="8"/>
                    </a:lnTo>
                    <a:lnTo>
                      <a:pt x="64" y="8"/>
                    </a:lnTo>
                    <a:lnTo>
                      <a:pt x="62" y="10"/>
                    </a:lnTo>
                    <a:lnTo>
                      <a:pt x="59" y="10"/>
                    </a:lnTo>
                    <a:lnTo>
                      <a:pt x="57" y="10"/>
                    </a:lnTo>
                    <a:lnTo>
                      <a:pt x="55" y="10"/>
                    </a:lnTo>
                    <a:lnTo>
                      <a:pt x="53" y="10"/>
                    </a:lnTo>
                    <a:lnTo>
                      <a:pt x="51" y="12"/>
                    </a:lnTo>
                    <a:lnTo>
                      <a:pt x="49" y="12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3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3" y="18"/>
                    </a:lnTo>
                    <a:lnTo>
                      <a:pt x="31" y="21"/>
                    </a:lnTo>
                    <a:lnTo>
                      <a:pt x="29" y="21"/>
                    </a:lnTo>
                    <a:lnTo>
                      <a:pt x="27" y="23"/>
                    </a:lnTo>
                    <a:lnTo>
                      <a:pt x="27" y="25"/>
                    </a:lnTo>
                    <a:lnTo>
                      <a:pt x="25" y="25"/>
                    </a:lnTo>
                    <a:lnTo>
                      <a:pt x="23" y="27"/>
                    </a:lnTo>
                    <a:lnTo>
                      <a:pt x="21" y="29"/>
                    </a:lnTo>
                    <a:lnTo>
                      <a:pt x="21" y="31"/>
                    </a:lnTo>
                    <a:lnTo>
                      <a:pt x="18" y="31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4" y="37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41"/>
                    </a:lnTo>
                    <a:lnTo>
                      <a:pt x="12" y="43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0" y="47"/>
                    </a:lnTo>
                    <a:lnTo>
                      <a:pt x="10" y="49"/>
                    </a:lnTo>
                    <a:lnTo>
                      <a:pt x="8" y="51"/>
                    </a:lnTo>
                    <a:lnTo>
                      <a:pt x="8" y="53"/>
                    </a:lnTo>
                    <a:lnTo>
                      <a:pt x="8" y="55"/>
                    </a:lnTo>
                    <a:lnTo>
                      <a:pt x="8" y="58"/>
                    </a:lnTo>
                    <a:lnTo>
                      <a:pt x="8" y="60"/>
                    </a:lnTo>
                    <a:lnTo>
                      <a:pt x="8" y="62"/>
                    </a:lnTo>
                    <a:lnTo>
                      <a:pt x="8" y="70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8" y="76"/>
                    </a:lnTo>
                    <a:lnTo>
                      <a:pt x="8" y="78"/>
                    </a:lnTo>
                    <a:lnTo>
                      <a:pt x="8" y="80"/>
                    </a:lnTo>
                    <a:lnTo>
                      <a:pt x="8" y="82"/>
                    </a:lnTo>
                    <a:lnTo>
                      <a:pt x="10" y="82"/>
                    </a:lnTo>
                    <a:lnTo>
                      <a:pt x="10" y="84"/>
                    </a:lnTo>
                    <a:lnTo>
                      <a:pt x="10" y="86"/>
                    </a:lnTo>
                    <a:lnTo>
                      <a:pt x="12" y="88"/>
                    </a:lnTo>
                    <a:lnTo>
                      <a:pt x="12" y="90"/>
                    </a:lnTo>
                    <a:lnTo>
                      <a:pt x="12" y="92"/>
                    </a:lnTo>
                    <a:lnTo>
                      <a:pt x="12" y="94"/>
                    </a:lnTo>
                    <a:lnTo>
                      <a:pt x="12" y="97"/>
                    </a:lnTo>
                    <a:lnTo>
                      <a:pt x="14" y="97"/>
                    </a:lnTo>
                    <a:lnTo>
                      <a:pt x="14" y="99"/>
                    </a:lnTo>
                    <a:lnTo>
                      <a:pt x="16" y="101"/>
                    </a:lnTo>
                    <a:lnTo>
                      <a:pt x="16" y="103"/>
                    </a:lnTo>
                    <a:lnTo>
                      <a:pt x="18" y="105"/>
                    </a:lnTo>
                    <a:lnTo>
                      <a:pt x="18" y="107"/>
                    </a:lnTo>
                    <a:lnTo>
                      <a:pt x="21" y="109"/>
                    </a:lnTo>
                    <a:lnTo>
                      <a:pt x="21" y="111"/>
                    </a:lnTo>
                    <a:lnTo>
                      <a:pt x="21" y="113"/>
                    </a:lnTo>
                    <a:lnTo>
                      <a:pt x="23" y="113"/>
                    </a:lnTo>
                    <a:lnTo>
                      <a:pt x="23" y="115"/>
                    </a:lnTo>
                    <a:lnTo>
                      <a:pt x="25" y="117"/>
                    </a:lnTo>
                    <a:lnTo>
                      <a:pt x="25" y="119"/>
                    </a:lnTo>
                    <a:lnTo>
                      <a:pt x="27" y="121"/>
                    </a:lnTo>
                    <a:lnTo>
                      <a:pt x="27" y="123"/>
                    </a:lnTo>
                    <a:lnTo>
                      <a:pt x="27" y="125"/>
                    </a:lnTo>
                    <a:lnTo>
                      <a:pt x="29" y="127"/>
                    </a:lnTo>
                    <a:lnTo>
                      <a:pt x="31" y="127"/>
                    </a:lnTo>
                    <a:lnTo>
                      <a:pt x="31" y="129"/>
                    </a:lnTo>
                    <a:lnTo>
                      <a:pt x="33" y="131"/>
                    </a:lnTo>
                    <a:lnTo>
                      <a:pt x="35" y="133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37" y="138"/>
                    </a:lnTo>
                    <a:lnTo>
                      <a:pt x="39" y="140"/>
                    </a:lnTo>
                    <a:lnTo>
                      <a:pt x="41" y="142"/>
                    </a:lnTo>
                    <a:lnTo>
                      <a:pt x="41" y="144"/>
                    </a:lnTo>
                    <a:lnTo>
                      <a:pt x="43" y="144"/>
                    </a:lnTo>
                    <a:lnTo>
                      <a:pt x="45" y="146"/>
                    </a:lnTo>
                    <a:lnTo>
                      <a:pt x="47" y="148"/>
                    </a:lnTo>
                    <a:lnTo>
                      <a:pt x="49" y="150"/>
                    </a:lnTo>
                    <a:lnTo>
                      <a:pt x="51" y="152"/>
                    </a:lnTo>
                    <a:lnTo>
                      <a:pt x="53" y="156"/>
                    </a:lnTo>
                    <a:lnTo>
                      <a:pt x="55" y="156"/>
                    </a:lnTo>
                    <a:lnTo>
                      <a:pt x="57" y="158"/>
                    </a:lnTo>
                    <a:lnTo>
                      <a:pt x="59" y="160"/>
                    </a:lnTo>
                    <a:lnTo>
                      <a:pt x="62" y="162"/>
                    </a:lnTo>
                    <a:lnTo>
                      <a:pt x="64" y="164"/>
                    </a:lnTo>
                    <a:lnTo>
                      <a:pt x="66" y="166"/>
                    </a:lnTo>
                    <a:lnTo>
                      <a:pt x="68" y="168"/>
                    </a:lnTo>
                    <a:lnTo>
                      <a:pt x="70" y="170"/>
                    </a:lnTo>
                    <a:lnTo>
                      <a:pt x="72" y="173"/>
                    </a:lnTo>
                    <a:lnTo>
                      <a:pt x="74" y="173"/>
                    </a:lnTo>
                    <a:lnTo>
                      <a:pt x="76" y="175"/>
                    </a:lnTo>
                    <a:lnTo>
                      <a:pt x="78" y="177"/>
                    </a:lnTo>
                    <a:lnTo>
                      <a:pt x="80" y="179"/>
                    </a:lnTo>
                    <a:lnTo>
                      <a:pt x="82" y="179"/>
                    </a:lnTo>
                    <a:lnTo>
                      <a:pt x="84" y="181"/>
                    </a:lnTo>
                    <a:lnTo>
                      <a:pt x="84" y="183"/>
                    </a:lnTo>
                    <a:lnTo>
                      <a:pt x="88" y="183"/>
                    </a:lnTo>
                    <a:lnTo>
                      <a:pt x="90" y="185"/>
                    </a:lnTo>
                    <a:lnTo>
                      <a:pt x="92" y="187"/>
                    </a:lnTo>
                    <a:lnTo>
                      <a:pt x="94" y="187"/>
                    </a:lnTo>
                    <a:lnTo>
                      <a:pt x="96" y="189"/>
                    </a:lnTo>
                    <a:lnTo>
                      <a:pt x="98" y="189"/>
                    </a:lnTo>
                    <a:lnTo>
                      <a:pt x="101" y="191"/>
                    </a:lnTo>
                    <a:lnTo>
                      <a:pt x="103" y="193"/>
                    </a:lnTo>
                    <a:lnTo>
                      <a:pt x="105" y="193"/>
                    </a:lnTo>
                    <a:lnTo>
                      <a:pt x="107" y="195"/>
                    </a:lnTo>
                    <a:lnTo>
                      <a:pt x="109" y="195"/>
                    </a:lnTo>
                    <a:lnTo>
                      <a:pt x="111" y="197"/>
                    </a:lnTo>
                    <a:lnTo>
                      <a:pt x="113" y="199"/>
                    </a:lnTo>
                    <a:lnTo>
                      <a:pt x="115" y="199"/>
                    </a:lnTo>
                    <a:lnTo>
                      <a:pt x="117" y="199"/>
                    </a:lnTo>
                    <a:lnTo>
                      <a:pt x="119" y="201"/>
                    </a:lnTo>
                    <a:lnTo>
                      <a:pt x="121" y="203"/>
                    </a:lnTo>
                    <a:lnTo>
                      <a:pt x="123" y="203"/>
                    </a:lnTo>
                    <a:lnTo>
                      <a:pt x="125" y="205"/>
                    </a:lnTo>
                    <a:lnTo>
                      <a:pt x="127" y="205"/>
                    </a:lnTo>
                    <a:lnTo>
                      <a:pt x="129" y="205"/>
                    </a:lnTo>
                    <a:lnTo>
                      <a:pt x="131" y="207"/>
                    </a:lnTo>
                    <a:lnTo>
                      <a:pt x="133" y="207"/>
                    </a:lnTo>
                    <a:lnTo>
                      <a:pt x="135" y="209"/>
                    </a:lnTo>
                    <a:lnTo>
                      <a:pt x="139" y="209"/>
                    </a:lnTo>
                    <a:lnTo>
                      <a:pt x="142" y="212"/>
                    </a:lnTo>
                    <a:lnTo>
                      <a:pt x="144" y="212"/>
                    </a:lnTo>
                    <a:lnTo>
                      <a:pt x="146" y="214"/>
                    </a:lnTo>
                    <a:lnTo>
                      <a:pt x="148" y="214"/>
                    </a:lnTo>
                    <a:lnTo>
                      <a:pt x="150" y="214"/>
                    </a:lnTo>
                    <a:lnTo>
                      <a:pt x="152" y="214"/>
                    </a:lnTo>
                    <a:lnTo>
                      <a:pt x="154" y="216"/>
                    </a:lnTo>
                    <a:lnTo>
                      <a:pt x="156" y="216"/>
                    </a:lnTo>
                    <a:lnTo>
                      <a:pt x="158" y="218"/>
                    </a:lnTo>
                    <a:lnTo>
                      <a:pt x="160" y="218"/>
                    </a:lnTo>
                    <a:lnTo>
                      <a:pt x="164" y="218"/>
                    </a:lnTo>
                    <a:lnTo>
                      <a:pt x="168" y="218"/>
                    </a:lnTo>
                    <a:lnTo>
                      <a:pt x="170" y="220"/>
                    </a:lnTo>
                    <a:lnTo>
                      <a:pt x="172" y="220"/>
                    </a:lnTo>
                    <a:lnTo>
                      <a:pt x="174" y="220"/>
                    </a:lnTo>
                    <a:lnTo>
                      <a:pt x="176" y="220"/>
                    </a:lnTo>
                    <a:lnTo>
                      <a:pt x="178" y="222"/>
                    </a:lnTo>
                    <a:lnTo>
                      <a:pt x="180" y="222"/>
                    </a:lnTo>
                    <a:lnTo>
                      <a:pt x="183" y="222"/>
                    </a:lnTo>
                    <a:lnTo>
                      <a:pt x="185" y="222"/>
                    </a:lnTo>
                    <a:lnTo>
                      <a:pt x="187" y="222"/>
                    </a:lnTo>
                    <a:lnTo>
                      <a:pt x="189" y="222"/>
                    </a:lnTo>
                    <a:lnTo>
                      <a:pt x="191" y="222"/>
                    </a:lnTo>
                    <a:lnTo>
                      <a:pt x="193" y="222"/>
                    </a:lnTo>
                    <a:lnTo>
                      <a:pt x="195" y="222"/>
                    </a:lnTo>
                    <a:lnTo>
                      <a:pt x="197" y="222"/>
                    </a:lnTo>
                    <a:lnTo>
                      <a:pt x="199" y="222"/>
                    </a:lnTo>
                    <a:lnTo>
                      <a:pt x="203" y="222"/>
                    </a:lnTo>
                    <a:lnTo>
                      <a:pt x="205" y="222"/>
                    </a:lnTo>
                    <a:lnTo>
                      <a:pt x="209" y="222"/>
                    </a:lnTo>
                    <a:lnTo>
                      <a:pt x="211" y="222"/>
                    </a:lnTo>
                    <a:lnTo>
                      <a:pt x="213" y="222"/>
                    </a:lnTo>
                    <a:lnTo>
                      <a:pt x="215" y="222"/>
                    </a:lnTo>
                    <a:lnTo>
                      <a:pt x="217" y="222"/>
                    </a:lnTo>
                    <a:lnTo>
                      <a:pt x="219" y="222"/>
                    </a:lnTo>
                    <a:lnTo>
                      <a:pt x="222" y="222"/>
                    </a:lnTo>
                    <a:lnTo>
                      <a:pt x="224" y="220"/>
                    </a:lnTo>
                    <a:lnTo>
                      <a:pt x="226" y="220"/>
                    </a:lnTo>
                    <a:lnTo>
                      <a:pt x="228" y="220"/>
                    </a:lnTo>
                    <a:lnTo>
                      <a:pt x="230" y="218"/>
                    </a:lnTo>
                    <a:lnTo>
                      <a:pt x="232" y="218"/>
                    </a:lnTo>
                    <a:lnTo>
                      <a:pt x="234" y="218"/>
                    </a:lnTo>
                    <a:lnTo>
                      <a:pt x="236" y="218"/>
                    </a:lnTo>
                    <a:lnTo>
                      <a:pt x="238" y="216"/>
                    </a:lnTo>
                    <a:lnTo>
                      <a:pt x="240" y="216"/>
                    </a:lnTo>
                    <a:lnTo>
                      <a:pt x="242" y="214"/>
                    </a:lnTo>
                    <a:lnTo>
                      <a:pt x="244" y="214"/>
                    </a:lnTo>
                    <a:lnTo>
                      <a:pt x="246" y="212"/>
                    </a:lnTo>
                    <a:lnTo>
                      <a:pt x="248" y="212"/>
                    </a:lnTo>
                    <a:lnTo>
                      <a:pt x="248" y="209"/>
                    </a:lnTo>
                    <a:lnTo>
                      <a:pt x="250" y="209"/>
                    </a:lnTo>
                    <a:lnTo>
                      <a:pt x="252" y="207"/>
                    </a:lnTo>
                    <a:lnTo>
                      <a:pt x="254" y="207"/>
                    </a:lnTo>
                    <a:lnTo>
                      <a:pt x="254" y="205"/>
                    </a:lnTo>
                    <a:lnTo>
                      <a:pt x="256" y="205"/>
                    </a:lnTo>
                    <a:lnTo>
                      <a:pt x="256" y="203"/>
                    </a:lnTo>
                    <a:lnTo>
                      <a:pt x="258" y="203"/>
                    </a:lnTo>
                    <a:lnTo>
                      <a:pt x="258" y="201"/>
                    </a:lnTo>
                    <a:lnTo>
                      <a:pt x="260" y="199"/>
                    </a:lnTo>
                    <a:lnTo>
                      <a:pt x="263" y="197"/>
                    </a:lnTo>
                    <a:lnTo>
                      <a:pt x="263" y="195"/>
                    </a:lnTo>
                    <a:lnTo>
                      <a:pt x="265" y="195"/>
                    </a:lnTo>
                    <a:lnTo>
                      <a:pt x="265" y="193"/>
                    </a:lnTo>
                    <a:lnTo>
                      <a:pt x="267" y="191"/>
                    </a:lnTo>
                    <a:lnTo>
                      <a:pt x="267" y="189"/>
                    </a:lnTo>
                    <a:lnTo>
                      <a:pt x="267" y="187"/>
                    </a:lnTo>
                    <a:lnTo>
                      <a:pt x="269" y="187"/>
                    </a:lnTo>
                    <a:lnTo>
                      <a:pt x="269" y="185"/>
                    </a:lnTo>
                    <a:lnTo>
                      <a:pt x="269" y="183"/>
                    </a:lnTo>
                    <a:lnTo>
                      <a:pt x="271" y="183"/>
                    </a:lnTo>
                    <a:lnTo>
                      <a:pt x="271" y="181"/>
                    </a:lnTo>
                    <a:lnTo>
                      <a:pt x="271" y="179"/>
                    </a:lnTo>
                    <a:lnTo>
                      <a:pt x="271" y="177"/>
                    </a:lnTo>
                    <a:lnTo>
                      <a:pt x="273" y="175"/>
                    </a:lnTo>
                    <a:lnTo>
                      <a:pt x="273" y="173"/>
                    </a:lnTo>
                    <a:lnTo>
                      <a:pt x="273" y="170"/>
                    </a:lnTo>
                    <a:lnTo>
                      <a:pt x="273" y="168"/>
                    </a:lnTo>
                    <a:lnTo>
                      <a:pt x="273" y="160"/>
                    </a:lnTo>
                    <a:lnTo>
                      <a:pt x="273" y="158"/>
                    </a:lnTo>
                    <a:lnTo>
                      <a:pt x="273" y="156"/>
                    </a:lnTo>
                    <a:lnTo>
                      <a:pt x="273" y="154"/>
                    </a:lnTo>
                    <a:lnTo>
                      <a:pt x="271" y="152"/>
                    </a:lnTo>
                    <a:lnTo>
                      <a:pt x="271" y="150"/>
                    </a:lnTo>
                    <a:lnTo>
                      <a:pt x="271" y="148"/>
                    </a:lnTo>
                    <a:lnTo>
                      <a:pt x="271" y="146"/>
                    </a:lnTo>
                    <a:lnTo>
                      <a:pt x="269" y="144"/>
                    </a:lnTo>
                    <a:lnTo>
                      <a:pt x="269" y="142"/>
                    </a:lnTo>
                    <a:lnTo>
                      <a:pt x="269" y="140"/>
                    </a:lnTo>
                    <a:lnTo>
                      <a:pt x="267" y="138"/>
                    </a:lnTo>
                    <a:lnTo>
                      <a:pt x="267" y="136"/>
                    </a:lnTo>
                    <a:lnTo>
                      <a:pt x="267" y="133"/>
                    </a:lnTo>
                    <a:lnTo>
                      <a:pt x="265" y="131"/>
                    </a:lnTo>
                    <a:lnTo>
                      <a:pt x="265" y="129"/>
                    </a:lnTo>
                    <a:lnTo>
                      <a:pt x="265" y="127"/>
                    </a:lnTo>
                    <a:lnTo>
                      <a:pt x="263" y="127"/>
                    </a:lnTo>
                    <a:lnTo>
                      <a:pt x="263" y="125"/>
                    </a:lnTo>
                    <a:lnTo>
                      <a:pt x="260" y="123"/>
                    </a:lnTo>
                    <a:lnTo>
                      <a:pt x="260" y="121"/>
                    </a:lnTo>
                    <a:lnTo>
                      <a:pt x="260" y="119"/>
                    </a:lnTo>
                    <a:lnTo>
                      <a:pt x="258" y="117"/>
                    </a:lnTo>
                    <a:lnTo>
                      <a:pt x="258" y="115"/>
                    </a:lnTo>
                    <a:lnTo>
                      <a:pt x="256" y="113"/>
                    </a:lnTo>
                    <a:lnTo>
                      <a:pt x="254" y="111"/>
                    </a:lnTo>
                    <a:lnTo>
                      <a:pt x="254" y="109"/>
                    </a:lnTo>
                    <a:lnTo>
                      <a:pt x="254" y="107"/>
                    </a:lnTo>
                    <a:lnTo>
                      <a:pt x="252" y="105"/>
                    </a:lnTo>
                    <a:lnTo>
                      <a:pt x="250" y="103"/>
                    </a:lnTo>
                    <a:lnTo>
                      <a:pt x="248" y="101"/>
                    </a:lnTo>
                    <a:lnTo>
                      <a:pt x="248" y="99"/>
                    </a:lnTo>
                    <a:lnTo>
                      <a:pt x="246" y="97"/>
                    </a:lnTo>
                    <a:lnTo>
                      <a:pt x="244" y="97"/>
                    </a:lnTo>
                    <a:lnTo>
                      <a:pt x="244" y="94"/>
                    </a:lnTo>
                    <a:lnTo>
                      <a:pt x="242" y="92"/>
                    </a:lnTo>
                    <a:lnTo>
                      <a:pt x="240" y="90"/>
                    </a:lnTo>
                    <a:lnTo>
                      <a:pt x="240" y="88"/>
                    </a:lnTo>
                    <a:lnTo>
                      <a:pt x="238" y="86"/>
                    </a:lnTo>
                    <a:lnTo>
                      <a:pt x="236" y="86"/>
                    </a:lnTo>
                    <a:lnTo>
                      <a:pt x="236" y="84"/>
                    </a:lnTo>
                    <a:lnTo>
                      <a:pt x="234" y="82"/>
                    </a:lnTo>
                    <a:lnTo>
                      <a:pt x="232" y="82"/>
                    </a:lnTo>
                    <a:lnTo>
                      <a:pt x="232" y="80"/>
                    </a:lnTo>
                    <a:lnTo>
                      <a:pt x="230" y="78"/>
                    </a:lnTo>
                    <a:lnTo>
                      <a:pt x="226" y="74"/>
                    </a:lnTo>
                    <a:lnTo>
                      <a:pt x="224" y="74"/>
                    </a:lnTo>
                    <a:lnTo>
                      <a:pt x="224" y="72"/>
                    </a:lnTo>
                    <a:lnTo>
                      <a:pt x="222" y="70"/>
                    </a:lnTo>
                    <a:lnTo>
                      <a:pt x="219" y="70"/>
                    </a:lnTo>
                    <a:lnTo>
                      <a:pt x="217" y="68"/>
                    </a:lnTo>
                    <a:lnTo>
                      <a:pt x="215" y="66"/>
                    </a:lnTo>
                    <a:lnTo>
                      <a:pt x="215" y="64"/>
                    </a:lnTo>
                    <a:lnTo>
                      <a:pt x="213" y="62"/>
                    </a:lnTo>
                    <a:lnTo>
                      <a:pt x="211" y="62"/>
                    </a:lnTo>
                    <a:lnTo>
                      <a:pt x="209" y="60"/>
                    </a:lnTo>
                    <a:lnTo>
                      <a:pt x="207" y="58"/>
                    </a:lnTo>
                    <a:lnTo>
                      <a:pt x="205" y="55"/>
                    </a:lnTo>
                    <a:lnTo>
                      <a:pt x="203" y="55"/>
                    </a:lnTo>
                    <a:lnTo>
                      <a:pt x="203" y="53"/>
                    </a:lnTo>
                    <a:lnTo>
                      <a:pt x="199" y="51"/>
                    </a:lnTo>
                    <a:lnTo>
                      <a:pt x="197" y="49"/>
                    </a:lnTo>
                    <a:lnTo>
                      <a:pt x="195" y="47"/>
                    </a:lnTo>
                    <a:lnTo>
                      <a:pt x="193" y="47"/>
                    </a:lnTo>
                    <a:lnTo>
                      <a:pt x="191" y="45"/>
                    </a:lnTo>
                    <a:lnTo>
                      <a:pt x="189" y="45"/>
                    </a:lnTo>
                    <a:lnTo>
                      <a:pt x="187" y="43"/>
                    </a:lnTo>
                    <a:lnTo>
                      <a:pt x="185" y="43"/>
                    </a:lnTo>
                    <a:lnTo>
                      <a:pt x="189" y="3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421B4ED-0497-4FAB-A6C3-8534669EB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3" y="1515"/>
                <a:ext cx="676" cy="544"/>
              </a:xfrm>
              <a:custGeom>
                <a:avLst/>
                <a:gdLst>
                  <a:gd name="T0" fmla="*/ 667 w 676"/>
                  <a:gd name="T1" fmla="*/ 385 h 544"/>
                  <a:gd name="T2" fmla="*/ 661 w 676"/>
                  <a:gd name="T3" fmla="*/ 413 h 544"/>
                  <a:gd name="T4" fmla="*/ 648 w 676"/>
                  <a:gd name="T5" fmla="*/ 442 h 544"/>
                  <a:gd name="T6" fmla="*/ 632 w 676"/>
                  <a:gd name="T7" fmla="*/ 467 h 544"/>
                  <a:gd name="T8" fmla="*/ 603 w 676"/>
                  <a:gd name="T9" fmla="*/ 494 h 544"/>
                  <a:gd name="T10" fmla="*/ 576 w 676"/>
                  <a:gd name="T11" fmla="*/ 510 h 544"/>
                  <a:gd name="T12" fmla="*/ 547 w 676"/>
                  <a:gd name="T13" fmla="*/ 522 h 544"/>
                  <a:gd name="T14" fmla="*/ 512 w 676"/>
                  <a:gd name="T15" fmla="*/ 531 h 544"/>
                  <a:gd name="T16" fmla="*/ 477 w 676"/>
                  <a:gd name="T17" fmla="*/ 535 h 544"/>
                  <a:gd name="T18" fmla="*/ 422 w 676"/>
                  <a:gd name="T19" fmla="*/ 533 h 544"/>
                  <a:gd name="T20" fmla="*/ 383 w 676"/>
                  <a:gd name="T21" fmla="*/ 527 h 544"/>
                  <a:gd name="T22" fmla="*/ 340 w 676"/>
                  <a:gd name="T23" fmla="*/ 516 h 544"/>
                  <a:gd name="T24" fmla="*/ 298 w 676"/>
                  <a:gd name="T25" fmla="*/ 500 h 544"/>
                  <a:gd name="T26" fmla="*/ 257 w 676"/>
                  <a:gd name="T27" fmla="*/ 481 h 544"/>
                  <a:gd name="T28" fmla="*/ 218 w 676"/>
                  <a:gd name="T29" fmla="*/ 459 h 544"/>
                  <a:gd name="T30" fmla="*/ 181 w 676"/>
                  <a:gd name="T31" fmla="*/ 434 h 544"/>
                  <a:gd name="T32" fmla="*/ 146 w 676"/>
                  <a:gd name="T33" fmla="*/ 405 h 544"/>
                  <a:gd name="T34" fmla="*/ 113 w 676"/>
                  <a:gd name="T35" fmla="*/ 374 h 544"/>
                  <a:gd name="T36" fmla="*/ 84 w 676"/>
                  <a:gd name="T37" fmla="*/ 341 h 544"/>
                  <a:gd name="T38" fmla="*/ 60 w 676"/>
                  <a:gd name="T39" fmla="*/ 306 h 544"/>
                  <a:gd name="T40" fmla="*/ 39 w 676"/>
                  <a:gd name="T41" fmla="*/ 272 h 544"/>
                  <a:gd name="T42" fmla="*/ 25 w 676"/>
                  <a:gd name="T43" fmla="*/ 237 h 544"/>
                  <a:gd name="T44" fmla="*/ 14 w 676"/>
                  <a:gd name="T45" fmla="*/ 202 h 544"/>
                  <a:gd name="T46" fmla="*/ 8 w 676"/>
                  <a:gd name="T47" fmla="*/ 167 h 544"/>
                  <a:gd name="T48" fmla="*/ 8 w 676"/>
                  <a:gd name="T49" fmla="*/ 134 h 544"/>
                  <a:gd name="T50" fmla="*/ 12 w 676"/>
                  <a:gd name="T51" fmla="*/ 103 h 544"/>
                  <a:gd name="T52" fmla="*/ 23 w 676"/>
                  <a:gd name="T53" fmla="*/ 74 h 544"/>
                  <a:gd name="T54" fmla="*/ 37 w 676"/>
                  <a:gd name="T55" fmla="*/ 47 h 544"/>
                  <a:gd name="T56" fmla="*/ 64 w 676"/>
                  <a:gd name="T57" fmla="*/ 21 h 544"/>
                  <a:gd name="T58" fmla="*/ 88 w 676"/>
                  <a:gd name="T59" fmla="*/ 2 h 544"/>
                  <a:gd name="T60" fmla="*/ 60 w 676"/>
                  <a:gd name="T61" fmla="*/ 12 h 544"/>
                  <a:gd name="T62" fmla="*/ 35 w 676"/>
                  <a:gd name="T63" fmla="*/ 39 h 544"/>
                  <a:gd name="T64" fmla="*/ 19 w 676"/>
                  <a:gd name="T65" fmla="*/ 64 h 544"/>
                  <a:gd name="T66" fmla="*/ 8 w 676"/>
                  <a:gd name="T67" fmla="*/ 95 h 544"/>
                  <a:gd name="T68" fmla="*/ 0 w 676"/>
                  <a:gd name="T69" fmla="*/ 125 h 544"/>
                  <a:gd name="T70" fmla="*/ 0 w 676"/>
                  <a:gd name="T71" fmla="*/ 165 h 544"/>
                  <a:gd name="T72" fmla="*/ 6 w 676"/>
                  <a:gd name="T73" fmla="*/ 200 h 544"/>
                  <a:gd name="T74" fmla="*/ 14 w 676"/>
                  <a:gd name="T75" fmla="*/ 234 h 544"/>
                  <a:gd name="T76" fmla="*/ 31 w 676"/>
                  <a:gd name="T77" fmla="*/ 272 h 544"/>
                  <a:gd name="T78" fmla="*/ 51 w 676"/>
                  <a:gd name="T79" fmla="*/ 309 h 544"/>
                  <a:gd name="T80" fmla="*/ 76 w 676"/>
                  <a:gd name="T81" fmla="*/ 343 h 544"/>
                  <a:gd name="T82" fmla="*/ 105 w 676"/>
                  <a:gd name="T83" fmla="*/ 376 h 544"/>
                  <a:gd name="T84" fmla="*/ 142 w 676"/>
                  <a:gd name="T85" fmla="*/ 413 h 544"/>
                  <a:gd name="T86" fmla="*/ 179 w 676"/>
                  <a:gd name="T87" fmla="*/ 442 h 544"/>
                  <a:gd name="T88" fmla="*/ 218 w 676"/>
                  <a:gd name="T89" fmla="*/ 467 h 544"/>
                  <a:gd name="T90" fmla="*/ 257 w 676"/>
                  <a:gd name="T91" fmla="*/ 490 h 544"/>
                  <a:gd name="T92" fmla="*/ 300 w 676"/>
                  <a:gd name="T93" fmla="*/ 508 h 544"/>
                  <a:gd name="T94" fmla="*/ 342 w 676"/>
                  <a:gd name="T95" fmla="*/ 524 h 544"/>
                  <a:gd name="T96" fmla="*/ 385 w 676"/>
                  <a:gd name="T97" fmla="*/ 535 h 544"/>
                  <a:gd name="T98" fmla="*/ 426 w 676"/>
                  <a:gd name="T99" fmla="*/ 541 h 544"/>
                  <a:gd name="T100" fmla="*/ 482 w 676"/>
                  <a:gd name="T101" fmla="*/ 543 h 544"/>
                  <a:gd name="T102" fmla="*/ 519 w 676"/>
                  <a:gd name="T103" fmla="*/ 537 h 544"/>
                  <a:gd name="T104" fmla="*/ 554 w 676"/>
                  <a:gd name="T105" fmla="*/ 529 h 544"/>
                  <a:gd name="T106" fmla="*/ 584 w 676"/>
                  <a:gd name="T107" fmla="*/ 514 h 544"/>
                  <a:gd name="T108" fmla="*/ 611 w 676"/>
                  <a:gd name="T109" fmla="*/ 498 h 544"/>
                  <a:gd name="T110" fmla="*/ 638 w 676"/>
                  <a:gd name="T111" fmla="*/ 473 h 544"/>
                  <a:gd name="T112" fmla="*/ 654 w 676"/>
                  <a:gd name="T113" fmla="*/ 448 h 544"/>
                  <a:gd name="T114" fmla="*/ 667 w 676"/>
                  <a:gd name="T115" fmla="*/ 420 h 544"/>
                  <a:gd name="T116" fmla="*/ 675 w 676"/>
                  <a:gd name="T117" fmla="*/ 389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6" h="544">
                    <a:moveTo>
                      <a:pt x="675" y="387"/>
                    </a:moveTo>
                    <a:lnTo>
                      <a:pt x="669" y="368"/>
                    </a:lnTo>
                    <a:lnTo>
                      <a:pt x="669" y="366"/>
                    </a:lnTo>
                    <a:lnTo>
                      <a:pt x="669" y="368"/>
                    </a:lnTo>
                    <a:lnTo>
                      <a:pt x="669" y="372"/>
                    </a:lnTo>
                    <a:lnTo>
                      <a:pt x="669" y="376"/>
                    </a:lnTo>
                    <a:lnTo>
                      <a:pt x="667" y="381"/>
                    </a:lnTo>
                    <a:lnTo>
                      <a:pt x="667" y="385"/>
                    </a:lnTo>
                    <a:lnTo>
                      <a:pt x="667" y="387"/>
                    </a:lnTo>
                    <a:lnTo>
                      <a:pt x="667" y="391"/>
                    </a:lnTo>
                    <a:lnTo>
                      <a:pt x="665" y="395"/>
                    </a:lnTo>
                    <a:lnTo>
                      <a:pt x="665" y="399"/>
                    </a:lnTo>
                    <a:lnTo>
                      <a:pt x="663" y="403"/>
                    </a:lnTo>
                    <a:lnTo>
                      <a:pt x="663" y="407"/>
                    </a:lnTo>
                    <a:lnTo>
                      <a:pt x="663" y="409"/>
                    </a:lnTo>
                    <a:lnTo>
                      <a:pt x="661" y="413"/>
                    </a:lnTo>
                    <a:lnTo>
                      <a:pt x="661" y="418"/>
                    </a:lnTo>
                    <a:lnTo>
                      <a:pt x="659" y="422"/>
                    </a:lnTo>
                    <a:lnTo>
                      <a:pt x="656" y="426"/>
                    </a:lnTo>
                    <a:lnTo>
                      <a:pt x="654" y="430"/>
                    </a:lnTo>
                    <a:lnTo>
                      <a:pt x="654" y="432"/>
                    </a:lnTo>
                    <a:lnTo>
                      <a:pt x="652" y="434"/>
                    </a:lnTo>
                    <a:lnTo>
                      <a:pt x="650" y="438"/>
                    </a:lnTo>
                    <a:lnTo>
                      <a:pt x="648" y="442"/>
                    </a:lnTo>
                    <a:lnTo>
                      <a:pt x="646" y="444"/>
                    </a:lnTo>
                    <a:lnTo>
                      <a:pt x="644" y="448"/>
                    </a:lnTo>
                    <a:lnTo>
                      <a:pt x="642" y="450"/>
                    </a:lnTo>
                    <a:lnTo>
                      <a:pt x="640" y="455"/>
                    </a:lnTo>
                    <a:lnTo>
                      <a:pt x="638" y="457"/>
                    </a:lnTo>
                    <a:lnTo>
                      <a:pt x="636" y="461"/>
                    </a:lnTo>
                    <a:lnTo>
                      <a:pt x="634" y="465"/>
                    </a:lnTo>
                    <a:lnTo>
                      <a:pt x="632" y="467"/>
                    </a:lnTo>
                    <a:lnTo>
                      <a:pt x="630" y="469"/>
                    </a:lnTo>
                    <a:lnTo>
                      <a:pt x="626" y="473"/>
                    </a:lnTo>
                    <a:lnTo>
                      <a:pt x="619" y="481"/>
                    </a:lnTo>
                    <a:lnTo>
                      <a:pt x="615" y="483"/>
                    </a:lnTo>
                    <a:lnTo>
                      <a:pt x="613" y="485"/>
                    </a:lnTo>
                    <a:lnTo>
                      <a:pt x="611" y="487"/>
                    </a:lnTo>
                    <a:lnTo>
                      <a:pt x="607" y="490"/>
                    </a:lnTo>
                    <a:lnTo>
                      <a:pt x="603" y="494"/>
                    </a:lnTo>
                    <a:lnTo>
                      <a:pt x="601" y="496"/>
                    </a:lnTo>
                    <a:lnTo>
                      <a:pt x="597" y="498"/>
                    </a:lnTo>
                    <a:lnTo>
                      <a:pt x="595" y="500"/>
                    </a:lnTo>
                    <a:lnTo>
                      <a:pt x="593" y="502"/>
                    </a:lnTo>
                    <a:lnTo>
                      <a:pt x="589" y="504"/>
                    </a:lnTo>
                    <a:lnTo>
                      <a:pt x="584" y="506"/>
                    </a:lnTo>
                    <a:lnTo>
                      <a:pt x="580" y="508"/>
                    </a:lnTo>
                    <a:lnTo>
                      <a:pt x="576" y="510"/>
                    </a:lnTo>
                    <a:lnTo>
                      <a:pt x="574" y="512"/>
                    </a:lnTo>
                    <a:lnTo>
                      <a:pt x="570" y="512"/>
                    </a:lnTo>
                    <a:lnTo>
                      <a:pt x="566" y="514"/>
                    </a:lnTo>
                    <a:lnTo>
                      <a:pt x="562" y="516"/>
                    </a:lnTo>
                    <a:lnTo>
                      <a:pt x="558" y="518"/>
                    </a:lnTo>
                    <a:lnTo>
                      <a:pt x="554" y="518"/>
                    </a:lnTo>
                    <a:lnTo>
                      <a:pt x="552" y="520"/>
                    </a:lnTo>
                    <a:lnTo>
                      <a:pt x="547" y="522"/>
                    </a:lnTo>
                    <a:lnTo>
                      <a:pt x="543" y="522"/>
                    </a:lnTo>
                    <a:lnTo>
                      <a:pt x="539" y="524"/>
                    </a:lnTo>
                    <a:lnTo>
                      <a:pt x="535" y="527"/>
                    </a:lnTo>
                    <a:lnTo>
                      <a:pt x="531" y="527"/>
                    </a:lnTo>
                    <a:lnTo>
                      <a:pt x="527" y="529"/>
                    </a:lnTo>
                    <a:lnTo>
                      <a:pt x="523" y="529"/>
                    </a:lnTo>
                    <a:lnTo>
                      <a:pt x="517" y="531"/>
                    </a:lnTo>
                    <a:lnTo>
                      <a:pt x="512" y="531"/>
                    </a:lnTo>
                    <a:lnTo>
                      <a:pt x="508" y="531"/>
                    </a:lnTo>
                    <a:lnTo>
                      <a:pt x="504" y="531"/>
                    </a:lnTo>
                    <a:lnTo>
                      <a:pt x="500" y="533"/>
                    </a:lnTo>
                    <a:lnTo>
                      <a:pt x="494" y="533"/>
                    </a:lnTo>
                    <a:lnTo>
                      <a:pt x="490" y="533"/>
                    </a:lnTo>
                    <a:lnTo>
                      <a:pt x="486" y="535"/>
                    </a:lnTo>
                    <a:lnTo>
                      <a:pt x="479" y="535"/>
                    </a:lnTo>
                    <a:lnTo>
                      <a:pt x="477" y="535"/>
                    </a:lnTo>
                    <a:lnTo>
                      <a:pt x="471" y="535"/>
                    </a:lnTo>
                    <a:lnTo>
                      <a:pt x="453" y="535"/>
                    </a:lnTo>
                    <a:lnTo>
                      <a:pt x="447" y="535"/>
                    </a:lnTo>
                    <a:lnTo>
                      <a:pt x="442" y="535"/>
                    </a:lnTo>
                    <a:lnTo>
                      <a:pt x="438" y="535"/>
                    </a:lnTo>
                    <a:lnTo>
                      <a:pt x="432" y="535"/>
                    </a:lnTo>
                    <a:lnTo>
                      <a:pt x="428" y="533"/>
                    </a:lnTo>
                    <a:lnTo>
                      <a:pt x="422" y="533"/>
                    </a:lnTo>
                    <a:lnTo>
                      <a:pt x="418" y="533"/>
                    </a:lnTo>
                    <a:lnTo>
                      <a:pt x="414" y="531"/>
                    </a:lnTo>
                    <a:lnTo>
                      <a:pt x="407" y="531"/>
                    </a:lnTo>
                    <a:lnTo>
                      <a:pt x="401" y="531"/>
                    </a:lnTo>
                    <a:lnTo>
                      <a:pt x="397" y="529"/>
                    </a:lnTo>
                    <a:lnTo>
                      <a:pt x="391" y="529"/>
                    </a:lnTo>
                    <a:lnTo>
                      <a:pt x="387" y="529"/>
                    </a:lnTo>
                    <a:lnTo>
                      <a:pt x="383" y="527"/>
                    </a:lnTo>
                    <a:lnTo>
                      <a:pt x="377" y="524"/>
                    </a:lnTo>
                    <a:lnTo>
                      <a:pt x="372" y="524"/>
                    </a:lnTo>
                    <a:lnTo>
                      <a:pt x="366" y="522"/>
                    </a:lnTo>
                    <a:lnTo>
                      <a:pt x="362" y="522"/>
                    </a:lnTo>
                    <a:lnTo>
                      <a:pt x="356" y="520"/>
                    </a:lnTo>
                    <a:lnTo>
                      <a:pt x="350" y="518"/>
                    </a:lnTo>
                    <a:lnTo>
                      <a:pt x="346" y="518"/>
                    </a:lnTo>
                    <a:lnTo>
                      <a:pt x="340" y="516"/>
                    </a:lnTo>
                    <a:lnTo>
                      <a:pt x="335" y="514"/>
                    </a:lnTo>
                    <a:lnTo>
                      <a:pt x="329" y="512"/>
                    </a:lnTo>
                    <a:lnTo>
                      <a:pt x="325" y="510"/>
                    </a:lnTo>
                    <a:lnTo>
                      <a:pt x="319" y="508"/>
                    </a:lnTo>
                    <a:lnTo>
                      <a:pt x="315" y="508"/>
                    </a:lnTo>
                    <a:lnTo>
                      <a:pt x="309" y="504"/>
                    </a:lnTo>
                    <a:lnTo>
                      <a:pt x="305" y="504"/>
                    </a:lnTo>
                    <a:lnTo>
                      <a:pt x="298" y="500"/>
                    </a:lnTo>
                    <a:lnTo>
                      <a:pt x="294" y="500"/>
                    </a:lnTo>
                    <a:lnTo>
                      <a:pt x="288" y="496"/>
                    </a:lnTo>
                    <a:lnTo>
                      <a:pt x="284" y="494"/>
                    </a:lnTo>
                    <a:lnTo>
                      <a:pt x="278" y="492"/>
                    </a:lnTo>
                    <a:lnTo>
                      <a:pt x="274" y="490"/>
                    </a:lnTo>
                    <a:lnTo>
                      <a:pt x="268" y="487"/>
                    </a:lnTo>
                    <a:lnTo>
                      <a:pt x="263" y="485"/>
                    </a:lnTo>
                    <a:lnTo>
                      <a:pt x="257" y="481"/>
                    </a:lnTo>
                    <a:lnTo>
                      <a:pt x="253" y="479"/>
                    </a:lnTo>
                    <a:lnTo>
                      <a:pt x="249" y="477"/>
                    </a:lnTo>
                    <a:lnTo>
                      <a:pt x="243" y="475"/>
                    </a:lnTo>
                    <a:lnTo>
                      <a:pt x="239" y="471"/>
                    </a:lnTo>
                    <a:lnTo>
                      <a:pt x="233" y="469"/>
                    </a:lnTo>
                    <a:lnTo>
                      <a:pt x="228" y="465"/>
                    </a:lnTo>
                    <a:lnTo>
                      <a:pt x="222" y="463"/>
                    </a:lnTo>
                    <a:lnTo>
                      <a:pt x="218" y="459"/>
                    </a:lnTo>
                    <a:lnTo>
                      <a:pt x="214" y="457"/>
                    </a:lnTo>
                    <a:lnTo>
                      <a:pt x="210" y="453"/>
                    </a:lnTo>
                    <a:lnTo>
                      <a:pt x="204" y="450"/>
                    </a:lnTo>
                    <a:lnTo>
                      <a:pt x="200" y="448"/>
                    </a:lnTo>
                    <a:lnTo>
                      <a:pt x="193" y="444"/>
                    </a:lnTo>
                    <a:lnTo>
                      <a:pt x="189" y="440"/>
                    </a:lnTo>
                    <a:lnTo>
                      <a:pt x="185" y="438"/>
                    </a:lnTo>
                    <a:lnTo>
                      <a:pt x="181" y="434"/>
                    </a:lnTo>
                    <a:lnTo>
                      <a:pt x="177" y="430"/>
                    </a:lnTo>
                    <a:lnTo>
                      <a:pt x="171" y="428"/>
                    </a:lnTo>
                    <a:lnTo>
                      <a:pt x="167" y="424"/>
                    </a:lnTo>
                    <a:lnTo>
                      <a:pt x="163" y="420"/>
                    </a:lnTo>
                    <a:lnTo>
                      <a:pt x="158" y="415"/>
                    </a:lnTo>
                    <a:lnTo>
                      <a:pt x="154" y="413"/>
                    </a:lnTo>
                    <a:lnTo>
                      <a:pt x="150" y="409"/>
                    </a:lnTo>
                    <a:lnTo>
                      <a:pt x="146" y="405"/>
                    </a:lnTo>
                    <a:lnTo>
                      <a:pt x="142" y="401"/>
                    </a:lnTo>
                    <a:lnTo>
                      <a:pt x="138" y="397"/>
                    </a:lnTo>
                    <a:lnTo>
                      <a:pt x="134" y="395"/>
                    </a:lnTo>
                    <a:lnTo>
                      <a:pt x="130" y="389"/>
                    </a:lnTo>
                    <a:lnTo>
                      <a:pt x="126" y="387"/>
                    </a:lnTo>
                    <a:lnTo>
                      <a:pt x="121" y="383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09" y="370"/>
                    </a:lnTo>
                    <a:lnTo>
                      <a:pt x="105" y="366"/>
                    </a:lnTo>
                    <a:lnTo>
                      <a:pt x="103" y="362"/>
                    </a:lnTo>
                    <a:lnTo>
                      <a:pt x="99" y="358"/>
                    </a:lnTo>
                    <a:lnTo>
                      <a:pt x="95" y="354"/>
                    </a:lnTo>
                    <a:lnTo>
                      <a:pt x="93" y="350"/>
                    </a:lnTo>
                    <a:lnTo>
                      <a:pt x="88" y="346"/>
                    </a:lnTo>
                    <a:lnTo>
                      <a:pt x="84" y="341"/>
                    </a:lnTo>
                    <a:lnTo>
                      <a:pt x="82" y="337"/>
                    </a:lnTo>
                    <a:lnTo>
                      <a:pt x="78" y="333"/>
                    </a:lnTo>
                    <a:lnTo>
                      <a:pt x="76" y="329"/>
                    </a:lnTo>
                    <a:lnTo>
                      <a:pt x="72" y="325"/>
                    </a:lnTo>
                    <a:lnTo>
                      <a:pt x="68" y="321"/>
                    </a:lnTo>
                    <a:lnTo>
                      <a:pt x="66" y="315"/>
                    </a:lnTo>
                    <a:lnTo>
                      <a:pt x="62" y="311"/>
                    </a:lnTo>
                    <a:lnTo>
                      <a:pt x="60" y="306"/>
                    </a:lnTo>
                    <a:lnTo>
                      <a:pt x="58" y="302"/>
                    </a:lnTo>
                    <a:lnTo>
                      <a:pt x="54" y="298"/>
                    </a:lnTo>
                    <a:lnTo>
                      <a:pt x="51" y="294"/>
                    </a:lnTo>
                    <a:lnTo>
                      <a:pt x="49" y="290"/>
                    </a:lnTo>
                    <a:lnTo>
                      <a:pt x="47" y="286"/>
                    </a:lnTo>
                    <a:lnTo>
                      <a:pt x="43" y="282"/>
                    </a:lnTo>
                    <a:lnTo>
                      <a:pt x="41" y="276"/>
                    </a:lnTo>
                    <a:lnTo>
                      <a:pt x="39" y="272"/>
                    </a:lnTo>
                    <a:lnTo>
                      <a:pt x="37" y="267"/>
                    </a:lnTo>
                    <a:lnTo>
                      <a:pt x="35" y="263"/>
                    </a:lnTo>
                    <a:lnTo>
                      <a:pt x="33" y="259"/>
                    </a:lnTo>
                    <a:lnTo>
                      <a:pt x="31" y="253"/>
                    </a:lnTo>
                    <a:lnTo>
                      <a:pt x="29" y="249"/>
                    </a:lnTo>
                    <a:lnTo>
                      <a:pt x="29" y="245"/>
                    </a:lnTo>
                    <a:lnTo>
                      <a:pt x="27" y="241"/>
                    </a:lnTo>
                    <a:lnTo>
                      <a:pt x="25" y="237"/>
                    </a:lnTo>
                    <a:lnTo>
                      <a:pt x="23" y="232"/>
                    </a:lnTo>
                    <a:lnTo>
                      <a:pt x="21" y="228"/>
                    </a:lnTo>
                    <a:lnTo>
                      <a:pt x="21" y="224"/>
                    </a:lnTo>
                    <a:lnTo>
                      <a:pt x="19" y="218"/>
                    </a:lnTo>
                    <a:lnTo>
                      <a:pt x="16" y="214"/>
                    </a:lnTo>
                    <a:lnTo>
                      <a:pt x="14" y="210"/>
                    </a:lnTo>
                    <a:lnTo>
                      <a:pt x="14" y="206"/>
                    </a:lnTo>
                    <a:lnTo>
                      <a:pt x="14" y="202"/>
                    </a:lnTo>
                    <a:lnTo>
                      <a:pt x="12" y="197"/>
                    </a:lnTo>
                    <a:lnTo>
                      <a:pt x="10" y="193"/>
                    </a:lnTo>
                    <a:lnTo>
                      <a:pt x="10" y="187"/>
                    </a:lnTo>
                    <a:lnTo>
                      <a:pt x="10" y="183"/>
                    </a:lnTo>
                    <a:lnTo>
                      <a:pt x="10" y="179"/>
                    </a:lnTo>
                    <a:lnTo>
                      <a:pt x="8" y="175"/>
                    </a:lnTo>
                    <a:lnTo>
                      <a:pt x="8" y="171"/>
                    </a:lnTo>
                    <a:lnTo>
                      <a:pt x="8" y="167"/>
                    </a:lnTo>
                    <a:lnTo>
                      <a:pt x="8" y="162"/>
                    </a:lnTo>
                    <a:lnTo>
                      <a:pt x="8" y="158"/>
                    </a:lnTo>
                    <a:lnTo>
                      <a:pt x="8" y="154"/>
                    </a:lnTo>
                    <a:lnTo>
                      <a:pt x="8" y="150"/>
                    </a:lnTo>
                    <a:lnTo>
                      <a:pt x="8" y="146"/>
                    </a:lnTo>
                    <a:lnTo>
                      <a:pt x="8" y="142"/>
                    </a:lnTo>
                    <a:lnTo>
                      <a:pt x="8" y="138"/>
                    </a:lnTo>
                    <a:lnTo>
                      <a:pt x="8" y="134"/>
                    </a:lnTo>
                    <a:lnTo>
                      <a:pt x="8" y="130"/>
                    </a:lnTo>
                    <a:lnTo>
                      <a:pt x="8" y="125"/>
                    </a:lnTo>
                    <a:lnTo>
                      <a:pt x="8" y="123"/>
                    </a:lnTo>
                    <a:lnTo>
                      <a:pt x="10" y="117"/>
                    </a:lnTo>
                    <a:lnTo>
                      <a:pt x="10" y="115"/>
                    </a:lnTo>
                    <a:lnTo>
                      <a:pt x="10" y="111"/>
                    </a:lnTo>
                    <a:lnTo>
                      <a:pt x="10" y="107"/>
                    </a:lnTo>
                    <a:lnTo>
                      <a:pt x="12" y="103"/>
                    </a:lnTo>
                    <a:lnTo>
                      <a:pt x="14" y="99"/>
                    </a:lnTo>
                    <a:lnTo>
                      <a:pt x="14" y="95"/>
                    </a:lnTo>
                    <a:lnTo>
                      <a:pt x="14" y="93"/>
                    </a:lnTo>
                    <a:lnTo>
                      <a:pt x="16" y="88"/>
                    </a:lnTo>
                    <a:lnTo>
                      <a:pt x="19" y="84"/>
                    </a:lnTo>
                    <a:lnTo>
                      <a:pt x="21" y="80"/>
                    </a:lnTo>
                    <a:lnTo>
                      <a:pt x="21" y="78"/>
                    </a:lnTo>
                    <a:lnTo>
                      <a:pt x="23" y="74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5" y="51"/>
                    </a:lnTo>
                    <a:lnTo>
                      <a:pt x="37" y="47"/>
                    </a:lnTo>
                    <a:lnTo>
                      <a:pt x="41" y="45"/>
                    </a:lnTo>
                    <a:lnTo>
                      <a:pt x="41" y="41"/>
                    </a:lnTo>
                    <a:lnTo>
                      <a:pt x="43" y="39"/>
                    </a:lnTo>
                    <a:lnTo>
                      <a:pt x="47" y="37"/>
                    </a:lnTo>
                    <a:lnTo>
                      <a:pt x="49" y="33"/>
                    </a:lnTo>
                    <a:lnTo>
                      <a:pt x="58" y="25"/>
                    </a:lnTo>
                    <a:lnTo>
                      <a:pt x="60" y="23"/>
                    </a:lnTo>
                    <a:lnTo>
                      <a:pt x="64" y="21"/>
                    </a:lnTo>
                    <a:lnTo>
                      <a:pt x="66" y="19"/>
                    </a:lnTo>
                    <a:lnTo>
                      <a:pt x="70" y="16"/>
                    </a:lnTo>
                    <a:lnTo>
                      <a:pt x="72" y="12"/>
                    </a:lnTo>
                    <a:lnTo>
                      <a:pt x="76" y="10"/>
                    </a:lnTo>
                    <a:lnTo>
                      <a:pt x="78" y="8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72" y="2"/>
                    </a:lnTo>
                    <a:lnTo>
                      <a:pt x="72" y="4"/>
                    </a:lnTo>
                    <a:lnTo>
                      <a:pt x="70" y="4"/>
                    </a:lnTo>
                    <a:lnTo>
                      <a:pt x="68" y="6"/>
                    </a:lnTo>
                    <a:lnTo>
                      <a:pt x="66" y="8"/>
                    </a:lnTo>
                    <a:lnTo>
                      <a:pt x="62" y="10"/>
                    </a:lnTo>
                    <a:lnTo>
                      <a:pt x="60" y="12"/>
                    </a:lnTo>
                    <a:lnTo>
                      <a:pt x="56" y="16"/>
                    </a:lnTo>
                    <a:lnTo>
                      <a:pt x="54" y="19"/>
                    </a:lnTo>
                    <a:lnTo>
                      <a:pt x="49" y="23"/>
                    </a:lnTo>
                    <a:lnTo>
                      <a:pt x="43" y="27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31" y="45"/>
                    </a:lnTo>
                    <a:lnTo>
                      <a:pt x="29" y="49"/>
                    </a:lnTo>
                    <a:lnTo>
                      <a:pt x="27" y="51"/>
                    </a:lnTo>
                    <a:lnTo>
                      <a:pt x="25" y="56"/>
                    </a:lnTo>
                    <a:lnTo>
                      <a:pt x="23" y="60"/>
                    </a:lnTo>
                    <a:lnTo>
                      <a:pt x="21" y="62"/>
                    </a:lnTo>
                    <a:lnTo>
                      <a:pt x="19" y="64"/>
                    </a:lnTo>
                    <a:lnTo>
                      <a:pt x="16" y="68"/>
                    </a:lnTo>
                    <a:lnTo>
                      <a:pt x="14" y="72"/>
                    </a:lnTo>
                    <a:lnTo>
                      <a:pt x="12" y="76"/>
                    </a:lnTo>
                    <a:lnTo>
                      <a:pt x="12" y="80"/>
                    </a:lnTo>
                    <a:lnTo>
                      <a:pt x="10" y="84"/>
                    </a:lnTo>
                    <a:lnTo>
                      <a:pt x="8" y="86"/>
                    </a:lnTo>
                    <a:lnTo>
                      <a:pt x="8" y="91"/>
                    </a:lnTo>
                    <a:lnTo>
                      <a:pt x="8" y="95"/>
                    </a:lnTo>
                    <a:lnTo>
                      <a:pt x="6" y="99"/>
                    </a:lnTo>
                    <a:lnTo>
                      <a:pt x="4" y="103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2" y="113"/>
                    </a:lnTo>
                    <a:lnTo>
                      <a:pt x="2" y="117"/>
                    </a:lnTo>
                    <a:lnTo>
                      <a:pt x="2" y="123"/>
                    </a:lnTo>
                    <a:lnTo>
                      <a:pt x="0" y="125"/>
                    </a:lnTo>
                    <a:lnTo>
                      <a:pt x="0" y="130"/>
                    </a:lnTo>
                    <a:lnTo>
                      <a:pt x="0" y="134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50"/>
                    </a:lnTo>
                    <a:lnTo>
                      <a:pt x="0" y="154"/>
                    </a:lnTo>
                    <a:lnTo>
                      <a:pt x="0" y="160"/>
                    </a:lnTo>
                    <a:lnTo>
                      <a:pt x="0" y="165"/>
                    </a:lnTo>
                    <a:lnTo>
                      <a:pt x="0" y="169"/>
                    </a:lnTo>
                    <a:lnTo>
                      <a:pt x="0" y="173"/>
                    </a:lnTo>
                    <a:lnTo>
                      <a:pt x="2" y="177"/>
                    </a:lnTo>
                    <a:lnTo>
                      <a:pt x="2" y="181"/>
                    </a:lnTo>
                    <a:lnTo>
                      <a:pt x="4" y="185"/>
                    </a:lnTo>
                    <a:lnTo>
                      <a:pt x="4" y="191"/>
                    </a:lnTo>
                    <a:lnTo>
                      <a:pt x="4" y="195"/>
                    </a:lnTo>
                    <a:lnTo>
                      <a:pt x="6" y="200"/>
                    </a:lnTo>
                    <a:lnTo>
                      <a:pt x="6" y="204"/>
                    </a:lnTo>
                    <a:lnTo>
                      <a:pt x="8" y="208"/>
                    </a:lnTo>
                    <a:lnTo>
                      <a:pt x="8" y="212"/>
                    </a:lnTo>
                    <a:lnTo>
                      <a:pt x="10" y="218"/>
                    </a:lnTo>
                    <a:lnTo>
                      <a:pt x="10" y="222"/>
                    </a:lnTo>
                    <a:lnTo>
                      <a:pt x="12" y="226"/>
                    </a:lnTo>
                    <a:lnTo>
                      <a:pt x="14" y="230"/>
                    </a:lnTo>
                    <a:lnTo>
                      <a:pt x="14" y="234"/>
                    </a:lnTo>
                    <a:lnTo>
                      <a:pt x="16" y="241"/>
                    </a:lnTo>
                    <a:lnTo>
                      <a:pt x="19" y="245"/>
                    </a:lnTo>
                    <a:lnTo>
                      <a:pt x="21" y="249"/>
                    </a:lnTo>
                    <a:lnTo>
                      <a:pt x="23" y="253"/>
                    </a:lnTo>
                    <a:lnTo>
                      <a:pt x="25" y="259"/>
                    </a:lnTo>
                    <a:lnTo>
                      <a:pt x="27" y="263"/>
                    </a:lnTo>
                    <a:lnTo>
                      <a:pt x="29" y="267"/>
                    </a:lnTo>
                    <a:lnTo>
                      <a:pt x="31" y="272"/>
                    </a:lnTo>
                    <a:lnTo>
                      <a:pt x="33" y="276"/>
                    </a:lnTo>
                    <a:lnTo>
                      <a:pt x="37" y="282"/>
                    </a:lnTo>
                    <a:lnTo>
                      <a:pt x="39" y="286"/>
                    </a:lnTo>
                    <a:lnTo>
                      <a:pt x="41" y="290"/>
                    </a:lnTo>
                    <a:lnTo>
                      <a:pt x="43" y="294"/>
                    </a:lnTo>
                    <a:lnTo>
                      <a:pt x="45" y="298"/>
                    </a:lnTo>
                    <a:lnTo>
                      <a:pt x="49" y="304"/>
                    </a:lnTo>
                    <a:lnTo>
                      <a:pt x="51" y="309"/>
                    </a:lnTo>
                    <a:lnTo>
                      <a:pt x="54" y="313"/>
                    </a:lnTo>
                    <a:lnTo>
                      <a:pt x="58" y="317"/>
                    </a:lnTo>
                    <a:lnTo>
                      <a:pt x="60" y="321"/>
                    </a:lnTo>
                    <a:lnTo>
                      <a:pt x="64" y="325"/>
                    </a:lnTo>
                    <a:lnTo>
                      <a:pt x="68" y="329"/>
                    </a:lnTo>
                    <a:lnTo>
                      <a:pt x="70" y="333"/>
                    </a:lnTo>
                    <a:lnTo>
                      <a:pt x="74" y="339"/>
                    </a:lnTo>
                    <a:lnTo>
                      <a:pt x="76" y="343"/>
                    </a:lnTo>
                    <a:lnTo>
                      <a:pt x="80" y="348"/>
                    </a:lnTo>
                    <a:lnTo>
                      <a:pt x="82" y="352"/>
                    </a:lnTo>
                    <a:lnTo>
                      <a:pt x="86" y="356"/>
                    </a:lnTo>
                    <a:lnTo>
                      <a:pt x="91" y="360"/>
                    </a:lnTo>
                    <a:lnTo>
                      <a:pt x="95" y="364"/>
                    </a:lnTo>
                    <a:lnTo>
                      <a:pt x="99" y="368"/>
                    </a:lnTo>
                    <a:lnTo>
                      <a:pt x="101" y="372"/>
                    </a:lnTo>
                    <a:lnTo>
                      <a:pt x="105" y="376"/>
                    </a:lnTo>
                    <a:lnTo>
                      <a:pt x="109" y="381"/>
                    </a:lnTo>
                    <a:lnTo>
                      <a:pt x="113" y="385"/>
                    </a:lnTo>
                    <a:lnTo>
                      <a:pt x="121" y="393"/>
                    </a:lnTo>
                    <a:lnTo>
                      <a:pt x="126" y="397"/>
                    </a:lnTo>
                    <a:lnTo>
                      <a:pt x="130" y="401"/>
                    </a:lnTo>
                    <a:lnTo>
                      <a:pt x="134" y="405"/>
                    </a:lnTo>
                    <a:lnTo>
                      <a:pt x="138" y="409"/>
                    </a:lnTo>
                    <a:lnTo>
                      <a:pt x="142" y="413"/>
                    </a:lnTo>
                    <a:lnTo>
                      <a:pt x="146" y="415"/>
                    </a:lnTo>
                    <a:lnTo>
                      <a:pt x="152" y="420"/>
                    </a:lnTo>
                    <a:lnTo>
                      <a:pt x="156" y="424"/>
                    </a:lnTo>
                    <a:lnTo>
                      <a:pt x="161" y="428"/>
                    </a:lnTo>
                    <a:lnTo>
                      <a:pt x="165" y="432"/>
                    </a:lnTo>
                    <a:lnTo>
                      <a:pt x="169" y="434"/>
                    </a:lnTo>
                    <a:lnTo>
                      <a:pt x="173" y="438"/>
                    </a:lnTo>
                    <a:lnTo>
                      <a:pt x="179" y="442"/>
                    </a:lnTo>
                    <a:lnTo>
                      <a:pt x="183" y="444"/>
                    </a:lnTo>
                    <a:lnTo>
                      <a:pt x="187" y="448"/>
                    </a:lnTo>
                    <a:lnTo>
                      <a:pt x="191" y="450"/>
                    </a:lnTo>
                    <a:lnTo>
                      <a:pt x="198" y="455"/>
                    </a:lnTo>
                    <a:lnTo>
                      <a:pt x="202" y="459"/>
                    </a:lnTo>
                    <a:lnTo>
                      <a:pt x="208" y="463"/>
                    </a:lnTo>
                    <a:lnTo>
                      <a:pt x="212" y="465"/>
                    </a:lnTo>
                    <a:lnTo>
                      <a:pt x="218" y="467"/>
                    </a:lnTo>
                    <a:lnTo>
                      <a:pt x="222" y="471"/>
                    </a:lnTo>
                    <a:lnTo>
                      <a:pt x="226" y="473"/>
                    </a:lnTo>
                    <a:lnTo>
                      <a:pt x="233" y="477"/>
                    </a:lnTo>
                    <a:lnTo>
                      <a:pt x="237" y="479"/>
                    </a:lnTo>
                    <a:lnTo>
                      <a:pt x="243" y="481"/>
                    </a:lnTo>
                    <a:lnTo>
                      <a:pt x="247" y="485"/>
                    </a:lnTo>
                    <a:lnTo>
                      <a:pt x="253" y="487"/>
                    </a:lnTo>
                    <a:lnTo>
                      <a:pt x="257" y="490"/>
                    </a:lnTo>
                    <a:lnTo>
                      <a:pt x="263" y="494"/>
                    </a:lnTo>
                    <a:lnTo>
                      <a:pt x="268" y="496"/>
                    </a:lnTo>
                    <a:lnTo>
                      <a:pt x="274" y="498"/>
                    </a:lnTo>
                    <a:lnTo>
                      <a:pt x="278" y="500"/>
                    </a:lnTo>
                    <a:lnTo>
                      <a:pt x="284" y="504"/>
                    </a:lnTo>
                    <a:lnTo>
                      <a:pt x="290" y="504"/>
                    </a:lnTo>
                    <a:lnTo>
                      <a:pt x="294" y="508"/>
                    </a:lnTo>
                    <a:lnTo>
                      <a:pt x="300" y="508"/>
                    </a:lnTo>
                    <a:lnTo>
                      <a:pt x="305" y="512"/>
                    </a:lnTo>
                    <a:lnTo>
                      <a:pt x="311" y="512"/>
                    </a:lnTo>
                    <a:lnTo>
                      <a:pt x="315" y="516"/>
                    </a:lnTo>
                    <a:lnTo>
                      <a:pt x="321" y="518"/>
                    </a:lnTo>
                    <a:lnTo>
                      <a:pt x="327" y="518"/>
                    </a:lnTo>
                    <a:lnTo>
                      <a:pt x="331" y="520"/>
                    </a:lnTo>
                    <a:lnTo>
                      <a:pt x="338" y="522"/>
                    </a:lnTo>
                    <a:lnTo>
                      <a:pt x="342" y="524"/>
                    </a:lnTo>
                    <a:lnTo>
                      <a:pt x="348" y="527"/>
                    </a:lnTo>
                    <a:lnTo>
                      <a:pt x="352" y="529"/>
                    </a:lnTo>
                    <a:lnTo>
                      <a:pt x="358" y="529"/>
                    </a:lnTo>
                    <a:lnTo>
                      <a:pt x="362" y="531"/>
                    </a:lnTo>
                    <a:lnTo>
                      <a:pt x="368" y="531"/>
                    </a:lnTo>
                    <a:lnTo>
                      <a:pt x="375" y="533"/>
                    </a:lnTo>
                    <a:lnTo>
                      <a:pt x="379" y="533"/>
                    </a:lnTo>
                    <a:lnTo>
                      <a:pt x="385" y="535"/>
                    </a:lnTo>
                    <a:lnTo>
                      <a:pt x="389" y="537"/>
                    </a:lnTo>
                    <a:lnTo>
                      <a:pt x="395" y="537"/>
                    </a:lnTo>
                    <a:lnTo>
                      <a:pt x="401" y="537"/>
                    </a:lnTo>
                    <a:lnTo>
                      <a:pt x="405" y="539"/>
                    </a:lnTo>
                    <a:lnTo>
                      <a:pt x="412" y="539"/>
                    </a:lnTo>
                    <a:lnTo>
                      <a:pt x="416" y="541"/>
                    </a:lnTo>
                    <a:lnTo>
                      <a:pt x="420" y="541"/>
                    </a:lnTo>
                    <a:lnTo>
                      <a:pt x="426" y="541"/>
                    </a:lnTo>
                    <a:lnTo>
                      <a:pt x="432" y="541"/>
                    </a:lnTo>
                    <a:lnTo>
                      <a:pt x="436" y="543"/>
                    </a:lnTo>
                    <a:lnTo>
                      <a:pt x="442" y="543"/>
                    </a:lnTo>
                    <a:lnTo>
                      <a:pt x="447" y="543"/>
                    </a:lnTo>
                    <a:lnTo>
                      <a:pt x="451" y="543"/>
                    </a:lnTo>
                    <a:lnTo>
                      <a:pt x="471" y="543"/>
                    </a:lnTo>
                    <a:lnTo>
                      <a:pt x="477" y="543"/>
                    </a:lnTo>
                    <a:lnTo>
                      <a:pt x="482" y="543"/>
                    </a:lnTo>
                    <a:lnTo>
                      <a:pt x="486" y="543"/>
                    </a:lnTo>
                    <a:lnTo>
                      <a:pt x="490" y="541"/>
                    </a:lnTo>
                    <a:lnTo>
                      <a:pt x="496" y="541"/>
                    </a:lnTo>
                    <a:lnTo>
                      <a:pt x="500" y="541"/>
                    </a:lnTo>
                    <a:lnTo>
                      <a:pt x="504" y="539"/>
                    </a:lnTo>
                    <a:lnTo>
                      <a:pt x="510" y="539"/>
                    </a:lnTo>
                    <a:lnTo>
                      <a:pt x="514" y="539"/>
                    </a:lnTo>
                    <a:lnTo>
                      <a:pt x="519" y="537"/>
                    </a:lnTo>
                    <a:lnTo>
                      <a:pt x="523" y="537"/>
                    </a:lnTo>
                    <a:lnTo>
                      <a:pt x="529" y="537"/>
                    </a:lnTo>
                    <a:lnTo>
                      <a:pt x="533" y="535"/>
                    </a:lnTo>
                    <a:lnTo>
                      <a:pt x="537" y="533"/>
                    </a:lnTo>
                    <a:lnTo>
                      <a:pt x="539" y="533"/>
                    </a:lnTo>
                    <a:lnTo>
                      <a:pt x="543" y="531"/>
                    </a:lnTo>
                    <a:lnTo>
                      <a:pt x="549" y="531"/>
                    </a:lnTo>
                    <a:lnTo>
                      <a:pt x="554" y="529"/>
                    </a:lnTo>
                    <a:lnTo>
                      <a:pt x="558" y="527"/>
                    </a:lnTo>
                    <a:lnTo>
                      <a:pt x="562" y="524"/>
                    </a:lnTo>
                    <a:lnTo>
                      <a:pt x="566" y="524"/>
                    </a:lnTo>
                    <a:lnTo>
                      <a:pt x="568" y="522"/>
                    </a:lnTo>
                    <a:lnTo>
                      <a:pt x="572" y="520"/>
                    </a:lnTo>
                    <a:lnTo>
                      <a:pt x="576" y="518"/>
                    </a:lnTo>
                    <a:lnTo>
                      <a:pt x="580" y="516"/>
                    </a:lnTo>
                    <a:lnTo>
                      <a:pt x="584" y="514"/>
                    </a:lnTo>
                    <a:lnTo>
                      <a:pt x="587" y="512"/>
                    </a:lnTo>
                    <a:lnTo>
                      <a:pt x="593" y="510"/>
                    </a:lnTo>
                    <a:lnTo>
                      <a:pt x="595" y="508"/>
                    </a:lnTo>
                    <a:lnTo>
                      <a:pt x="599" y="506"/>
                    </a:lnTo>
                    <a:lnTo>
                      <a:pt x="601" y="504"/>
                    </a:lnTo>
                    <a:lnTo>
                      <a:pt x="605" y="502"/>
                    </a:lnTo>
                    <a:lnTo>
                      <a:pt x="609" y="500"/>
                    </a:lnTo>
                    <a:lnTo>
                      <a:pt x="611" y="498"/>
                    </a:lnTo>
                    <a:lnTo>
                      <a:pt x="615" y="494"/>
                    </a:lnTo>
                    <a:lnTo>
                      <a:pt x="617" y="492"/>
                    </a:lnTo>
                    <a:lnTo>
                      <a:pt x="621" y="490"/>
                    </a:lnTo>
                    <a:lnTo>
                      <a:pt x="624" y="487"/>
                    </a:lnTo>
                    <a:lnTo>
                      <a:pt x="626" y="485"/>
                    </a:lnTo>
                    <a:lnTo>
                      <a:pt x="632" y="479"/>
                    </a:lnTo>
                    <a:lnTo>
                      <a:pt x="634" y="475"/>
                    </a:lnTo>
                    <a:lnTo>
                      <a:pt x="638" y="473"/>
                    </a:lnTo>
                    <a:lnTo>
                      <a:pt x="640" y="469"/>
                    </a:lnTo>
                    <a:lnTo>
                      <a:pt x="642" y="467"/>
                    </a:lnTo>
                    <a:lnTo>
                      <a:pt x="644" y="465"/>
                    </a:lnTo>
                    <a:lnTo>
                      <a:pt x="646" y="461"/>
                    </a:lnTo>
                    <a:lnTo>
                      <a:pt x="648" y="457"/>
                    </a:lnTo>
                    <a:lnTo>
                      <a:pt x="650" y="455"/>
                    </a:lnTo>
                    <a:lnTo>
                      <a:pt x="652" y="450"/>
                    </a:lnTo>
                    <a:lnTo>
                      <a:pt x="654" y="448"/>
                    </a:lnTo>
                    <a:lnTo>
                      <a:pt x="656" y="444"/>
                    </a:lnTo>
                    <a:lnTo>
                      <a:pt x="659" y="440"/>
                    </a:lnTo>
                    <a:lnTo>
                      <a:pt x="661" y="438"/>
                    </a:lnTo>
                    <a:lnTo>
                      <a:pt x="663" y="434"/>
                    </a:lnTo>
                    <a:lnTo>
                      <a:pt x="663" y="430"/>
                    </a:lnTo>
                    <a:lnTo>
                      <a:pt x="665" y="426"/>
                    </a:lnTo>
                    <a:lnTo>
                      <a:pt x="667" y="424"/>
                    </a:lnTo>
                    <a:lnTo>
                      <a:pt x="667" y="420"/>
                    </a:lnTo>
                    <a:lnTo>
                      <a:pt x="669" y="415"/>
                    </a:lnTo>
                    <a:lnTo>
                      <a:pt x="669" y="411"/>
                    </a:lnTo>
                    <a:lnTo>
                      <a:pt x="671" y="407"/>
                    </a:lnTo>
                    <a:lnTo>
                      <a:pt x="671" y="405"/>
                    </a:lnTo>
                    <a:lnTo>
                      <a:pt x="673" y="401"/>
                    </a:lnTo>
                    <a:lnTo>
                      <a:pt x="673" y="395"/>
                    </a:lnTo>
                    <a:lnTo>
                      <a:pt x="675" y="391"/>
                    </a:lnTo>
                    <a:lnTo>
                      <a:pt x="675" y="389"/>
                    </a:lnTo>
                    <a:lnTo>
                      <a:pt x="675" y="387"/>
                    </a:lnTo>
                    <a:lnTo>
                      <a:pt x="675" y="387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358BEF9-7FB1-40FA-A05B-BF6706F2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5" y="1556"/>
                <a:ext cx="803" cy="568"/>
              </a:xfrm>
              <a:custGeom>
                <a:avLst/>
                <a:gdLst>
                  <a:gd name="T0" fmla="*/ 14 w 803"/>
                  <a:gd name="T1" fmla="*/ 64 h 568"/>
                  <a:gd name="T2" fmla="*/ 41 w 803"/>
                  <a:gd name="T3" fmla="*/ 49 h 568"/>
                  <a:gd name="T4" fmla="*/ 72 w 803"/>
                  <a:gd name="T5" fmla="*/ 35 h 568"/>
                  <a:gd name="T6" fmla="*/ 103 w 803"/>
                  <a:gd name="T7" fmla="*/ 25 h 568"/>
                  <a:gd name="T8" fmla="*/ 136 w 803"/>
                  <a:gd name="T9" fmla="*/ 16 h 568"/>
                  <a:gd name="T10" fmla="*/ 169 w 803"/>
                  <a:gd name="T11" fmla="*/ 12 h 568"/>
                  <a:gd name="T12" fmla="*/ 204 w 803"/>
                  <a:gd name="T13" fmla="*/ 8 h 568"/>
                  <a:gd name="T14" fmla="*/ 274 w 803"/>
                  <a:gd name="T15" fmla="*/ 8 h 568"/>
                  <a:gd name="T16" fmla="*/ 308 w 803"/>
                  <a:gd name="T17" fmla="*/ 12 h 568"/>
                  <a:gd name="T18" fmla="*/ 343 w 803"/>
                  <a:gd name="T19" fmla="*/ 19 h 568"/>
                  <a:gd name="T20" fmla="*/ 378 w 803"/>
                  <a:gd name="T21" fmla="*/ 27 h 568"/>
                  <a:gd name="T22" fmla="*/ 413 w 803"/>
                  <a:gd name="T23" fmla="*/ 39 h 568"/>
                  <a:gd name="T24" fmla="*/ 448 w 803"/>
                  <a:gd name="T25" fmla="*/ 52 h 568"/>
                  <a:gd name="T26" fmla="*/ 483 w 803"/>
                  <a:gd name="T27" fmla="*/ 68 h 568"/>
                  <a:gd name="T28" fmla="*/ 518 w 803"/>
                  <a:gd name="T29" fmla="*/ 87 h 568"/>
                  <a:gd name="T30" fmla="*/ 551 w 803"/>
                  <a:gd name="T31" fmla="*/ 107 h 568"/>
                  <a:gd name="T32" fmla="*/ 582 w 803"/>
                  <a:gd name="T33" fmla="*/ 130 h 568"/>
                  <a:gd name="T34" fmla="*/ 613 w 803"/>
                  <a:gd name="T35" fmla="*/ 155 h 568"/>
                  <a:gd name="T36" fmla="*/ 654 w 803"/>
                  <a:gd name="T37" fmla="*/ 194 h 568"/>
                  <a:gd name="T38" fmla="*/ 679 w 803"/>
                  <a:gd name="T39" fmla="*/ 221 h 568"/>
                  <a:gd name="T40" fmla="*/ 699 w 803"/>
                  <a:gd name="T41" fmla="*/ 249 h 568"/>
                  <a:gd name="T42" fmla="*/ 720 w 803"/>
                  <a:gd name="T43" fmla="*/ 278 h 568"/>
                  <a:gd name="T44" fmla="*/ 738 w 803"/>
                  <a:gd name="T45" fmla="*/ 309 h 568"/>
                  <a:gd name="T46" fmla="*/ 755 w 803"/>
                  <a:gd name="T47" fmla="*/ 340 h 568"/>
                  <a:gd name="T48" fmla="*/ 767 w 803"/>
                  <a:gd name="T49" fmla="*/ 373 h 568"/>
                  <a:gd name="T50" fmla="*/ 777 w 803"/>
                  <a:gd name="T51" fmla="*/ 404 h 568"/>
                  <a:gd name="T52" fmla="*/ 788 w 803"/>
                  <a:gd name="T53" fmla="*/ 437 h 568"/>
                  <a:gd name="T54" fmla="*/ 792 w 803"/>
                  <a:gd name="T55" fmla="*/ 470 h 568"/>
                  <a:gd name="T56" fmla="*/ 794 w 803"/>
                  <a:gd name="T57" fmla="*/ 503 h 568"/>
                  <a:gd name="T58" fmla="*/ 794 w 803"/>
                  <a:gd name="T59" fmla="*/ 542 h 568"/>
                  <a:gd name="T60" fmla="*/ 800 w 803"/>
                  <a:gd name="T61" fmla="*/ 565 h 568"/>
                  <a:gd name="T62" fmla="*/ 802 w 803"/>
                  <a:gd name="T63" fmla="*/ 499 h 568"/>
                  <a:gd name="T64" fmla="*/ 798 w 803"/>
                  <a:gd name="T65" fmla="*/ 466 h 568"/>
                  <a:gd name="T66" fmla="*/ 794 w 803"/>
                  <a:gd name="T67" fmla="*/ 433 h 568"/>
                  <a:gd name="T68" fmla="*/ 786 w 803"/>
                  <a:gd name="T69" fmla="*/ 400 h 568"/>
                  <a:gd name="T70" fmla="*/ 773 w 803"/>
                  <a:gd name="T71" fmla="*/ 369 h 568"/>
                  <a:gd name="T72" fmla="*/ 761 w 803"/>
                  <a:gd name="T73" fmla="*/ 336 h 568"/>
                  <a:gd name="T74" fmla="*/ 744 w 803"/>
                  <a:gd name="T75" fmla="*/ 305 h 568"/>
                  <a:gd name="T76" fmla="*/ 726 w 803"/>
                  <a:gd name="T77" fmla="*/ 274 h 568"/>
                  <a:gd name="T78" fmla="*/ 705 w 803"/>
                  <a:gd name="T79" fmla="*/ 245 h 568"/>
                  <a:gd name="T80" fmla="*/ 683 w 803"/>
                  <a:gd name="T81" fmla="*/ 216 h 568"/>
                  <a:gd name="T82" fmla="*/ 637 w 803"/>
                  <a:gd name="T83" fmla="*/ 167 h 568"/>
                  <a:gd name="T84" fmla="*/ 609 w 803"/>
                  <a:gd name="T85" fmla="*/ 142 h 568"/>
                  <a:gd name="T86" fmla="*/ 578 w 803"/>
                  <a:gd name="T87" fmla="*/ 120 h 568"/>
                  <a:gd name="T88" fmla="*/ 547 w 803"/>
                  <a:gd name="T89" fmla="*/ 97 h 568"/>
                  <a:gd name="T90" fmla="*/ 514 w 803"/>
                  <a:gd name="T91" fmla="*/ 76 h 568"/>
                  <a:gd name="T92" fmla="*/ 479 w 803"/>
                  <a:gd name="T93" fmla="*/ 58 h 568"/>
                  <a:gd name="T94" fmla="*/ 444 w 803"/>
                  <a:gd name="T95" fmla="*/ 43 h 568"/>
                  <a:gd name="T96" fmla="*/ 409 w 803"/>
                  <a:gd name="T97" fmla="*/ 31 h 568"/>
                  <a:gd name="T98" fmla="*/ 374 w 803"/>
                  <a:gd name="T99" fmla="*/ 19 h 568"/>
                  <a:gd name="T100" fmla="*/ 339 w 803"/>
                  <a:gd name="T101" fmla="*/ 10 h 568"/>
                  <a:gd name="T102" fmla="*/ 304 w 803"/>
                  <a:gd name="T103" fmla="*/ 4 h 568"/>
                  <a:gd name="T104" fmla="*/ 269 w 803"/>
                  <a:gd name="T105" fmla="*/ 2 h 568"/>
                  <a:gd name="T106" fmla="*/ 216 w 803"/>
                  <a:gd name="T107" fmla="*/ 0 h 568"/>
                  <a:gd name="T108" fmla="*/ 183 w 803"/>
                  <a:gd name="T109" fmla="*/ 2 h 568"/>
                  <a:gd name="T110" fmla="*/ 150 w 803"/>
                  <a:gd name="T111" fmla="*/ 8 h 568"/>
                  <a:gd name="T112" fmla="*/ 117 w 803"/>
                  <a:gd name="T113" fmla="*/ 14 h 568"/>
                  <a:gd name="T114" fmla="*/ 84 w 803"/>
                  <a:gd name="T115" fmla="*/ 23 h 568"/>
                  <a:gd name="T116" fmla="*/ 53 w 803"/>
                  <a:gd name="T117" fmla="*/ 35 h 568"/>
                  <a:gd name="T118" fmla="*/ 25 w 803"/>
                  <a:gd name="T119" fmla="*/ 49 h 568"/>
                  <a:gd name="T120" fmla="*/ 4 w 803"/>
                  <a:gd name="T121" fmla="*/ 62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3" h="568">
                    <a:moveTo>
                      <a:pt x="4" y="62"/>
                    </a:moveTo>
                    <a:lnTo>
                      <a:pt x="0" y="72"/>
                    </a:lnTo>
                    <a:lnTo>
                      <a:pt x="6" y="68"/>
                    </a:lnTo>
                    <a:lnTo>
                      <a:pt x="14" y="64"/>
                    </a:lnTo>
                    <a:lnTo>
                      <a:pt x="21" y="60"/>
                    </a:lnTo>
                    <a:lnTo>
                      <a:pt x="29" y="56"/>
                    </a:lnTo>
                    <a:lnTo>
                      <a:pt x="35" y="52"/>
                    </a:lnTo>
                    <a:lnTo>
                      <a:pt x="41" y="49"/>
                    </a:lnTo>
                    <a:lnTo>
                      <a:pt x="49" y="45"/>
                    </a:lnTo>
                    <a:lnTo>
                      <a:pt x="58" y="41"/>
                    </a:lnTo>
                    <a:lnTo>
                      <a:pt x="66" y="39"/>
                    </a:lnTo>
                    <a:lnTo>
                      <a:pt x="72" y="35"/>
                    </a:lnTo>
                    <a:lnTo>
                      <a:pt x="80" y="33"/>
                    </a:lnTo>
                    <a:lnTo>
                      <a:pt x="88" y="31"/>
                    </a:lnTo>
                    <a:lnTo>
                      <a:pt x="95" y="27"/>
                    </a:lnTo>
                    <a:lnTo>
                      <a:pt x="103" y="25"/>
                    </a:lnTo>
                    <a:lnTo>
                      <a:pt x="111" y="23"/>
                    </a:lnTo>
                    <a:lnTo>
                      <a:pt x="119" y="21"/>
                    </a:lnTo>
                    <a:lnTo>
                      <a:pt x="127" y="19"/>
                    </a:lnTo>
                    <a:lnTo>
                      <a:pt x="136" y="16"/>
                    </a:lnTo>
                    <a:lnTo>
                      <a:pt x="144" y="14"/>
                    </a:lnTo>
                    <a:lnTo>
                      <a:pt x="152" y="14"/>
                    </a:lnTo>
                    <a:lnTo>
                      <a:pt x="160" y="12"/>
                    </a:lnTo>
                    <a:lnTo>
                      <a:pt x="169" y="12"/>
                    </a:lnTo>
                    <a:lnTo>
                      <a:pt x="177" y="10"/>
                    </a:lnTo>
                    <a:lnTo>
                      <a:pt x="185" y="8"/>
                    </a:lnTo>
                    <a:lnTo>
                      <a:pt x="193" y="8"/>
                    </a:lnTo>
                    <a:lnTo>
                      <a:pt x="204" y="8"/>
                    </a:lnTo>
                    <a:lnTo>
                      <a:pt x="212" y="8"/>
                    </a:lnTo>
                    <a:lnTo>
                      <a:pt x="255" y="8"/>
                    </a:lnTo>
                    <a:lnTo>
                      <a:pt x="263" y="8"/>
                    </a:lnTo>
                    <a:lnTo>
                      <a:pt x="274" y="8"/>
                    </a:lnTo>
                    <a:lnTo>
                      <a:pt x="282" y="8"/>
                    </a:lnTo>
                    <a:lnTo>
                      <a:pt x="290" y="10"/>
                    </a:lnTo>
                    <a:lnTo>
                      <a:pt x="298" y="12"/>
                    </a:lnTo>
                    <a:lnTo>
                      <a:pt x="308" y="12"/>
                    </a:lnTo>
                    <a:lnTo>
                      <a:pt x="317" y="14"/>
                    </a:lnTo>
                    <a:lnTo>
                      <a:pt x="327" y="16"/>
                    </a:lnTo>
                    <a:lnTo>
                      <a:pt x="335" y="16"/>
                    </a:lnTo>
                    <a:lnTo>
                      <a:pt x="343" y="19"/>
                    </a:lnTo>
                    <a:lnTo>
                      <a:pt x="352" y="21"/>
                    </a:lnTo>
                    <a:lnTo>
                      <a:pt x="362" y="23"/>
                    </a:lnTo>
                    <a:lnTo>
                      <a:pt x="370" y="27"/>
                    </a:lnTo>
                    <a:lnTo>
                      <a:pt x="378" y="27"/>
                    </a:lnTo>
                    <a:lnTo>
                      <a:pt x="389" y="31"/>
                    </a:lnTo>
                    <a:lnTo>
                      <a:pt x="397" y="33"/>
                    </a:lnTo>
                    <a:lnTo>
                      <a:pt x="405" y="35"/>
                    </a:lnTo>
                    <a:lnTo>
                      <a:pt x="413" y="39"/>
                    </a:lnTo>
                    <a:lnTo>
                      <a:pt x="424" y="43"/>
                    </a:lnTo>
                    <a:lnTo>
                      <a:pt x="432" y="45"/>
                    </a:lnTo>
                    <a:lnTo>
                      <a:pt x="440" y="49"/>
                    </a:lnTo>
                    <a:lnTo>
                      <a:pt x="448" y="52"/>
                    </a:lnTo>
                    <a:lnTo>
                      <a:pt x="459" y="58"/>
                    </a:lnTo>
                    <a:lnTo>
                      <a:pt x="467" y="60"/>
                    </a:lnTo>
                    <a:lnTo>
                      <a:pt x="475" y="64"/>
                    </a:lnTo>
                    <a:lnTo>
                      <a:pt x="483" y="68"/>
                    </a:lnTo>
                    <a:lnTo>
                      <a:pt x="491" y="72"/>
                    </a:lnTo>
                    <a:lnTo>
                      <a:pt x="502" y="78"/>
                    </a:lnTo>
                    <a:lnTo>
                      <a:pt x="510" y="82"/>
                    </a:lnTo>
                    <a:lnTo>
                      <a:pt x="518" y="87"/>
                    </a:lnTo>
                    <a:lnTo>
                      <a:pt x="526" y="93"/>
                    </a:lnTo>
                    <a:lnTo>
                      <a:pt x="535" y="97"/>
                    </a:lnTo>
                    <a:lnTo>
                      <a:pt x="543" y="103"/>
                    </a:lnTo>
                    <a:lnTo>
                      <a:pt x="551" y="107"/>
                    </a:lnTo>
                    <a:lnTo>
                      <a:pt x="559" y="113"/>
                    </a:lnTo>
                    <a:lnTo>
                      <a:pt x="568" y="120"/>
                    </a:lnTo>
                    <a:lnTo>
                      <a:pt x="574" y="124"/>
                    </a:lnTo>
                    <a:lnTo>
                      <a:pt x="582" y="130"/>
                    </a:lnTo>
                    <a:lnTo>
                      <a:pt x="590" y="136"/>
                    </a:lnTo>
                    <a:lnTo>
                      <a:pt x="598" y="142"/>
                    </a:lnTo>
                    <a:lnTo>
                      <a:pt x="605" y="148"/>
                    </a:lnTo>
                    <a:lnTo>
                      <a:pt x="613" y="155"/>
                    </a:lnTo>
                    <a:lnTo>
                      <a:pt x="619" y="161"/>
                    </a:lnTo>
                    <a:lnTo>
                      <a:pt x="627" y="167"/>
                    </a:lnTo>
                    <a:lnTo>
                      <a:pt x="633" y="173"/>
                    </a:lnTo>
                    <a:lnTo>
                      <a:pt x="654" y="194"/>
                    </a:lnTo>
                    <a:lnTo>
                      <a:pt x="660" y="200"/>
                    </a:lnTo>
                    <a:lnTo>
                      <a:pt x="666" y="206"/>
                    </a:lnTo>
                    <a:lnTo>
                      <a:pt x="672" y="212"/>
                    </a:lnTo>
                    <a:lnTo>
                      <a:pt x="679" y="221"/>
                    </a:lnTo>
                    <a:lnTo>
                      <a:pt x="683" y="227"/>
                    </a:lnTo>
                    <a:lnTo>
                      <a:pt x="689" y="235"/>
                    </a:lnTo>
                    <a:lnTo>
                      <a:pt x="695" y="241"/>
                    </a:lnTo>
                    <a:lnTo>
                      <a:pt x="699" y="249"/>
                    </a:lnTo>
                    <a:lnTo>
                      <a:pt x="705" y="256"/>
                    </a:lnTo>
                    <a:lnTo>
                      <a:pt x="712" y="264"/>
                    </a:lnTo>
                    <a:lnTo>
                      <a:pt x="716" y="272"/>
                    </a:lnTo>
                    <a:lnTo>
                      <a:pt x="720" y="278"/>
                    </a:lnTo>
                    <a:lnTo>
                      <a:pt x="726" y="287"/>
                    </a:lnTo>
                    <a:lnTo>
                      <a:pt x="730" y="295"/>
                    </a:lnTo>
                    <a:lnTo>
                      <a:pt x="734" y="301"/>
                    </a:lnTo>
                    <a:lnTo>
                      <a:pt x="738" y="309"/>
                    </a:lnTo>
                    <a:lnTo>
                      <a:pt x="742" y="318"/>
                    </a:lnTo>
                    <a:lnTo>
                      <a:pt x="746" y="326"/>
                    </a:lnTo>
                    <a:lnTo>
                      <a:pt x="751" y="332"/>
                    </a:lnTo>
                    <a:lnTo>
                      <a:pt x="755" y="340"/>
                    </a:lnTo>
                    <a:lnTo>
                      <a:pt x="759" y="348"/>
                    </a:lnTo>
                    <a:lnTo>
                      <a:pt x="761" y="357"/>
                    </a:lnTo>
                    <a:lnTo>
                      <a:pt x="765" y="365"/>
                    </a:lnTo>
                    <a:lnTo>
                      <a:pt x="767" y="373"/>
                    </a:lnTo>
                    <a:lnTo>
                      <a:pt x="771" y="379"/>
                    </a:lnTo>
                    <a:lnTo>
                      <a:pt x="773" y="388"/>
                    </a:lnTo>
                    <a:lnTo>
                      <a:pt x="775" y="396"/>
                    </a:lnTo>
                    <a:lnTo>
                      <a:pt x="777" y="404"/>
                    </a:lnTo>
                    <a:lnTo>
                      <a:pt x="781" y="412"/>
                    </a:lnTo>
                    <a:lnTo>
                      <a:pt x="781" y="421"/>
                    </a:lnTo>
                    <a:lnTo>
                      <a:pt x="786" y="429"/>
                    </a:lnTo>
                    <a:lnTo>
                      <a:pt x="788" y="437"/>
                    </a:lnTo>
                    <a:lnTo>
                      <a:pt x="788" y="445"/>
                    </a:lnTo>
                    <a:lnTo>
                      <a:pt x="790" y="454"/>
                    </a:lnTo>
                    <a:lnTo>
                      <a:pt x="792" y="462"/>
                    </a:lnTo>
                    <a:lnTo>
                      <a:pt x="792" y="470"/>
                    </a:lnTo>
                    <a:lnTo>
                      <a:pt x="794" y="478"/>
                    </a:lnTo>
                    <a:lnTo>
                      <a:pt x="794" y="487"/>
                    </a:lnTo>
                    <a:lnTo>
                      <a:pt x="794" y="495"/>
                    </a:lnTo>
                    <a:lnTo>
                      <a:pt x="794" y="503"/>
                    </a:lnTo>
                    <a:lnTo>
                      <a:pt x="796" y="511"/>
                    </a:lnTo>
                    <a:lnTo>
                      <a:pt x="796" y="528"/>
                    </a:lnTo>
                    <a:lnTo>
                      <a:pt x="794" y="536"/>
                    </a:lnTo>
                    <a:lnTo>
                      <a:pt x="794" y="542"/>
                    </a:lnTo>
                    <a:lnTo>
                      <a:pt x="794" y="551"/>
                    </a:lnTo>
                    <a:lnTo>
                      <a:pt x="794" y="559"/>
                    </a:lnTo>
                    <a:lnTo>
                      <a:pt x="792" y="567"/>
                    </a:lnTo>
                    <a:lnTo>
                      <a:pt x="800" y="565"/>
                    </a:lnTo>
                    <a:lnTo>
                      <a:pt x="800" y="557"/>
                    </a:lnTo>
                    <a:lnTo>
                      <a:pt x="802" y="548"/>
                    </a:lnTo>
                    <a:lnTo>
                      <a:pt x="802" y="540"/>
                    </a:lnTo>
                    <a:lnTo>
                      <a:pt x="802" y="499"/>
                    </a:lnTo>
                    <a:lnTo>
                      <a:pt x="802" y="491"/>
                    </a:lnTo>
                    <a:lnTo>
                      <a:pt x="800" y="482"/>
                    </a:lnTo>
                    <a:lnTo>
                      <a:pt x="800" y="474"/>
                    </a:lnTo>
                    <a:lnTo>
                      <a:pt x="798" y="466"/>
                    </a:lnTo>
                    <a:lnTo>
                      <a:pt x="798" y="458"/>
                    </a:lnTo>
                    <a:lnTo>
                      <a:pt x="796" y="449"/>
                    </a:lnTo>
                    <a:lnTo>
                      <a:pt x="794" y="441"/>
                    </a:lnTo>
                    <a:lnTo>
                      <a:pt x="794" y="433"/>
                    </a:lnTo>
                    <a:lnTo>
                      <a:pt x="792" y="425"/>
                    </a:lnTo>
                    <a:lnTo>
                      <a:pt x="790" y="416"/>
                    </a:lnTo>
                    <a:lnTo>
                      <a:pt x="788" y="408"/>
                    </a:lnTo>
                    <a:lnTo>
                      <a:pt x="786" y="400"/>
                    </a:lnTo>
                    <a:lnTo>
                      <a:pt x="781" y="392"/>
                    </a:lnTo>
                    <a:lnTo>
                      <a:pt x="779" y="383"/>
                    </a:lnTo>
                    <a:lnTo>
                      <a:pt x="777" y="375"/>
                    </a:lnTo>
                    <a:lnTo>
                      <a:pt x="773" y="369"/>
                    </a:lnTo>
                    <a:lnTo>
                      <a:pt x="769" y="359"/>
                    </a:lnTo>
                    <a:lnTo>
                      <a:pt x="767" y="351"/>
                    </a:lnTo>
                    <a:lnTo>
                      <a:pt x="763" y="344"/>
                    </a:lnTo>
                    <a:lnTo>
                      <a:pt x="761" y="336"/>
                    </a:lnTo>
                    <a:lnTo>
                      <a:pt x="757" y="328"/>
                    </a:lnTo>
                    <a:lnTo>
                      <a:pt x="753" y="320"/>
                    </a:lnTo>
                    <a:lnTo>
                      <a:pt x="749" y="311"/>
                    </a:lnTo>
                    <a:lnTo>
                      <a:pt x="744" y="305"/>
                    </a:lnTo>
                    <a:lnTo>
                      <a:pt x="740" y="297"/>
                    </a:lnTo>
                    <a:lnTo>
                      <a:pt x="734" y="289"/>
                    </a:lnTo>
                    <a:lnTo>
                      <a:pt x="730" y="282"/>
                    </a:lnTo>
                    <a:lnTo>
                      <a:pt x="726" y="274"/>
                    </a:lnTo>
                    <a:lnTo>
                      <a:pt x="720" y="266"/>
                    </a:lnTo>
                    <a:lnTo>
                      <a:pt x="716" y="260"/>
                    </a:lnTo>
                    <a:lnTo>
                      <a:pt x="712" y="252"/>
                    </a:lnTo>
                    <a:lnTo>
                      <a:pt x="705" y="245"/>
                    </a:lnTo>
                    <a:lnTo>
                      <a:pt x="699" y="237"/>
                    </a:lnTo>
                    <a:lnTo>
                      <a:pt x="695" y="231"/>
                    </a:lnTo>
                    <a:lnTo>
                      <a:pt x="689" y="223"/>
                    </a:lnTo>
                    <a:lnTo>
                      <a:pt x="683" y="216"/>
                    </a:lnTo>
                    <a:lnTo>
                      <a:pt x="677" y="208"/>
                    </a:lnTo>
                    <a:lnTo>
                      <a:pt x="670" y="202"/>
                    </a:lnTo>
                    <a:lnTo>
                      <a:pt x="664" y="194"/>
                    </a:lnTo>
                    <a:lnTo>
                      <a:pt x="637" y="167"/>
                    </a:lnTo>
                    <a:lnTo>
                      <a:pt x="629" y="163"/>
                    </a:lnTo>
                    <a:lnTo>
                      <a:pt x="623" y="155"/>
                    </a:lnTo>
                    <a:lnTo>
                      <a:pt x="617" y="148"/>
                    </a:lnTo>
                    <a:lnTo>
                      <a:pt x="609" y="142"/>
                    </a:lnTo>
                    <a:lnTo>
                      <a:pt x="603" y="136"/>
                    </a:lnTo>
                    <a:lnTo>
                      <a:pt x="594" y="130"/>
                    </a:lnTo>
                    <a:lnTo>
                      <a:pt x="586" y="126"/>
                    </a:lnTo>
                    <a:lnTo>
                      <a:pt x="578" y="120"/>
                    </a:lnTo>
                    <a:lnTo>
                      <a:pt x="570" y="113"/>
                    </a:lnTo>
                    <a:lnTo>
                      <a:pt x="563" y="107"/>
                    </a:lnTo>
                    <a:lnTo>
                      <a:pt x="555" y="103"/>
                    </a:lnTo>
                    <a:lnTo>
                      <a:pt x="547" y="97"/>
                    </a:lnTo>
                    <a:lnTo>
                      <a:pt x="539" y="91"/>
                    </a:lnTo>
                    <a:lnTo>
                      <a:pt x="531" y="87"/>
                    </a:lnTo>
                    <a:lnTo>
                      <a:pt x="522" y="80"/>
                    </a:lnTo>
                    <a:lnTo>
                      <a:pt x="514" y="76"/>
                    </a:lnTo>
                    <a:lnTo>
                      <a:pt x="506" y="72"/>
                    </a:lnTo>
                    <a:lnTo>
                      <a:pt x="496" y="68"/>
                    </a:lnTo>
                    <a:lnTo>
                      <a:pt x="487" y="62"/>
                    </a:lnTo>
                    <a:lnTo>
                      <a:pt x="479" y="58"/>
                    </a:lnTo>
                    <a:lnTo>
                      <a:pt x="471" y="54"/>
                    </a:lnTo>
                    <a:lnTo>
                      <a:pt x="461" y="52"/>
                    </a:lnTo>
                    <a:lnTo>
                      <a:pt x="452" y="47"/>
                    </a:lnTo>
                    <a:lnTo>
                      <a:pt x="444" y="43"/>
                    </a:lnTo>
                    <a:lnTo>
                      <a:pt x="436" y="39"/>
                    </a:lnTo>
                    <a:lnTo>
                      <a:pt x="428" y="37"/>
                    </a:lnTo>
                    <a:lnTo>
                      <a:pt x="420" y="33"/>
                    </a:lnTo>
                    <a:lnTo>
                      <a:pt x="409" y="31"/>
                    </a:lnTo>
                    <a:lnTo>
                      <a:pt x="401" y="27"/>
                    </a:lnTo>
                    <a:lnTo>
                      <a:pt x="393" y="25"/>
                    </a:lnTo>
                    <a:lnTo>
                      <a:pt x="382" y="23"/>
                    </a:lnTo>
                    <a:lnTo>
                      <a:pt x="374" y="19"/>
                    </a:lnTo>
                    <a:lnTo>
                      <a:pt x="366" y="16"/>
                    </a:lnTo>
                    <a:lnTo>
                      <a:pt x="358" y="14"/>
                    </a:lnTo>
                    <a:lnTo>
                      <a:pt x="348" y="12"/>
                    </a:lnTo>
                    <a:lnTo>
                      <a:pt x="339" y="10"/>
                    </a:lnTo>
                    <a:lnTo>
                      <a:pt x="331" y="8"/>
                    </a:lnTo>
                    <a:lnTo>
                      <a:pt x="321" y="8"/>
                    </a:lnTo>
                    <a:lnTo>
                      <a:pt x="313" y="6"/>
                    </a:lnTo>
                    <a:lnTo>
                      <a:pt x="304" y="4"/>
                    </a:lnTo>
                    <a:lnTo>
                      <a:pt x="294" y="4"/>
                    </a:lnTo>
                    <a:lnTo>
                      <a:pt x="286" y="4"/>
                    </a:lnTo>
                    <a:lnTo>
                      <a:pt x="278" y="2"/>
                    </a:lnTo>
                    <a:lnTo>
                      <a:pt x="269" y="2"/>
                    </a:lnTo>
                    <a:lnTo>
                      <a:pt x="261" y="0"/>
                    </a:lnTo>
                    <a:lnTo>
                      <a:pt x="251" y="0"/>
                    </a:lnTo>
                    <a:lnTo>
                      <a:pt x="243" y="0"/>
                    </a:lnTo>
                    <a:lnTo>
                      <a:pt x="216" y="0"/>
                    </a:lnTo>
                    <a:lnTo>
                      <a:pt x="208" y="0"/>
                    </a:lnTo>
                    <a:lnTo>
                      <a:pt x="199" y="0"/>
                    </a:lnTo>
                    <a:lnTo>
                      <a:pt x="191" y="2"/>
                    </a:lnTo>
                    <a:lnTo>
                      <a:pt x="183" y="2"/>
                    </a:lnTo>
                    <a:lnTo>
                      <a:pt x="175" y="4"/>
                    </a:lnTo>
                    <a:lnTo>
                      <a:pt x="167" y="4"/>
                    </a:lnTo>
                    <a:lnTo>
                      <a:pt x="158" y="6"/>
                    </a:lnTo>
                    <a:lnTo>
                      <a:pt x="150" y="8"/>
                    </a:lnTo>
                    <a:lnTo>
                      <a:pt x="142" y="8"/>
                    </a:lnTo>
                    <a:lnTo>
                      <a:pt x="134" y="10"/>
                    </a:lnTo>
                    <a:lnTo>
                      <a:pt x="125" y="12"/>
                    </a:lnTo>
                    <a:lnTo>
                      <a:pt x="117" y="14"/>
                    </a:lnTo>
                    <a:lnTo>
                      <a:pt x="109" y="16"/>
                    </a:lnTo>
                    <a:lnTo>
                      <a:pt x="101" y="19"/>
                    </a:lnTo>
                    <a:lnTo>
                      <a:pt x="93" y="21"/>
                    </a:lnTo>
                    <a:lnTo>
                      <a:pt x="84" y="23"/>
                    </a:lnTo>
                    <a:lnTo>
                      <a:pt x="76" y="27"/>
                    </a:lnTo>
                    <a:lnTo>
                      <a:pt x="70" y="29"/>
                    </a:lnTo>
                    <a:lnTo>
                      <a:pt x="62" y="33"/>
                    </a:lnTo>
                    <a:lnTo>
                      <a:pt x="53" y="35"/>
                    </a:lnTo>
                    <a:lnTo>
                      <a:pt x="45" y="39"/>
                    </a:lnTo>
                    <a:lnTo>
                      <a:pt x="39" y="41"/>
                    </a:lnTo>
                    <a:lnTo>
                      <a:pt x="31" y="45"/>
                    </a:lnTo>
                    <a:lnTo>
                      <a:pt x="25" y="49"/>
                    </a:lnTo>
                    <a:lnTo>
                      <a:pt x="16" y="54"/>
                    </a:lnTo>
                    <a:lnTo>
                      <a:pt x="10" y="58"/>
                    </a:lnTo>
                    <a:lnTo>
                      <a:pt x="4" y="62"/>
                    </a:lnTo>
                    <a:lnTo>
                      <a:pt x="4" y="6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D11CC433-AA24-4EBD-A4B1-959E32FA9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8" y="1496"/>
                <a:ext cx="982" cy="999"/>
              </a:xfrm>
              <a:custGeom>
                <a:avLst/>
                <a:gdLst>
                  <a:gd name="T0" fmla="*/ 664 w 982"/>
                  <a:gd name="T1" fmla="*/ 41 h 999"/>
                  <a:gd name="T2" fmla="*/ 570 w 982"/>
                  <a:gd name="T3" fmla="*/ 14 h 999"/>
                  <a:gd name="T4" fmla="*/ 473 w 982"/>
                  <a:gd name="T5" fmla="*/ 8 h 999"/>
                  <a:gd name="T6" fmla="*/ 374 w 982"/>
                  <a:gd name="T7" fmla="*/ 23 h 999"/>
                  <a:gd name="T8" fmla="*/ 282 w 982"/>
                  <a:gd name="T9" fmla="*/ 56 h 999"/>
                  <a:gd name="T10" fmla="*/ 197 w 982"/>
                  <a:gd name="T11" fmla="*/ 107 h 999"/>
                  <a:gd name="T12" fmla="*/ 125 w 982"/>
                  <a:gd name="T13" fmla="*/ 177 h 999"/>
                  <a:gd name="T14" fmla="*/ 70 w 982"/>
                  <a:gd name="T15" fmla="*/ 257 h 999"/>
                  <a:gd name="T16" fmla="*/ 31 w 982"/>
                  <a:gd name="T17" fmla="*/ 350 h 999"/>
                  <a:gd name="T18" fmla="*/ 10 w 982"/>
                  <a:gd name="T19" fmla="*/ 449 h 999"/>
                  <a:gd name="T20" fmla="*/ 12 w 982"/>
                  <a:gd name="T21" fmla="*/ 564 h 999"/>
                  <a:gd name="T22" fmla="*/ 35 w 982"/>
                  <a:gd name="T23" fmla="*/ 661 h 999"/>
                  <a:gd name="T24" fmla="*/ 76 w 982"/>
                  <a:gd name="T25" fmla="*/ 751 h 999"/>
                  <a:gd name="T26" fmla="*/ 136 w 982"/>
                  <a:gd name="T27" fmla="*/ 831 h 999"/>
                  <a:gd name="T28" fmla="*/ 210 w 982"/>
                  <a:gd name="T29" fmla="*/ 897 h 999"/>
                  <a:gd name="T30" fmla="*/ 296 w 982"/>
                  <a:gd name="T31" fmla="*/ 947 h 999"/>
                  <a:gd name="T32" fmla="*/ 389 w 982"/>
                  <a:gd name="T33" fmla="*/ 979 h 999"/>
                  <a:gd name="T34" fmla="*/ 487 w 982"/>
                  <a:gd name="T35" fmla="*/ 990 h 999"/>
                  <a:gd name="T36" fmla="*/ 584 w 982"/>
                  <a:gd name="T37" fmla="*/ 979 h 999"/>
                  <a:gd name="T38" fmla="*/ 679 w 982"/>
                  <a:gd name="T39" fmla="*/ 951 h 999"/>
                  <a:gd name="T40" fmla="*/ 765 w 982"/>
                  <a:gd name="T41" fmla="*/ 903 h 999"/>
                  <a:gd name="T42" fmla="*/ 841 w 982"/>
                  <a:gd name="T43" fmla="*/ 837 h 999"/>
                  <a:gd name="T44" fmla="*/ 901 w 982"/>
                  <a:gd name="T45" fmla="*/ 759 h 999"/>
                  <a:gd name="T46" fmla="*/ 944 w 982"/>
                  <a:gd name="T47" fmla="*/ 669 h 999"/>
                  <a:gd name="T48" fmla="*/ 969 w 982"/>
                  <a:gd name="T49" fmla="*/ 572 h 999"/>
                  <a:gd name="T50" fmla="*/ 973 w 982"/>
                  <a:gd name="T51" fmla="*/ 457 h 999"/>
                  <a:gd name="T52" fmla="*/ 954 w 982"/>
                  <a:gd name="T53" fmla="*/ 360 h 999"/>
                  <a:gd name="T54" fmla="*/ 917 w 982"/>
                  <a:gd name="T55" fmla="*/ 265 h 999"/>
                  <a:gd name="T56" fmla="*/ 860 w 982"/>
                  <a:gd name="T57" fmla="*/ 183 h 999"/>
                  <a:gd name="T58" fmla="*/ 790 w 982"/>
                  <a:gd name="T59" fmla="*/ 113 h 999"/>
                  <a:gd name="T60" fmla="*/ 718 w 982"/>
                  <a:gd name="T61" fmla="*/ 56 h 999"/>
                  <a:gd name="T62" fmla="*/ 625 w 982"/>
                  <a:gd name="T63" fmla="*/ 19 h 999"/>
                  <a:gd name="T64" fmla="*/ 526 w 982"/>
                  <a:gd name="T65" fmla="*/ 2 h 999"/>
                  <a:gd name="T66" fmla="*/ 417 w 982"/>
                  <a:gd name="T67" fmla="*/ 6 h 999"/>
                  <a:gd name="T68" fmla="*/ 321 w 982"/>
                  <a:gd name="T69" fmla="*/ 31 h 999"/>
                  <a:gd name="T70" fmla="*/ 232 w 982"/>
                  <a:gd name="T71" fmla="*/ 76 h 999"/>
                  <a:gd name="T72" fmla="*/ 152 w 982"/>
                  <a:gd name="T73" fmla="*/ 138 h 999"/>
                  <a:gd name="T74" fmla="*/ 86 w 982"/>
                  <a:gd name="T75" fmla="*/ 216 h 999"/>
                  <a:gd name="T76" fmla="*/ 39 w 982"/>
                  <a:gd name="T77" fmla="*/ 305 h 999"/>
                  <a:gd name="T78" fmla="*/ 10 w 982"/>
                  <a:gd name="T79" fmla="*/ 401 h 999"/>
                  <a:gd name="T80" fmla="*/ 0 w 982"/>
                  <a:gd name="T81" fmla="*/ 519 h 999"/>
                  <a:gd name="T82" fmla="*/ 14 w 982"/>
                  <a:gd name="T83" fmla="*/ 619 h 999"/>
                  <a:gd name="T84" fmla="*/ 47 w 982"/>
                  <a:gd name="T85" fmla="*/ 714 h 999"/>
                  <a:gd name="T86" fmla="*/ 101 w 982"/>
                  <a:gd name="T87" fmla="*/ 803 h 999"/>
                  <a:gd name="T88" fmla="*/ 169 w 982"/>
                  <a:gd name="T89" fmla="*/ 877 h 999"/>
                  <a:gd name="T90" fmla="*/ 251 w 982"/>
                  <a:gd name="T91" fmla="*/ 934 h 999"/>
                  <a:gd name="T92" fmla="*/ 341 w 982"/>
                  <a:gd name="T93" fmla="*/ 973 h 999"/>
                  <a:gd name="T94" fmla="*/ 440 w 982"/>
                  <a:gd name="T95" fmla="*/ 996 h 999"/>
                  <a:gd name="T96" fmla="*/ 547 w 982"/>
                  <a:gd name="T97" fmla="*/ 994 h 999"/>
                  <a:gd name="T98" fmla="*/ 646 w 982"/>
                  <a:gd name="T99" fmla="*/ 971 h 999"/>
                  <a:gd name="T100" fmla="*/ 736 w 982"/>
                  <a:gd name="T101" fmla="*/ 930 h 999"/>
                  <a:gd name="T102" fmla="*/ 819 w 982"/>
                  <a:gd name="T103" fmla="*/ 870 h 999"/>
                  <a:gd name="T104" fmla="*/ 884 w 982"/>
                  <a:gd name="T105" fmla="*/ 796 h 999"/>
                  <a:gd name="T106" fmla="*/ 936 w 982"/>
                  <a:gd name="T107" fmla="*/ 708 h 999"/>
                  <a:gd name="T108" fmla="*/ 969 w 982"/>
                  <a:gd name="T109" fmla="*/ 613 h 999"/>
                  <a:gd name="T110" fmla="*/ 981 w 982"/>
                  <a:gd name="T111" fmla="*/ 510 h 999"/>
                  <a:gd name="T112" fmla="*/ 971 w 982"/>
                  <a:gd name="T113" fmla="*/ 395 h 999"/>
                  <a:gd name="T114" fmla="*/ 940 w 982"/>
                  <a:gd name="T115" fmla="*/ 298 h 999"/>
                  <a:gd name="T116" fmla="*/ 891 w 982"/>
                  <a:gd name="T117" fmla="*/ 210 h 999"/>
                  <a:gd name="T118" fmla="*/ 825 w 982"/>
                  <a:gd name="T119" fmla="*/ 134 h 999"/>
                  <a:gd name="T120" fmla="*/ 747 w 982"/>
                  <a:gd name="T121" fmla="*/ 82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82" h="999">
                    <a:moveTo>
                      <a:pt x="747" y="82"/>
                    </a:moveTo>
                    <a:lnTo>
                      <a:pt x="740" y="78"/>
                    </a:lnTo>
                    <a:lnTo>
                      <a:pt x="734" y="74"/>
                    </a:lnTo>
                    <a:lnTo>
                      <a:pt x="728" y="70"/>
                    </a:lnTo>
                    <a:lnTo>
                      <a:pt x="720" y="66"/>
                    </a:lnTo>
                    <a:lnTo>
                      <a:pt x="714" y="64"/>
                    </a:lnTo>
                    <a:lnTo>
                      <a:pt x="707" y="60"/>
                    </a:lnTo>
                    <a:lnTo>
                      <a:pt x="699" y="56"/>
                    </a:lnTo>
                    <a:lnTo>
                      <a:pt x="693" y="54"/>
                    </a:lnTo>
                    <a:lnTo>
                      <a:pt x="687" y="49"/>
                    </a:lnTo>
                    <a:lnTo>
                      <a:pt x="679" y="47"/>
                    </a:lnTo>
                    <a:lnTo>
                      <a:pt x="673" y="43"/>
                    </a:lnTo>
                    <a:lnTo>
                      <a:pt x="664" y="41"/>
                    </a:lnTo>
                    <a:lnTo>
                      <a:pt x="658" y="37"/>
                    </a:lnTo>
                    <a:lnTo>
                      <a:pt x="652" y="35"/>
                    </a:lnTo>
                    <a:lnTo>
                      <a:pt x="644" y="33"/>
                    </a:lnTo>
                    <a:lnTo>
                      <a:pt x="638" y="31"/>
                    </a:lnTo>
                    <a:lnTo>
                      <a:pt x="629" y="29"/>
                    </a:lnTo>
                    <a:lnTo>
                      <a:pt x="621" y="27"/>
                    </a:lnTo>
                    <a:lnTo>
                      <a:pt x="615" y="25"/>
                    </a:lnTo>
                    <a:lnTo>
                      <a:pt x="607" y="23"/>
                    </a:lnTo>
                    <a:lnTo>
                      <a:pt x="598" y="21"/>
                    </a:lnTo>
                    <a:lnTo>
                      <a:pt x="592" y="19"/>
                    </a:lnTo>
                    <a:lnTo>
                      <a:pt x="584" y="19"/>
                    </a:lnTo>
                    <a:lnTo>
                      <a:pt x="578" y="16"/>
                    </a:lnTo>
                    <a:lnTo>
                      <a:pt x="570" y="14"/>
                    </a:lnTo>
                    <a:lnTo>
                      <a:pt x="564" y="12"/>
                    </a:lnTo>
                    <a:lnTo>
                      <a:pt x="555" y="12"/>
                    </a:lnTo>
                    <a:lnTo>
                      <a:pt x="547" y="10"/>
                    </a:lnTo>
                    <a:lnTo>
                      <a:pt x="541" y="10"/>
                    </a:lnTo>
                    <a:lnTo>
                      <a:pt x="533" y="8"/>
                    </a:lnTo>
                    <a:lnTo>
                      <a:pt x="524" y="8"/>
                    </a:lnTo>
                    <a:lnTo>
                      <a:pt x="518" y="8"/>
                    </a:lnTo>
                    <a:lnTo>
                      <a:pt x="510" y="8"/>
                    </a:lnTo>
                    <a:lnTo>
                      <a:pt x="502" y="8"/>
                    </a:lnTo>
                    <a:lnTo>
                      <a:pt x="496" y="8"/>
                    </a:lnTo>
                    <a:lnTo>
                      <a:pt x="487" y="8"/>
                    </a:lnTo>
                    <a:lnTo>
                      <a:pt x="479" y="8"/>
                    </a:lnTo>
                    <a:lnTo>
                      <a:pt x="473" y="8"/>
                    </a:lnTo>
                    <a:lnTo>
                      <a:pt x="465" y="8"/>
                    </a:lnTo>
                    <a:lnTo>
                      <a:pt x="457" y="8"/>
                    </a:lnTo>
                    <a:lnTo>
                      <a:pt x="450" y="8"/>
                    </a:lnTo>
                    <a:lnTo>
                      <a:pt x="442" y="10"/>
                    </a:lnTo>
                    <a:lnTo>
                      <a:pt x="434" y="10"/>
                    </a:lnTo>
                    <a:lnTo>
                      <a:pt x="426" y="12"/>
                    </a:lnTo>
                    <a:lnTo>
                      <a:pt x="420" y="12"/>
                    </a:lnTo>
                    <a:lnTo>
                      <a:pt x="411" y="14"/>
                    </a:lnTo>
                    <a:lnTo>
                      <a:pt x="403" y="16"/>
                    </a:lnTo>
                    <a:lnTo>
                      <a:pt x="397" y="16"/>
                    </a:lnTo>
                    <a:lnTo>
                      <a:pt x="389" y="19"/>
                    </a:lnTo>
                    <a:lnTo>
                      <a:pt x="383" y="21"/>
                    </a:lnTo>
                    <a:lnTo>
                      <a:pt x="374" y="23"/>
                    </a:lnTo>
                    <a:lnTo>
                      <a:pt x="368" y="23"/>
                    </a:lnTo>
                    <a:lnTo>
                      <a:pt x="360" y="27"/>
                    </a:lnTo>
                    <a:lnTo>
                      <a:pt x="352" y="29"/>
                    </a:lnTo>
                    <a:lnTo>
                      <a:pt x="346" y="31"/>
                    </a:lnTo>
                    <a:lnTo>
                      <a:pt x="337" y="33"/>
                    </a:lnTo>
                    <a:lnTo>
                      <a:pt x="331" y="35"/>
                    </a:lnTo>
                    <a:lnTo>
                      <a:pt x="323" y="37"/>
                    </a:lnTo>
                    <a:lnTo>
                      <a:pt x="317" y="41"/>
                    </a:lnTo>
                    <a:lnTo>
                      <a:pt x="308" y="43"/>
                    </a:lnTo>
                    <a:lnTo>
                      <a:pt x="302" y="47"/>
                    </a:lnTo>
                    <a:lnTo>
                      <a:pt x="296" y="49"/>
                    </a:lnTo>
                    <a:lnTo>
                      <a:pt x="288" y="51"/>
                    </a:lnTo>
                    <a:lnTo>
                      <a:pt x="282" y="56"/>
                    </a:lnTo>
                    <a:lnTo>
                      <a:pt x="276" y="60"/>
                    </a:lnTo>
                    <a:lnTo>
                      <a:pt x="267" y="64"/>
                    </a:lnTo>
                    <a:lnTo>
                      <a:pt x="261" y="66"/>
                    </a:lnTo>
                    <a:lnTo>
                      <a:pt x="255" y="70"/>
                    </a:lnTo>
                    <a:lnTo>
                      <a:pt x="249" y="74"/>
                    </a:lnTo>
                    <a:lnTo>
                      <a:pt x="243" y="78"/>
                    </a:lnTo>
                    <a:lnTo>
                      <a:pt x="237" y="82"/>
                    </a:lnTo>
                    <a:lnTo>
                      <a:pt x="228" y="86"/>
                    </a:lnTo>
                    <a:lnTo>
                      <a:pt x="222" y="91"/>
                    </a:lnTo>
                    <a:lnTo>
                      <a:pt x="216" y="95"/>
                    </a:lnTo>
                    <a:lnTo>
                      <a:pt x="210" y="99"/>
                    </a:lnTo>
                    <a:lnTo>
                      <a:pt x="204" y="103"/>
                    </a:lnTo>
                    <a:lnTo>
                      <a:pt x="197" y="107"/>
                    </a:lnTo>
                    <a:lnTo>
                      <a:pt x="191" y="113"/>
                    </a:lnTo>
                    <a:lnTo>
                      <a:pt x="185" y="117"/>
                    </a:lnTo>
                    <a:lnTo>
                      <a:pt x="181" y="123"/>
                    </a:lnTo>
                    <a:lnTo>
                      <a:pt x="175" y="128"/>
                    </a:lnTo>
                    <a:lnTo>
                      <a:pt x="169" y="132"/>
                    </a:lnTo>
                    <a:lnTo>
                      <a:pt x="162" y="138"/>
                    </a:lnTo>
                    <a:lnTo>
                      <a:pt x="158" y="144"/>
                    </a:lnTo>
                    <a:lnTo>
                      <a:pt x="152" y="148"/>
                    </a:lnTo>
                    <a:lnTo>
                      <a:pt x="146" y="154"/>
                    </a:lnTo>
                    <a:lnTo>
                      <a:pt x="140" y="158"/>
                    </a:lnTo>
                    <a:lnTo>
                      <a:pt x="136" y="165"/>
                    </a:lnTo>
                    <a:lnTo>
                      <a:pt x="132" y="171"/>
                    </a:lnTo>
                    <a:lnTo>
                      <a:pt x="125" y="177"/>
                    </a:lnTo>
                    <a:lnTo>
                      <a:pt x="121" y="183"/>
                    </a:lnTo>
                    <a:lnTo>
                      <a:pt x="115" y="187"/>
                    </a:lnTo>
                    <a:lnTo>
                      <a:pt x="111" y="195"/>
                    </a:lnTo>
                    <a:lnTo>
                      <a:pt x="107" y="200"/>
                    </a:lnTo>
                    <a:lnTo>
                      <a:pt x="103" y="206"/>
                    </a:lnTo>
                    <a:lnTo>
                      <a:pt x="99" y="214"/>
                    </a:lnTo>
                    <a:lnTo>
                      <a:pt x="95" y="218"/>
                    </a:lnTo>
                    <a:lnTo>
                      <a:pt x="88" y="226"/>
                    </a:lnTo>
                    <a:lnTo>
                      <a:pt x="84" y="233"/>
                    </a:lnTo>
                    <a:lnTo>
                      <a:pt x="80" y="239"/>
                    </a:lnTo>
                    <a:lnTo>
                      <a:pt x="76" y="245"/>
                    </a:lnTo>
                    <a:lnTo>
                      <a:pt x="72" y="253"/>
                    </a:lnTo>
                    <a:lnTo>
                      <a:pt x="70" y="257"/>
                    </a:lnTo>
                    <a:lnTo>
                      <a:pt x="66" y="265"/>
                    </a:lnTo>
                    <a:lnTo>
                      <a:pt x="62" y="272"/>
                    </a:lnTo>
                    <a:lnTo>
                      <a:pt x="60" y="280"/>
                    </a:lnTo>
                    <a:lnTo>
                      <a:pt x="56" y="286"/>
                    </a:lnTo>
                    <a:lnTo>
                      <a:pt x="51" y="292"/>
                    </a:lnTo>
                    <a:lnTo>
                      <a:pt x="49" y="300"/>
                    </a:lnTo>
                    <a:lnTo>
                      <a:pt x="45" y="307"/>
                    </a:lnTo>
                    <a:lnTo>
                      <a:pt x="43" y="315"/>
                    </a:lnTo>
                    <a:lnTo>
                      <a:pt x="39" y="321"/>
                    </a:lnTo>
                    <a:lnTo>
                      <a:pt x="37" y="329"/>
                    </a:lnTo>
                    <a:lnTo>
                      <a:pt x="35" y="335"/>
                    </a:lnTo>
                    <a:lnTo>
                      <a:pt x="33" y="344"/>
                    </a:lnTo>
                    <a:lnTo>
                      <a:pt x="31" y="350"/>
                    </a:lnTo>
                    <a:lnTo>
                      <a:pt x="27" y="358"/>
                    </a:lnTo>
                    <a:lnTo>
                      <a:pt x="25" y="364"/>
                    </a:lnTo>
                    <a:lnTo>
                      <a:pt x="25" y="372"/>
                    </a:lnTo>
                    <a:lnTo>
                      <a:pt x="21" y="381"/>
                    </a:lnTo>
                    <a:lnTo>
                      <a:pt x="21" y="387"/>
                    </a:lnTo>
                    <a:lnTo>
                      <a:pt x="19" y="395"/>
                    </a:lnTo>
                    <a:lnTo>
                      <a:pt x="16" y="403"/>
                    </a:lnTo>
                    <a:lnTo>
                      <a:pt x="14" y="409"/>
                    </a:lnTo>
                    <a:lnTo>
                      <a:pt x="14" y="418"/>
                    </a:lnTo>
                    <a:lnTo>
                      <a:pt x="12" y="426"/>
                    </a:lnTo>
                    <a:lnTo>
                      <a:pt x="12" y="432"/>
                    </a:lnTo>
                    <a:lnTo>
                      <a:pt x="10" y="440"/>
                    </a:lnTo>
                    <a:lnTo>
                      <a:pt x="10" y="449"/>
                    </a:lnTo>
                    <a:lnTo>
                      <a:pt x="8" y="457"/>
                    </a:lnTo>
                    <a:lnTo>
                      <a:pt x="8" y="463"/>
                    </a:lnTo>
                    <a:lnTo>
                      <a:pt x="8" y="471"/>
                    </a:lnTo>
                    <a:lnTo>
                      <a:pt x="8" y="479"/>
                    </a:lnTo>
                    <a:lnTo>
                      <a:pt x="8" y="486"/>
                    </a:lnTo>
                    <a:lnTo>
                      <a:pt x="8" y="510"/>
                    </a:lnTo>
                    <a:lnTo>
                      <a:pt x="8" y="516"/>
                    </a:lnTo>
                    <a:lnTo>
                      <a:pt x="8" y="525"/>
                    </a:lnTo>
                    <a:lnTo>
                      <a:pt x="8" y="533"/>
                    </a:lnTo>
                    <a:lnTo>
                      <a:pt x="8" y="541"/>
                    </a:lnTo>
                    <a:lnTo>
                      <a:pt x="10" y="547"/>
                    </a:lnTo>
                    <a:lnTo>
                      <a:pt x="10" y="556"/>
                    </a:lnTo>
                    <a:lnTo>
                      <a:pt x="12" y="564"/>
                    </a:lnTo>
                    <a:lnTo>
                      <a:pt x="12" y="572"/>
                    </a:lnTo>
                    <a:lnTo>
                      <a:pt x="14" y="578"/>
                    </a:lnTo>
                    <a:lnTo>
                      <a:pt x="14" y="586"/>
                    </a:lnTo>
                    <a:lnTo>
                      <a:pt x="16" y="595"/>
                    </a:lnTo>
                    <a:lnTo>
                      <a:pt x="19" y="601"/>
                    </a:lnTo>
                    <a:lnTo>
                      <a:pt x="21" y="609"/>
                    </a:lnTo>
                    <a:lnTo>
                      <a:pt x="21" y="615"/>
                    </a:lnTo>
                    <a:lnTo>
                      <a:pt x="23" y="623"/>
                    </a:lnTo>
                    <a:lnTo>
                      <a:pt x="25" y="632"/>
                    </a:lnTo>
                    <a:lnTo>
                      <a:pt x="27" y="638"/>
                    </a:lnTo>
                    <a:lnTo>
                      <a:pt x="31" y="646"/>
                    </a:lnTo>
                    <a:lnTo>
                      <a:pt x="33" y="652"/>
                    </a:lnTo>
                    <a:lnTo>
                      <a:pt x="35" y="661"/>
                    </a:lnTo>
                    <a:lnTo>
                      <a:pt x="37" y="669"/>
                    </a:lnTo>
                    <a:lnTo>
                      <a:pt x="39" y="675"/>
                    </a:lnTo>
                    <a:lnTo>
                      <a:pt x="43" y="683"/>
                    </a:lnTo>
                    <a:lnTo>
                      <a:pt x="45" y="689"/>
                    </a:lnTo>
                    <a:lnTo>
                      <a:pt x="49" y="698"/>
                    </a:lnTo>
                    <a:lnTo>
                      <a:pt x="51" y="704"/>
                    </a:lnTo>
                    <a:lnTo>
                      <a:pt x="56" y="710"/>
                    </a:lnTo>
                    <a:lnTo>
                      <a:pt x="58" y="718"/>
                    </a:lnTo>
                    <a:lnTo>
                      <a:pt x="62" y="724"/>
                    </a:lnTo>
                    <a:lnTo>
                      <a:pt x="66" y="733"/>
                    </a:lnTo>
                    <a:lnTo>
                      <a:pt x="70" y="739"/>
                    </a:lnTo>
                    <a:lnTo>
                      <a:pt x="72" y="745"/>
                    </a:lnTo>
                    <a:lnTo>
                      <a:pt x="76" y="751"/>
                    </a:lnTo>
                    <a:lnTo>
                      <a:pt x="80" y="757"/>
                    </a:lnTo>
                    <a:lnTo>
                      <a:pt x="84" y="763"/>
                    </a:lnTo>
                    <a:lnTo>
                      <a:pt x="88" y="772"/>
                    </a:lnTo>
                    <a:lnTo>
                      <a:pt x="93" y="778"/>
                    </a:lnTo>
                    <a:lnTo>
                      <a:pt x="97" y="784"/>
                    </a:lnTo>
                    <a:lnTo>
                      <a:pt x="103" y="790"/>
                    </a:lnTo>
                    <a:lnTo>
                      <a:pt x="105" y="796"/>
                    </a:lnTo>
                    <a:lnTo>
                      <a:pt x="111" y="803"/>
                    </a:lnTo>
                    <a:lnTo>
                      <a:pt x="115" y="809"/>
                    </a:lnTo>
                    <a:lnTo>
                      <a:pt x="121" y="815"/>
                    </a:lnTo>
                    <a:lnTo>
                      <a:pt x="125" y="821"/>
                    </a:lnTo>
                    <a:lnTo>
                      <a:pt x="130" y="825"/>
                    </a:lnTo>
                    <a:lnTo>
                      <a:pt x="136" y="831"/>
                    </a:lnTo>
                    <a:lnTo>
                      <a:pt x="140" y="837"/>
                    </a:lnTo>
                    <a:lnTo>
                      <a:pt x="146" y="842"/>
                    </a:lnTo>
                    <a:lnTo>
                      <a:pt x="152" y="848"/>
                    </a:lnTo>
                    <a:lnTo>
                      <a:pt x="156" y="854"/>
                    </a:lnTo>
                    <a:lnTo>
                      <a:pt x="162" y="858"/>
                    </a:lnTo>
                    <a:lnTo>
                      <a:pt x="169" y="864"/>
                    </a:lnTo>
                    <a:lnTo>
                      <a:pt x="173" y="868"/>
                    </a:lnTo>
                    <a:lnTo>
                      <a:pt x="179" y="875"/>
                    </a:lnTo>
                    <a:lnTo>
                      <a:pt x="185" y="879"/>
                    </a:lnTo>
                    <a:lnTo>
                      <a:pt x="191" y="885"/>
                    </a:lnTo>
                    <a:lnTo>
                      <a:pt x="197" y="889"/>
                    </a:lnTo>
                    <a:lnTo>
                      <a:pt x="204" y="893"/>
                    </a:lnTo>
                    <a:lnTo>
                      <a:pt x="210" y="897"/>
                    </a:lnTo>
                    <a:lnTo>
                      <a:pt x="216" y="901"/>
                    </a:lnTo>
                    <a:lnTo>
                      <a:pt x="222" y="907"/>
                    </a:lnTo>
                    <a:lnTo>
                      <a:pt x="228" y="912"/>
                    </a:lnTo>
                    <a:lnTo>
                      <a:pt x="234" y="916"/>
                    </a:lnTo>
                    <a:lnTo>
                      <a:pt x="241" y="920"/>
                    </a:lnTo>
                    <a:lnTo>
                      <a:pt x="249" y="924"/>
                    </a:lnTo>
                    <a:lnTo>
                      <a:pt x="255" y="928"/>
                    </a:lnTo>
                    <a:lnTo>
                      <a:pt x="261" y="930"/>
                    </a:lnTo>
                    <a:lnTo>
                      <a:pt x="267" y="934"/>
                    </a:lnTo>
                    <a:lnTo>
                      <a:pt x="276" y="938"/>
                    </a:lnTo>
                    <a:lnTo>
                      <a:pt x="282" y="942"/>
                    </a:lnTo>
                    <a:lnTo>
                      <a:pt x="288" y="944"/>
                    </a:lnTo>
                    <a:lnTo>
                      <a:pt x="296" y="947"/>
                    </a:lnTo>
                    <a:lnTo>
                      <a:pt x="302" y="951"/>
                    </a:lnTo>
                    <a:lnTo>
                      <a:pt x="308" y="953"/>
                    </a:lnTo>
                    <a:lnTo>
                      <a:pt x="317" y="957"/>
                    </a:lnTo>
                    <a:lnTo>
                      <a:pt x="323" y="959"/>
                    </a:lnTo>
                    <a:lnTo>
                      <a:pt x="331" y="961"/>
                    </a:lnTo>
                    <a:lnTo>
                      <a:pt x="337" y="965"/>
                    </a:lnTo>
                    <a:lnTo>
                      <a:pt x="346" y="967"/>
                    </a:lnTo>
                    <a:lnTo>
                      <a:pt x="352" y="969"/>
                    </a:lnTo>
                    <a:lnTo>
                      <a:pt x="360" y="971"/>
                    </a:lnTo>
                    <a:lnTo>
                      <a:pt x="366" y="973"/>
                    </a:lnTo>
                    <a:lnTo>
                      <a:pt x="374" y="975"/>
                    </a:lnTo>
                    <a:lnTo>
                      <a:pt x="383" y="977"/>
                    </a:lnTo>
                    <a:lnTo>
                      <a:pt x="389" y="979"/>
                    </a:lnTo>
                    <a:lnTo>
                      <a:pt x="397" y="979"/>
                    </a:lnTo>
                    <a:lnTo>
                      <a:pt x="403" y="982"/>
                    </a:lnTo>
                    <a:lnTo>
                      <a:pt x="411" y="984"/>
                    </a:lnTo>
                    <a:lnTo>
                      <a:pt x="420" y="984"/>
                    </a:lnTo>
                    <a:lnTo>
                      <a:pt x="426" y="986"/>
                    </a:lnTo>
                    <a:lnTo>
                      <a:pt x="434" y="986"/>
                    </a:lnTo>
                    <a:lnTo>
                      <a:pt x="442" y="988"/>
                    </a:lnTo>
                    <a:lnTo>
                      <a:pt x="448" y="988"/>
                    </a:lnTo>
                    <a:lnTo>
                      <a:pt x="457" y="990"/>
                    </a:lnTo>
                    <a:lnTo>
                      <a:pt x="463" y="990"/>
                    </a:lnTo>
                    <a:lnTo>
                      <a:pt x="471" y="990"/>
                    </a:lnTo>
                    <a:lnTo>
                      <a:pt x="479" y="990"/>
                    </a:lnTo>
                    <a:lnTo>
                      <a:pt x="487" y="990"/>
                    </a:lnTo>
                    <a:lnTo>
                      <a:pt x="494" y="990"/>
                    </a:lnTo>
                    <a:lnTo>
                      <a:pt x="502" y="990"/>
                    </a:lnTo>
                    <a:lnTo>
                      <a:pt x="508" y="990"/>
                    </a:lnTo>
                    <a:lnTo>
                      <a:pt x="516" y="990"/>
                    </a:lnTo>
                    <a:lnTo>
                      <a:pt x="524" y="990"/>
                    </a:lnTo>
                    <a:lnTo>
                      <a:pt x="533" y="988"/>
                    </a:lnTo>
                    <a:lnTo>
                      <a:pt x="539" y="988"/>
                    </a:lnTo>
                    <a:lnTo>
                      <a:pt x="547" y="986"/>
                    </a:lnTo>
                    <a:lnTo>
                      <a:pt x="555" y="986"/>
                    </a:lnTo>
                    <a:lnTo>
                      <a:pt x="561" y="984"/>
                    </a:lnTo>
                    <a:lnTo>
                      <a:pt x="570" y="984"/>
                    </a:lnTo>
                    <a:lnTo>
                      <a:pt x="578" y="982"/>
                    </a:lnTo>
                    <a:lnTo>
                      <a:pt x="584" y="979"/>
                    </a:lnTo>
                    <a:lnTo>
                      <a:pt x="592" y="979"/>
                    </a:lnTo>
                    <a:lnTo>
                      <a:pt x="598" y="977"/>
                    </a:lnTo>
                    <a:lnTo>
                      <a:pt x="607" y="975"/>
                    </a:lnTo>
                    <a:lnTo>
                      <a:pt x="613" y="973"/>
                    </a:lnTo>
                    <a:lnTo>
                      <a:pt x="621" y="971"/>
                    </a:lnTo>
                    <a:lnTo>
                      <a:pt x="629" y="969"/>
                    </a:lnTo>
                    <a:lnTo>
                      <a:pt x="635" y="967"/>
                    </a:lnTo>
                    <a:lnTo>
                      <a:pt x="644" y="965"/>
                    </a:lnTo>
                    <a:lnTo>
                      <a:pt x="650" y="961"/>
                    </a:lnTo>
                    <a:lnTo>
                      <a:pt x="658" y="959"/>
                    </a:lnTo>
                    <a:lnTo>
                      <a:pt x="664" y="957"/>
                    </a:lnTo>
                    <a:lnTo>
                      <a:pt x="673" y="955"/>
                    </a:lnTo>
                    <a:lnTo>
                      <a:pt x="679" y="951"/>
                    </a:lnTo>
                    <a:lnTo>
                      <a:pt x="687" y="949"/>
                    </a:lnTo>
                    <a:lnTo>
                      <a:pt x="693" y="944"/>
                    </a:lnTo>
                    <a:lnTo>
                      <a:pt x="699" y="942"/>
                    </a:lnTo>
                    <a:lnTo>
                      <a:pt x="707" y="938"/>
                    </a:lnTo>
                    <a:lnTo>
                      <a:pt x="714" y="934"/>
                    </a:lnTo>
                    <a:lnTo>
                      <a:pt x="720" y="932"/>
                    </a:lnTo>
                    <a:lnTo>
                      <a:pt x="726" y="928"/>
                    </a:lnTo>
                    <a:lnTo>
                      <a:pt x="734" y="924"/>
                    </a:lnTo>
                    <a:lnTo>
                      <a:pt x="740" y="920"/>
                    </a:lnTo>
                    <a:lnTo>
                      <a:pt x="744" y="916"/>
                    </a:lnTo>
                    <a:lnTo>
                      <a:pt x="753" y="912"/>
                    </a:lnTo>
                    <a:lnTo>
                      <a:pt x="759" y="907"/>
                    </a:lnTo>
                    <a:lnTo>
                      <a:pt x="765" y="903"/>
                    </a:lnTo>
                    <a:lnTo>
                      <a:pt x="771" y="899"/>
                    </a:lnTo>
                    <a:lnTo>
                      <a:pt x="777" y="895"/>
                    </a:lnTo>
                    <a:lnTo>
                      <a:pt x="784" y="889"/>
                    </a:lnTo>
                    <a:lnTo>
                      <a:pt x="790" y="885"/>
                    </a:lnTo>
                    <a:lnTo>
                      <a:pt x="796" y="881"/>
                    </a:lnTo>
                    <a:lnTo>
                      <a:pt x="802" y="875"/>
                    </a:lnTo>
                    <a:lnTo>
                      <a:pt x="806" y="870"/>
                    </a:lnTo>
                    <a:lnTo>
                      <a:pt x="812" y="864"/>
                    </a:lnTo>
                    <a:lnTo>
                      <a:pt x="819" y="860"/>
                    </a:lnTo>
                    <a:lnTo>
                      <a:pt x="825" y="854"/>
                    </a:lnTo>
                    <a:lnTo>
                      <a:pt x="829" y="848"/>
                    </a:lnTo>
                    <a:lnTo>
                      <a:pt x="835" y="844"/>
                    </a:lnTo>
                    <a:lnTo>
                      <a:pt x="841" y="837"/>
                    </a:lnTo>
                    <a:lnTo>
                      <a:pt x="845" y="833"/>
                    </a:lnTo>
                    <a:lnTo>
                      <a:pt x="849" y="827"/>
                    </a:lnTo>
                    <a:lnTo>
                      <a:pt x="856" y="821"/>
                    </a:lnTo>
                    <a:lnTo>
                      <a:pt x="860" y="815"/>
                    </a:lnTo>
                    <a:lnTo>
                      <a:pt x="866" y="809"/>
                    </a:lnTo>
                    <a:lnTo>
                      <a:pt x="870" y="803"/>
                    </a:lnTo>
                    <a:lnTo>
                      <a:pt x="876" y="796"/>
                    </a:lnTo>
                    <a:lnTo>
                      <a:pt x="880" y="790"/>
                    </a:lnTo>
                    <a:lnTo>
                      <a:pt x="884" y="784"/>
                    </a:lnTo>
                    <a:lnTo>
                      <a:pt x="888" y="778"/>
                    </a:lnTo>
                    <a:lnTo>
                      <a:pt x="893" y="772"/>
                    </a:lnTo>
                    <a:lnTo>
                      <a:pt x="897" y="765"/>
                    </a:lnTo>
                    <a:lnTo>
                      <a:pt x="901" y="759"/>
                    </a:lnTo>
                    <a:lnTo>
                      <a:pt x="905" y="753"/>
                    </a:lnTo>
                    <a:lnTo>
                      <a:pt x="909" y="745"/>
                    </a:lnTo>
                    <a:lnTo>
                      <a:pt x="913" y="739"/>
                    </a:lnTo>
                    <a:lnTo>
                      <a:pt x="915" y="733"/>
                    </a:lnTo>
                    <a:lnTo>
                      <a:pt x="919" y="726"/>
                    </a:lnTo>
                    <a:lnTo>
                      <a:pt x="921" y="718"/>
                    </a:lnTo>
                    <a:lnTo>
                      <a:pt x="925" y="712"/>
                    </a:lnTo>
                    <a:lnTo>
                      <a:pt x="930" y="704"/>
                    </a:lnTo>
                    <a:lnTo>
                      <a:pt x="932" y="698"/>
                    </a:lnTo>
                    <a:lnTo>
                      <a:pt x="936" y="691"/>
                    </a:lnTo>
                    <a:lnTo>
                      <a:pt x="938" y="683"/>
                    </a:lnTo>
                    <a:lnTo>
                      <a:pt x="942" y="675"/>
                    </a:lnTo>
                    <a:lnTo>
                      <a:pt x="944" y="669"/>
                    </a:lnTo>
                    <a:lnTo>
                      <a:pt x="946" y="661"/>
                    </a:lnTo>
                    <a:lnTo>
                      <a:pt x="948" y="654"/>
                    </a:lnTo>
                    <a:lnTo>
                      <a:pt x="950" y="648"/>
                    </a:lnTo>
                    <a:lnTo>
                      <a:pt x="954" y="640"/>
                    </a:lnTo>
                    <a:lnTo>
                      <a:pt x="956" y="632"/>
                    </a:lnTo>
                    <a:lnTo>
                      <a:pt x="958" y="626"/>
                    </a:lnTo>
                    <a:lnTo>
                      <a:pt x="960" y="617"/>
                    </a:lnTo>
                    <a:lnTo>
                      <a:pt x="960" y="611"/>
                    </a:lnTo>
                    <a:lnTo>
                      <a:pt x="962" y="603"/>
                    </a:lnTo>
                    <a:lnTo>
                      <a:pt x="965" y="595"/>
                    </a:lnTo>
                    <a:lnTo>
                      <a:pt x="967" y="589"/>
                    </a:lnTo>
                    <a:lnTo>
                      <a:pt x="967" y="580"/>
                    </a:lnTo>
                    <a:lnTo>
                      <a:pt x="969" y="572"/>
                    </a:lnTo>
                    <a:lnTo>
                      <a:pt x="971" y="566"/>
                    </a:lnTo>
                    <a:lnTo>
                      <a:pt x="971" y="558"/>
                    </a:lnTo>
                    <a:lnTo>
                      <a:pt x="971" y="549"/>
                    </a:lnTo>
                    <a:lnTo>
                      <a:pt x="973" y="541"/>
                    </a:lnTo>
                    <a:lnTo>
                      <a:pt x="973" y="533"/>
                    </a:lnTo>
                    <a:lnTo>
                      <a:pt x="973" y="527"/>
                    </a:lnTo>
                    <a:lnTo>
                      <a:pt x="973" y="519"/>
                    </a:lnTo>
                    <a:lnTo>
                      <a:pt x="973" y="510"/>
                    </a:lnTo>
                    <a:lnTo>
                      <a:pt x="973" y="488"/>
                    </a:lnTo>
                    <a:lnTo>
                      <a:pt x="973" y="482"/>
                    </a:lnTo>
                    <a:lnTo>
                      <a:pt x="973" y="471"/>
                    </a:lnTo>
                    <a:lnTo>
                      <a:pt x="973" y="465"/>
                    </a:lnTo>
                    <a:lnTo>
                      <a:pt x="973" y="457"/>
                    </a:lnTo>
                    <a:lnTo>
                      <a:pt x="971" y="449"/>
                    </a:lnTo>
                    <a:lnTo>
                      <a:pt x="971" y="442"/>
                    </a:lnTo>
                    <a:lnTo>
                      <a:pt x="971" y="434"/>
                    </a:lnTo>
                    <a:lnTo>
                      <a:pt x="969" y="426"/>
                    </a:lnTo>
                    <a:lnTo>
                      <a:pt x="967" y="420"/>
                    </a:lnTo>
                    <a:lnTo>
                      <a:pt x="967" y="412"/>
                    </a:lnTo>
                    <a:lnTo>
                      <a:pt x="965" y="403"/>
                    </a:lnTo>
                    <a:lnTo>
                      <a:pt x="962" y="397"/>
                    </a:lnTo>
                    <a:lnTo>
                      <a:pt x="960" y="389"/>
                    </a:lnTo>
                    <a:lnTo>
                      <a:pt x="960" y="381"/>
                    </a:lnTo>
                    <a:lnTo>
                      <a:pt x="958" y="372"/>
                    </a:lnTo>
                    <a:lnTo>
                      <a:pt x="956" y="366"/>
                    </a:lnTo>
                    <a:lnTo>
                      <a:pt x="954" y="360"/>
                    </a:lnTo>
                    <a:lnTo>
                      <a:pt x="950" y="352"/>
                    </a:lnTo>
                    <a:lnTo>
                      <a:pt x="948" y="344"/>
                    </a:lnTo>
                    <a:lnTo>
                      <a:pt x="946" y="337"/>
                    </a:lnTo>
                    <a:lnTo>
                      <a:pt x="944" y="329"/>
                    </a:lnTo>
                    <a:lnTo>
                      <a:pt x="942" y="323"/>
                    </a:lnTo>
                    <a:lnTo>
                      <a:pt x="940" y="315"/>
                    </a:lnTo>
                    <a:lnTo>
                      <a:pt x="936" y="309"/>
                    </a:lnTo>
                    <a:lnTo>
                      <a:pt x="934" y="300"/>
                    </a:lnTo>
                    <a:lnTo>
                      <a:pt x="930" y="294"/>
                    </a:lnTo>
                    <a:lnTo>
                      <a:pt x="925" y="286"/>
                    </a:lnTo>
                    <a:lnTo>
                      <a:pt x="923" y="280"/>
                    </a:lnTo>
                    <a:lnTo>
                      <a:pt x="919" y="274"/>
                    </a:lnTo>
                    <a:lnTo>
                      <a:pt x="917" y="265"/>
                    </a:lnTo>
                    <a:lnTo>
                      <a:pt x="913" y="259"/>
                    </a:lnTo>
                    <a:lnTo>
                      <a:pt x="909" y="253"/>
                    </a:lnTo>
                    <a:lnTo>
                      <a:pt x="905" y="247"/>
                    </a:lnTo>
                    <a:lnTo>
                      <a:pt x="901" y="239"/>
                    </a:lnTo>
                    <a:lnTo>
                      <a:pt x="897" y="233"/>
                    </a:lnTo>
                    <a:lnTo>
                      <a:pt x="893" y="226"/>
                    </a:lnTo>
                    <a:lnTo>
                      <a:pt x="888" y="220"/>
                    </a:lnTo>
                    <a:lnTo>
                      <a:pt x="884" y="214"/>
                    </a:lnTo>
                    <a:lnTo>
                      <a:pt x="880" y="208"/>
                    </a:lnTo>
                    <a:lnTo>
                      <a:pt x="876" y="202"/>
                    </a:lnTo>
                    <a:lnTo>
                      <a:pt x="870" y="195"/>
                    </a:lnTo>
                    <a:lnTo>
                      <a:pt x="866" y="189"/>
                    </a:lnTo>
                    <a:lnTo>
                      <a:pt x="860" y="183"/>
                    </a:lnTo>
                    <a:lnTo>
                      <a:pt x="856" y="177"/>
                    </a:lnTo>
                    <a:lnTo>
                      <a:pt x="851" y="171"/>
                    </a:lnTo>
                    <a:lnTo>
                      <a:pt x="845" y="167"/>
                    </a:lnTo>
                    <a:lnTo>
                      <a:pt x="841" y="161"/>
                    </a:lnTo>
                    <a:lnTo>
                      <a:pt x="835" y="154"/>
                    </a:lnTo>
                    <a:lnTo>
                      <a:pt x="831" y="150"/>
                    </a:lnTo>
                    <a:lnTo>
                      <a:pt x="825" y="144"/>
                    </a:lnTo>
                    <a:lnTo>
                      <a:pt x="819" y="138"/>
                    </a:lnTo>
                    <a:lnTo>
                      <a:pt x="814" y="134"/>
                    </a:lnTo>
                    <a:lnTo>
                      <a:pt x="808" y="128"/>
                    </a:lnTo>
                    <a:lnTo>
                      <a:pt x="802" y="123"/>
                    </a:lnTo>
                    <a:lnTo>
                      <a:pt x="796" y="117"/>
                    </a:lnTo>
                    <a:lnTo>
                      <a:pt x="790" y="113"/>
                    </a:lnTo>
                    <a:lnTo>
                      <a:pt x="784" y="109"/>
                    </a:lnTo>
                    <a:lnTo>
                      <a:pt x="777" y="105"/>
                    </a:lnTo>
                    <a:lnTo>
                      <a:pt x="773" y="99"/>
                    </a:lnTo>
                    <a:lnTo>
                      <a:pt x="765" y="95"/>
                    </a:lnTo>
                    <a:lnTo>
                      <a:pt x="759" y="91"/>
                    </a:lnTo>
                    <a:lnTo>
                      <a:pt x="753" y="86"/>
                    </a:lnTo>
                    <a:lnTo>
                      <a:pt x="747" y="82"/>
                    </a:lnTo>
                    <a:lnTo>
                      <a:pt x="751" y="76"/>
                    </a:lnTo>
                    <a:lnTo>
                      <a:pt x="744" y="72"/>
                    </a:lnTo>
                    <a:lnTo>
                      <a:pt x="738" y="68"/>
                    </a:lnTo>
                    <a:lnTo>
                      <a:pt x="730" y="64"/>
                    </a:lnTo>
                    <a:lnTo>
                      <a:pt x="724" y="60"/>
                    </a:lnTo>
                    <a:lnTo>
                      <a:pt x="718" y="56"/>
                    </a:lnTo>
                    <a:lnTo>
                      <a:pt x="712" y="54"/>
                    </a:lnTo>
                    <a:lnTo>
                      <a:pt x="703" y="49"/>
                    </a:lnTo>
                    <a:lnTo>
                      <a:pt x="697" y="47"/>
                    </a:lnTo>
                    <a:lnTo>
                      <a:pt x="689" y="43"/>
                    </a:lnTo>
                    <a:lnTo>
                      <a:pt x="683" y="39"/>
                    </a:lnTo>
                    <a:lnTo>
                      <a:pt x="675" y="37"/>
                    </a:lnTo>
                    <a:lnTo>
                      <a:pt x="668" y="33"/>
                    </a:lnTo>
                    <a:lnTo>
                      <a:pt x="660" y="31"/>
                    </a:lnTo>
                    <a:lnTo>
                      <a:pt x="654" y="29"/>
                    </a:lnTo>
                    <a:lnTo>
                      <a:pt x="646" y="27"/>
                    </a:lnTo>
                    <a:lnTo>
                      <a:pt x="640" y="23"/>
                    </a:lnTo>
                    <a:lnTo>
                      <a:pt x="631" y="21"/>
                    </a:lnTo>
                    <a:lnTo>
                      <a:pt x="625" y="19"/>
                    </a:lnTo>
                    <a:lnTo>
                      <a:pt x="617" y="16"/>
                    </a:lnTo>
                    <a:lnTo>
                      <a:pt x="609" y="14"/>
                    </a:lnTo>
                    <a:lnTo>
                      <a:pt x="603" y="12"/>
                    </a:lnTo>
                    <a:lnTo>
                      <a:pt x="594" y="12"/>
                    </a:lnTo>
                    <a:lnTo>
                      <a:pt x="588" y="10"/>
                    </a:lnTo>
                    <a:lnTo>
                      <a:pt x="580" y="8"/>
                    </a:lnTo>
                    <a:lnTo>
                      <a:pt x="572" y="6"/>
                    </a:lnTo>
                    <a:lnTo>
                      <a:pt x="564" y="6"/>
                    </a:lnTo>
                    <a:lnTo>
                      <a:pt x="557" y="4"/>
                    </a:lnTo>
                    <a:lnTo>
                      <a:pt x="549" y="4"/>
                    </a:lnTo>
                    <a:lnTo>
                      <a:pt x="541" y="2"/>
                    </a:lnTo>
                    <a:lnTo>
                      <a:pt x="533" y="2"/>
                    </a:lnTo>
                    <a:lnTo>
                      <a:pt x="526" y="2"/>
                    </a:lnTo>
                    <a:lnTo>
                      <a:pt x="518" y="0"/>
                    </a:lnTo>
                    <a:lnTo>
                      <a:pt x="510" y="0"/>
                    </a:lnTo>
                    <a:lnTo>
                      <a:pt x="502" y="0"/>
                    </a:lnTo>
                    <a:lnTo>
                      <a:pt x="496" y="0"/>
                    </a:lnTo>
                    <a:lnTo>
                      <a:pt x="479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57" y="2"/>
                    </a:lnTo>
                    <a:lnTo>
                      <a:pt x="448" y="2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26" y="4"/>
                    </a:lnTo>
                    <a:lnTo>
                      <a:pt x="417" y="6"/>
                    </a:lnTo>
                    <a:lnTo>
                      <a:pt x="411" y="6"/>
                    </a:lnTo>
                    <a:lnTo>
                      <a:pt x="403" y="8"/>
                    </a:lnTo>
                    <a:lnTo>
                      <a:pt x="395" y="10"/>
                    </a:lnTo>
                    <a:lnTo>
                      <a:pt x="389" y="10"/>
                    </a:lnTo>
                    <a:lnTo>
                      <a:pt x="380" y="12"/>
                    </a:lnTo>
                    <a:lnTo>
                      <a:pt x="372" y="14"/>
                    </a:lnTo>
                    <a:lnTo>
                      <a:pt x="366" y="16"/>
                    </a:lnTo>
                    <a:lnTo>
                      <a:pt x="358" y="19"/>
                    </a:lnTo>
                    <a:lnTo>
                      <a:pt x="352" y="21"/>
                    </a:lnTo>
                    <a:lnTo>
                      <a:pt x="343" y="23"/>
                    </a:lnTo>
                    <a:lnTo>
                      <a:pt x="335" y="27"/>
                    </a:lnTo>
                    <a:lnTo>
                      <a:pt x="329" y="29"/>
                    </a:lnTo>
                    <a:lnTo>
                      <a:pt x="321" y="31"/>
                    </a:lnTo>
                    <a:lnTo>
                      <a:pt x="315" y="33"/>
                    </a:lnTo>
                    <a:lnTo>
                      <a:pt x="306" y="37"/>
                    </a:lnTo>
                    <a:lnTo>
                      <a:pt x="300" y="39"/>
                    </a:lnTo>
                    <a:lnTo>
                      <a:pt x="292" y="43"/>
                    </a:lnTo>
                    <a:lnTo>
                      <a:pt x="286" y="47"/>
                    </a:lnTo>
                    <a:lnTo>
                      <a:pt x="280" y="49"/>
                    </a:lnTo>
                    <a:lnTo>
                      <a:pt x="271" y="54"/>
                    </a:lnTo>
                    <a:lnTo>
                      <a:pt x="265" y="56"/>
                    </a:lnTo>
                    <a:lnTo>
                      <a:pt x="259" y="60"/>
                    </a:lnTo>
                    <a:lnTo>
                      <a:pt x="251" y="64"/>
                    </a:lnTo>
                    <a:lnTo>
                      <a:pt x="245" y="68"/>
                    </a:lnTo>
                    <a:lnTo>
                      <a:pt x="239" y="72"/>
                    </a:lnTo>
                    <a:lnTo>
                      <a:pt x="232" y="76"/>
                    </a:lnTo>
                    <a:lnTo>
                      <a:pt x="224" y="80"/>
                    </a:lnTo>
                    <a:lnTo>
                      <a:pt x="218" y="84"/>
                    </a:lnTo>
                    <a:lnTo>
                      <a:pt x="212" y="88"/>
                    </a:lnTo>
                    <a:lnTo>
                      <a:pt x="206" y="93"/>
                    </a:lnTo>
                    <a:lnTo>
                      <a:pt x="199" y="97"/>
                    </a:lnTo>
                    <a:lnTo>
                      <a:pt x="193" y="103"/>
                    </a:lnTo>
                    <a:lnTo>
                      <a:pt x="187" y="107"/>
                    </a:lnTo>
                    <a:lnTo>
                      <a:pt x="181" y="111"/>
                    </a:lnTo>
                    <a:lnTo>
                      <a:pt x="177" y="117"/>
                    </a:lnTo>
                    <a:lnTo>
                      <a:pt x="171" y="121"/>
                    </a:lnTo>
                    <a:lnTo>
                      <a:pt x="165" y="128"/>
                    </a:lnTo>
                    <a:lnTo>
                      <a:pt x="158" y="132"/>
                    </a:lnTo>
                    <a:lnTo>
                      <a:pt x="152" y="138"/>
                    </a:lnTo>
                    <a:lnTo>
                      <a:pt x="146" y="144"/>
                    </a:lnTo>
                    <a:lnTo>
                      <a:pt x="142" y="150"/>
                    </a:lnTo>
                    <a:lnTo>
                      <a:pt x="136" y="154"/>
                    </a:lnTo>
                    <a:lnTo>
                      <a:pt x="132" y="161"/>
                    </a:lnTo>
                    <a:lnTo>
                      <a:pt x="125" y="167"/>
                    </a:lnTo>
                    <a:lnTo>
                      <a:pt x="121" y="173"/>
                    </a:lnTo>
                    <a:lnTo>
                      <a:pt x="115" y="177"/>
                    </a:lnTo>
                    <a:lnTo>
                      <a:pt x="111" y="183"/>
                    </a:lnTo>
                    <a:lnTo>
                      <a:pt x="105" y="189"/>
                    </a:lnTo>
                    <a:lnTo>
                      <a:pt x="101" y="198"/>
                    </a:lnTo>
                    <a:lnTo>
                      <a:pt x="97" y="202"/>
                    </a:lnTo>
                    <a:lnTo>
                      <a:pt x="93" y="210"/>
                    </a:lnTo>
                    <a:lnTo>
                      <a:pt x="86" y="216"/>
                    </a:lnTo>
                    <a:lnTo>
                      <a:pt x="82" y="222"/>
                    </a:lnTo>
                    <a:lnTo>
                      <a:pt x="78" y="228"/>
                    </a:lnTo>
                    <a:lnTo>
                      <a:pt x="74" y="235"/>
                    </a:lnTo>
                    <a:lnTo>
                      <a:pt x="70" y="241"/>
                    </a:lnTo>
                    <a:lnTo>
                      <a:pt x="68" y="249"/>
                    </a:lnTo>
                    <a:lnTo>
                      <a:pt x="64" y="255"/>
                    </a:lnTo>
                    <a:lnTo>
                      <a:pt x="60" y="261"/>
                    </a:lnTo>
                    <a:lnTo>
                      <a:pt x="56" y="270"/>
                    </a:lnTo>
                    <a:lnTo>
                      <a:pt x="51" y="276"/>
                    </a:lnTo>
                    <a:lnTo>
                      <a:pt x="49" y="284"/>
                    </a:lnTo>
                    <a:lnTo>
                      <a:pt x="45" y="290"/>
                    </a:lnTo>
                    <a:lnTo>
                      <a:pt x="43" y="298"/>
                    </a:lnTo>
                    <a:lnTo>
                      <a:pt x="39" y="305"/>
                    </a:lnTo>
                    <a:lnTo>
                      <a:pt x="37" y="313"/>
                    </a:lnTo>
                    <a:lnTo>
                      <a:pt x="33" y="319"/>
                    </a:lnTo>
                    <a:lnTo>
                      <a:pt x="31" y="327"/>
                    </a:lnTo>
                    <a:lnTo>
                      <a:pt x="29" y="333"/>
                    </a:lnTo>
                    <a:lnTo>
                      <a:pt x="25" y="342"/>
                    </a:lnTo>
                    <a:lnTo>
                      <a:pt x="23" y="348"/>
                    </a:lnTo>
                    <a:lnTo>
                      <a:pt x="21" y="356"/>
                    </a:lnTo>
                    <a:lnTo>
                      <a:pt x="19" y="364"/>
                    </a:lnTo>
                    <a:lnTo>
                      <a:pt x="16" y="370"/>
                    </a:lnTo>
                    <a:lnTo>
                      <a:pt x="14" y="379"/>
                    </a:lnTo>
                    <a:lnTo>
                      <a:pt x="12" y="387"/>
                    </a:lnTo>
                    <a:lnTo>
                      <a:pt x="12" y="393"/>
                    </a:lnTo>
                    <a:lnTo>
                      <a:pt x="10" y="401"/>
                    </a:lnTo>
                    <a:lnTo>
                      <a:pt x="8" y="409"/>
                    </a:lnTo>
                    <a:lnTo>
                      <a:pt x="6" y="418"/>
                    </a:lnTo>
                    <a:lnTo>
                      <a:pt x="6" y="426"/>
                    </a:lnTo>
                    <a:lnTo>
                      <a:pt x="4" y="432"/>
                    </a:lnTo>
                    <a:lnTo>
                      <a:pt x="4" y="440"/>
                    </a:lnTo>
                    <a:lnTo>
                      <a:pt x="2" y="449"/>
                    </a:lnTo>
                    <a:lnTo>
                      <a:pt x="2" y="457"/>
                    </a:lnTo>
                    <a:lnTo>
                      <a:pt x="2" y="463"/>
                    </a:lnTo>
                    <a:lnTo>
                      <a:pt x="0" y="471"/>
                    </a:lnTo>
                    <a:lnTo>
                      <a:pt x="0" y="479"/>
                    </a:lnTo>
                    <a:lnTo>
                      <a:pt x="0" y="488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0" y="527"/>
                    </a:lnTo>
                    <a:lnTo>
                      <a:pt x="0" y="533"/>
                    </a:lnTo>
                    <a:lnTo>
                      <a:pt x="2" y="541"/>
                    </a:lnTo>
                    <a:lnTo>
                      <a:pt x="2" y="549"/>
                    </a:lnTo>
                    <a:lnTo>
                      <a:pt x="4" y="558"/>
                    </a:lnTo>
                    <a:lnTo>
                      <a:pt x="4" y="566"/>
                    </a:lnTo>
                    <a:lnTo>
                      <a:pt x="6" y="572"/>
                    </a:lnTo>
                    <a:lnTo>
                      <a:pt x="6" y="580"/>
                    </a:lnTo>
                    <a:lnTo>
                      <a:pt x="8" y="589"/>
                    </a:lnTo>
                    <a:lnTo>
                      <a:pt x="8" y="597"/>
                    </a:lnTo>
                    <a:lnTo>
                      <a:pt x="10" y="603"/>
                    </a:lnTo>
                    <a:lnTo>
                      <a:pt x="12" y="611"/>
                    </a:lnTo>
                    <a:lnTo>
                      <a:pt x="14" y="619"/>
                    </a:lnTo>
                    <a:lnTo>
                      <a:pt x="16" y="626"/>
                    </a:lnTo>
                    <a:lnTo>
                      <a:pt x="19" y="634"/>
                    </a:lnTo>
                    <a:lnTo>
                      <a:pt x="21" y="642"/>
                    </a:lnTo>
                    <a:lnTo>
                      <a:pt x="23" y="650"/>
                    </a:lnTo>
                    <a:lnTo>
                      <a:pt x="25" y="656"/>
                    </a:lnTo>
                    <a:lnTo>
                      <a:pt x="27" y="665"/>
                    </a:lnTo>
                    <a:lnTo>
                      <a:pt x="31" y="673"/>
                    </a:lnTo>
                    <a:lnTo>
                      <a:pt x="33" y="679"/>
                    </a:lnTo>
                    <a:lnTo>
                      <a:pt x="35" y="685"/>
                    </a:lnTo>
                    <a:lnTo>
                      <a:pt x="39" y="693"/>
                    </a:lnTo>
                    <a:lnTo>
                      <a:pt x="41" y="700"/>
                    </a:lnTo>
                    <a:lnTo>
                      <a:pt x="45" y="708"/>
                    </a:lnTo>
                    <a:lnTo>
                      <a:pt x="47" y="714"/>
                    </a:lnTo>
                    <a:lnTo>
                      <a:pt x="51" y="722"/>
                    </a:lnTo>
                    <a:lnTo>
                      <a:pt x="56" y="728"/>
                    </a:lnTo>
                    <a:lnTo>
                      <a:pt x="60" y="735"/>
                    </a:lnTo>
                    <a:lnTo>
                      <a:pt x="62" y="743"/>
                    </a:lnTo>
                    <a:lnTo>
                      <a:pt x="66" y="749"/>
                    </a:lnTo>
                    <a:lnTo>
                      <a:pt x="70" y="755"/>
                    </a:lnTo>
                    <a:lnTo>
                      <a:pt x="74" y="763"/>
                    </a:lnTo>
                    <a:lnTo>
                      <a:pt x="78" y="770"/>
                    </a:lnTo>
                    <a:lnTo>
                      <a:pt x="82" y="776"/>
                    </a:lnTo>
                    <a:lnTo>
                      <a:pt x="86" y="782"/>
                    </a:lnTo>
                    <a:lnTo>
                      <a:pt x="90" y="788"/>
                    </a:lnTo>
                    <a:lnTo>
                      <a:pt x="95" y="794"/>
                    </a:lnTo>
                    <a:lnTo>
                      <a:pt x="101" y="803"/>
                    </a:lnTo>
                    <a:lnTo>
                      <a:pt x="105" y="807"/>
                    </a:lnTo>
                    <a:lnTo>
                      <a:pt x="109" y="813"/>
                    </a:lnTo>
                    <a:lnTo>
                      <a:pt x="115" y="819"/>
                    </a:lnTo>
                    <a:lnTo>
                      <a:pt x="119" y="825"/>
                    </a:lnTo>
                    <a:lnTo>
                      <a:pt x="125" y="831"/>
                    </a:lnTo>
                    <a:lnTo>
                      <a:pt x="130" y="837"/>
                    </a:lnTo>
                    <a:lnTo>
                      <a:pt x="136" y="842"/>
                    </a:lnTo>
                    <a:lnTo>
                      <a:pt x="140" y="848"/>
                    </a:lnTo>
                    <a:lnTo>
                      <a:pt x="146" y="854"/>
                    </a:lnTo>
                    <a:lnTo>
                      <a:pt x="152" y="860"/>
                    </a:lnTo>
                    <a:lnTo>
                      <a:pt x="158" y="864"/>
                    </a:lnTo>
                    <a:lnTo>
                      <a:pt x="162" y="870"/>
                    </a:lnTo>
                    <a:lnTo>
                      <a:pt x="169" y="877"/>
                    </a:lnTo>
                    <a:lnTo>
                      <a:pt x="175" y="881"/>
                    </a:lnTo>
                    <a:lnTo>
                      <a:pt x="181" y="887"/>
                    </a:lnTo>
                    <a:lnTo>
                      <a:pt x="187" y="891"/>
                    </a:lnTo>
                    <a:lnTo>
                      <a:pt x="191" y="895"/>
                    </a:lnTo>
                    <a:lnTo>
                      <a:pt x="199" y="901"/>
                    </a:lnTo>
                    <a:lnTo>
                      <a:pt x="206" y="905"/>
                    </a:lnTo>
                    <a:lnTo>
                      <a:pt x="212" y="910"/>
                    </a:lnTo>
                    <a:lnTo>
                      <a:pt x="218" y="914"/>
                    </a:lnTo>
                    <a:lnTo>
                      <a:pt x="224" y="918"/>
                    </a:lnTo>
                    <a:lnTo>
                      <a:pt x="230" y="922"/>
                    </a:lnTo>
                    <a:lnTo>
                      <a:pt x="237" y="926"/>
                    </a:lnTo>
                    <a:lnTo>
                      <a:pt x="245" y="930"/>
                    </a:lnTo>
                    <a:lnTo>
                      <a:pt x="251" y="934"/>
                    </a:lnTo>
                    <a:lnTo>
                      <a:pt x="257" y="938"/>
                    </a:lnTo>
                    <a:lnTo>
                      <a:pt x="263" y="942"/>
                    </a:lnTo>
                    <a:lnTo>
                      <a:pt x="271" y="944"/>
                    </a:lnTo>
                    <a:lnTo>
                      <a:pt x="278" y="949"/>
                    </a:lnTo>
                    <a:lnTo>
                      <a:pt x="284" y="951"/>
                    </a:lnTo>
                    <a:lnTo>
                      <a:pt x="292" y="955"/>
                    </a:lnTo>
                    <a:lnTo>
                      <a:pt x="298" y="959"/>
                    </a:lnTo>
                    <a:lnTo>
                      <a:pt x="306" y="961"/>
                    </a:lnTo>
                    <a:lnTo>
                      <a:pt x="313" y="965"/>
                    </a:lnTo>
                    <a:lnTo>
                      <a:pt x="321" y="967"/>
                    </a:lnTo>
                    <a:lnTo>
                      <a:pt x="327" y="969"/>
                    </a:lnTo>
                    <a:lnTo>
                      <a:pt x="335" y="971"/>
                    </a:lnTo>
                    <a:lnTo>
                      <a:pt x="341" y="973"/>
                    </a:lnTo>
                    <a:lnTo>
                      <a:pt x="350" y="977"/>
                    </a:lnTo>
                    <a:lnTo>
                      <a:pt x="356" y="979"/>
                    </a:lnTo>
                    <a:lnTo>
                      <a:pt x="364" y="982"/>
                    </a:lnTo>
                    <a:lnTo>
                      <a:pt x="372" y="984"/>
                    </a:lnTo>
                    <a:lnTo>
                      <a:pt x="378" y="984"/>
                    </a:lnTo>
                    <a:lnTo>
                      <a:pt x="387" y="986"/>
                    </a:lnTo>
                    <a:lnTo>
                      <a:pt x="395" y="988"/>
                    </a:lnTo>
                    <a:lnTo>
                      <a:pt x="403" y="990"/>
                    </a:lnTo>
                    <a:lnTo>
                      <a:pt x="409" y="990"/>
                    </a:lnTo>
                    <a:lnTo>
                      <a:pt x="417" y="992"/>
                    </a:lnTo>
                    <a:lnTo>
                      <a:pt x="426" y="992"/>
                    </a:lnTo>
                    <a:lnTo>
                      <a:pt x="432" y="994"/>
                    </a:lnTo>
                    <a:lnTo>
                      <a:pt x="440" y="996"/>
                    </a:lnTo>
                    <a:lnTo>
                      <a:pt x="448" y="996"/>
                    </a:lnTo>
                    <a:lnTo>
                      <a:pt x="455" y="996"/>
                    </a:lnTo>
                    <a:lnTo>
                      <a:pt x="463" y="998"/>
                    </a:lnTo>
                    <a:lnTo>
                      <a:pt x="471" y="998"/>
                    </a:lnTo>
                    <a:lnTo>
                      <a:pt x="479" y="998"/>
                    </a:lnTo>
                    <a:lnTo>
                      <a:pt x="485" y="998"/>
                    </a:lnTo>
                    <a:lnTo>
                      <a:pt x="502" y="998"/>
                    </a:lnTo>
                    <a:lnTo>
                      <a:pt x="508" y="998"/>
                    </a:lnTo>
                    <a:lnTo>
                      <a:pt x="516" y="998"/>
                    </a:lnTo>
                    <a:lnTo>
                      <a:pt x="524" y="996"/>
                    </a:lnTo>
                    <a:lnTo>
                      <a:pt x="533" y="996"/>
                    </a:lnTo>
                    <a:lnTo>
                      <a:pt x="541" y="996"/>
                    </a:lnTo>
                    <a:lnTo>
                      <a:pt x="547" y="994"/>
                    </a:lnTo>
                    <a:lnTo>
                      <a:pt x="555" y="992"/>
                    </a:lnTo>
                    <a:lnTo>
                      <a:pt x="564" y="992"/>
                    </a:lnTo>
                    <a:lnTo>
                      <a:pt x="570" y="992"/>
                    </a:lnTo>
                    <a:lnTo>
                      <a:pt x="578" y="990"/>
                    </a:lnTo>
                    <a:lnTo>
                      <a:pt x="586" y="988"/>
                    </a:lnTo>
                    <a:lnTo>
                      <a:pt x="592" y="988"/>
                    </a:lnTo>
                    <a:lnTo>
                      <a:pt x="601" y="984"/>
                    </a:lnTo>
                    <a:lnTo>
                      <a:pt x="609" y="984"/>
                    </a:lnTo>
                    <a:lnTo>
                      <a:pt x="615" y="982"/>
                    </a:lnTo>
                    <a:lnTo>
                      <a:pt x="623" y="979"/>
                    </a:lnTo>
                    <a:lnTo>
                      <a:pt x="629" y="977"/>
                    </a:lnTo>
                    <a:lnTo>
                      <a:pt x="638" y="973"/>
                    </a:lnTo>
                    <a:lnTo>
                      <a:pt x="646" y="971"/>
                    </a:lnTo>
                    <a:lnTo>
                      <a:pt x="652" y="969"/>
                    </a:lnTo>
                    <a:lnTo>
                      <a:pt x="660" y="967"/>
                    </a:lnTo>
                    <a:lnTo>
                      <a:pt x="666" y="965"/>
                    </a:lnTo>
                    <a:lnTo>
                      <a:pt x="675" y="961"/>
                    </a:lnTo>
                    <a:lnTo>
                      <a:pt x="683" y="959"/>
                    </a:lnTo>
                    <a:lnTo>
                      <a:pt x="689" y="955"/>
                    </a:lnTo>
                    <a:lnTo>
                      <a:pt x="695" y="951"/>
                    </a:lnTo>
                    <a:lnTo>
                      <a:pt x="703" y="949"/>
                    </a:lnTo>
                    <a:lnTo>
                      <a:pt x="710" y="944"/>
                    </a:lnTo>
                    <a:lnTo>
                      <a:pt x="716" y="942"/>
                    </a:lnTo>
                    <a:lnTo>
                      <a:pt x="724" y="938"/>
                    </a:lnTo>
                    <a:lnTo>
                      <a:pt x="730" y="934"/>
                    </a:lnTo>
                    <a:lnTo>
                      <a:pt x="736" y="930"/>
                    </a:lnTo>
                    <a:lnTo>
                      <a:pt x="742" y="926"/>
                    </a:lnTo>
                    <a:lnTo>
                      <a:pt x="749" y="922"/>
                    </a:lnTo>
                    <a:lnTo>
                      <a:pt x="757" y="918"/>
                    </a:lnTo>
                    <a:lnTo>
                      <a:pt x="763" y="914"/>
                    </a:lnTo>
                    <a:lnTo>
                      <a:pt x="769" y="910"/>
                    </a:lnTo>
                    <a:lnTo>
                      <a:pt x="775" y="905"/>
                    </a:lnTo>
                    <a:lnTo>
                      <a:pt x="782" y="901"/>
                    </a:lnTo>
                    <a:lnTo>
                      <a:pt x="788" y="895"/>
                    </a:lnTo>
                    <a:lnTo>
                      <a:pt x="794" y="891"/>
                    </a:lnTo>
                    <a:lnTo>
                      <a:pt x="800" y="887"/>
                    </a:lnTo>
                    <a:lnTo>
                      <a:pt x="804" y="881"/>
                    </a:lnTo>
                    <a:lnTo>
                      <a:pt x="812" y="877"/>
                    </a:lnTo>
                    <a:lnTo>
                      <a:pt x="819" y="870"/>
                    </a:lnTo>
                    <a:lnTo>
                      <a:pt x="823" y="866"/>
                    </a:lnTo>
                    <a:lnTo>
                      <a:pt x="829" y="860"/>
                    </a:lnTo>
                    <a:lnTo>
                      <a:pt x="835" y="854"/>
                    </a:lnTo>
                    <a:lnTo>
                      <a:pt x="841" y="848"/>
                    </a:lnTo>
                    <a:lnTo>
                      <a:pt x="845" y="842"/>
                    </a:lnTo>
                    <a:lnTo>
                      <a:pt x="849" y="837"/>
                    </a:lnTo>
                    <a:lnTo>
                      <a:pt x="856" y="831"/>
                    </a:lnTo>
                    <a:lnTo>
                      <a:pt x="860" y="825"/>
                    </a:lnTo>
                    <a:lnTo>
                      <a:pt x="866" y="821"/>
                    </a:lnTo>
                    <a:lnTo>
                      <a:pt x="870" y="815"/>
                    </a:lnTo>
                    <a:lnTo>
                      <a:pt x="876" y="809"/>
                    </a:lnTo>
                    <a:lnTo>
                      <a:pt x="880" y="803"/>
                    </a:lnTo>
                    <a:lnTo>
                      <a:pt x="884" y="796"/>
                    </a:lnTo>
                    <a:lnTo>
                      <a:pt x="888" y="788"/>
                    </a:lnTo>
                    <a:lnTo>
                      <a:pt x="895" y="784"/>
                    </a:lnTo>
                    <a:lnTo>
                      <a:pt x="899" y="776"/>
                    </a:lnTo>
                    <a:lnTo>
                      <a:pt x="903" y="770"/>
                    </a:lnTo>
                    <a:lnTo>
                      <a:pt x="907" y="763"/>
                    </a:lnTo>
                    <a:lnTo>
                      <a:pt x="911" y="755"/>
                    </a:lnTo>
                    <a:lnTo>
                      <a:pt x="915" y="749"/>
                    </a:lnTo>
                    <a:lnTo>
                      <a:pt x="919" y="743"/>
                    </a:lnTo>
                    <a:lnTo>
                      <a:pt x="921" y="737"/>
                    </a:lnTo>
                    <a:lnTo>
                      <a:pt x="925" y="728"/>
                    </a:lnTo>
                    <a:lnTo>
                      <a:pt x="930" y="722"/>
                    </a:lnTo>
                    <a:lnTo>
                      <a:pt x="934" y="714"/>
                    </a:lnTo>
                    <a:lnTo>
                      <a:pt x="936" y="708"/>
                    </a:lnTo>
                    <a:lnTo>
                      <a:pt x="940" y="700"/>
                    </a:lnTo>
                    <a:lnTo>
                      <a:pt x="942" y="693"/>
                    </a:lnTo>
                    <a:lnTo>
                      <a:pt x="946" y="685"/>
                    </a:lnTo>
                    <a:lnTo>
                      <a:pt x="948" y="679"/>
                    </a:lnTo>
                    <a:lnTo>
                      <a:pt x="950" y="673"/>
                    </a:lnTo>
                    <a:lnTo>
                      <a:pt x="952" y="665"/>
                    </a:lnTo>
                    <a:lnTo>
                      <a:pt x="956" y="656"/>
                    </a:lnTo>
                    <a:lnTo>
                      <a:pt x="958" y="650"/>
                    </a:lnTo>
                    <a:lnTo>
                      <a:pt x="960" y="642"/>
                    </a:lnTo>
                    <a:lnTo>
                      <a:pt x="962" y="634"/>
                    </a:lnTo>
                    <a:lnTo>
                      <a:pt x="965" y="628"/>
                    </a:lnTo>
                    <a:lnTo>
                      <a:pt x="967" y="619"/>
                    </a:lnTo>
                    <a:lnTo>
                      <a:pt x="969" y="613"/>
                    </a:lnTo>
                    <a:lnTo>
                      <a:pt x="971" y="605"/>
                    </a:lnTo>
                    <a:lnTo>
                      <a:pt x="973" y="597"/>
                    </a:lnTo>
                    <a:lnTo>
                      <a:pt x="973" y="589"/>
                    </a:lnTo>
                    <a:lnTo>
                      <a:pt x="975" y="580"/>
                    </a:lnTo>
                    <a:lnTo>
                      <a:pt x="975" y="574"/>
                    </a:lnTo>
                    <a:lnTo>
                      <a:pt x="977" y="566"/>
                    </a:lnTo>
                    <a:lnTo>
                      <a:pt x="977" y="558"/>
                    </a:lnTo>
                    <a:lnTo>
                      <a:pt x="979" y="551"/>
                    </a:lnTo>
                    <a:lnTo>
                      <a:pt x="979" y="541"/>
                    </a:lnTo>
                    <a:lnTo>
                      <a:pt x="979" y="535"/>
                    </a:lnTo>
                    <a:lnTo>
                      <a:pt x="981" y="527"/>
                    </a:lnTo>
                    <a:lnTo>
                      <a:pt x="981" y="519"/>
                    </a:lnTo>
                    <a:lnTo>
                      <a:pt x="981" y="510"/>
                    </a:lnTo>
                    <a:lnTo>
                      <a:pt x="981" y="488"/>
                    </a:lnTo>
                    <a:lnTo>
                      <a:pt x="981" y="479"/>
                    </a:lnTo>
                    <a:lnTo>
                      <a:pt x="981" y="471"/>
                    </a:lnTo>
                    <a:lnTo>
                      <a:pt x="981" y="465"/>
                    </a:lnTo>
                    <a:lnTo>
                      <a:pt x="979" y="457"/>
                    </a:lnTo>
                    <a:lnTo>
                      <a:pt x="979" y="449"/>
                    </a:lnTo>
                    <a:lnTo>
                      <a:pt x="977" y="440"/>
                    </a:lnTo>
                    <a:lnTo>
                      <a:pt x="977" y="432"/>
                    </a:lnTo>
                    <a:lnTo>
                      <a:pt x="977" y="426"/>
                    </a:lnTo>
                    <a:lnTo>
                      <a:pt x="975" y="418"/>
                    </a:lnTo>
                    <a:lnTo>
                      <a:pt x="973" y="409"/>
                    </a:lnTo>
                    <a:lnTo>
                      <a:pt x="973" y="403"/>
                    </a:lnTo>
                    <a:lnTo>
                      <a:pt x="971" y="395"/>
                    </a:lnTo>
                    <a:lnTo>
                      <a:pt x="969" y="387"/>
                    </a:lnTo>
                    <a:lnTo>
                      <a:pt x="967" y="379"/>
                    </a:lnTo>
                    <a:lnTo>
                      <a:pt x="965" y="372"/>
                    </a:lnTo>
                    <a:lnTo>
                      <a:pt x="962" y="364"/>
                    </a:lnTo>
                    <a:lnTo>
                      <a:pt x="960" y="356"/>
                    </a:lnTo>
                    <a:lnTo>
                      <a:pt x="958" y="348"/>
                    </a:lnTo>
                    <a:lnTo>
                      <a:pt x="956" y="342"/>
                    </a:lnTo>
                    <a:lnTo>
                      <a:pt x="954" y="333"/>
                    </a:lnTo>
                    <a:lnTo>
                      <a:pt x="950" y="327"/>
                    </a:lnTo>
                    <a:lnTo>
                      <a:pt x="948" y="319"/>
                    </a:lnTo>
                    <a:lnTo>
                      <a:pt x="946" y="313"/>
                    </a:lnTo>
                    <a:lnTo>
                      <a:pt x="944" y="305"/>
                    </a:lnTo>
                    <a:lnTo>
                      <a:pt x="940" y="298"/>
                    </a:lnTo>
                    <a:lnTo>
                      <a:pt x="936" y="290"/>
                    </a:lnTo>
                    <a:lnTo>
                      <a:pt x="934" y="284"/>
                    </a:lnTo>
                    <a:lnTo>
                      <a:pt x="930" y="276"/>
                    </a:lnTo>
                    <a:lnTo>
                      <a:pt x="925" y="270"/>
                    </a:lnTo>
                    <a:lnTo>
                      <a:pt x="921" y="261"/>
                    </a:lnTo>
                    <a:lnTo>
                      <a:pt x="919" y="255"/>
                    </a:lnTo>
                    <a:lnTo>
                      <a:pt x="915" y="249"/>
                    </a:lnTo>
                    <a:lnTo>
                      <a:pt x="911" y="241"/>
                    </a:lnTo>
                    <a:lnTo>
                      <a:pt x="907" y="235"/>
                    </a:lnTo>
                    <a:lnTo>
                      <a:pt x="903" y="228"/>
                    </a:lnTo>
                    <a:lnTo>
                      <a:pt x="899" y="222"/>
                    </a:lnTo>
                    <a:lnTo>
                      <a:pt x="895" y="216"/>
                    </a:lnTo>
                    <a:lnTo>
                      <a:pt x="891" y="210"/>
                    </a:lnTo>
                    <a:lnTo>
                      <a:pt x="886" y="204"/>
                    </a:lnTo>
                    <a:lnTo>
                      <a:pt x="880" y="198"/>
                    </a:lnTo>
                    <a:lnTo>
                      <a:pt x="876" y="191"/>
                    </a:lnTo>
                    <a:lnTo>
                      <a:pt x="872" y="185"/>
                    </a:lnTo>
                    <a:lnTo>
                      <a:pt x="866" y="179"/>
                    </a:lnTo>
                    <a:lnTo>
                      <a:pt x="862" y="173"/>
                    </a:lnTo>
                    <a:lnTo>
                      <a:pt x="858" y="167"/>
                    </a:lnTo>
                    <a:lnTo>
                      <a:pt x="851" y="161"/>
                    </a:lnTo>
                    <a:lnTo>
                      <a:pt x="845" y="154"/>
                    </a:lnTo>
                    <a:lnTo>
                      <a:pt x="841" y="150"/>
                    </a:lnTo>
                    <a:lnTo>
                      <a:pt x="835" y="144"/>
                    </a:lnTo>
                    <a:lnTo>
                      <a:pt x="829" y="138"/>
                    </a:lnTo>
                    <a:lnTo>
                      <a:pt x="825" y="134"/>
                    </a:lnTo>
                    <a:lnTo>
                      <a:pt x="819" y="128"/>
                    </a:lnTo>
                    <a:lnTo>
                      <a:pt x="812" y="121"/>
                    </a:lnTo>
                    <a:lnTo>
                      <a:pt x="806" y="117"/>
                    </a:lnTo>
                    <a:lnTo>
                      <a:pt x="802" y="111"/>
                    </a:lnTo>
                    <a:lnTo>
                      <a:pt x="794" y="107"/>
                    </a:lnTo>
                    <a:lnTo>
                      <a:pt x="790" y="103"/>
                    </a:lnTo>
                    <a:lnTo>
                      <a:pt x="784" y="97"/>
                    </a:lnTo>
                    <a:lnTo>
                      <a:pt x="775" y="93"/>
                    </a:lnTo>
                    <a:lnTo>
                      <a:pt x="769" y="88"/>
                    </a:lnTo>
                    <a:lnTo>
                      <a:pt x="765" y="84"/>
                    </a:lnTo>
                    <a:lnTo>
                      <a:pt x="757" y="80"/>
                    </a:lnTo>
                    <a:lnTo>
                      <a:pt x="751" y="76"/>
                    </a:lnTo>
                    <a:lnTo>
                      <a:pt x="747" y="82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C9BDBB2-C5D1-4374-B03B-E20183C5E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0" y="1638"/>
                <a:ext cx="841" cy="634"/>
              </a:xfrm>
              <a:custGeom>
                <a:avLst/>
                <a:gdLst>
                  <a:gd name="T0" fmla="*/ 819 w 841"/>
                  <a:gd name="T1" fmla="*/ 538 h 634"/>
                  <a:gd name="T2" fmla="*/ 797 w 841"/>
                  <a:gd name="T3" fmla="*/ 559 h 634"/>
                  <a:gd name="T4" fmla="*/ 770 w 841"/>
                  <a:gd name="T5" fmla="*/ 580 h 634"/>
                  <a:gd name="T6" fmla="*/ 741 w 841"/>
                  <a:gd name="T7" fmla="*/ 594 h 634"/>
                  <a:gd name="T8" fmla="*/ 709 w 841"/>
                  <a:gd name="T9" fmla="*/ 606 h 634"/>
                  <a:gd name="T10" fmla="*/ 676 w 841"/>
                  <a:gd name="T11" fmla="*/ 617 h 634"/>
                  <a:gd name="T12" fmla="*/ 641 w 841"/>
                  <a:gd name="T13" fmla="*/ 623 h 634"/>
                  <a:gd name="T14" fmla="*/ 583 w 841"/>
                  <a:gd name="T15" fmla="*/ 625 h 634"/>
                  <a:gd name="T16" fmla="*/ 542 w 841"/>
                  <a:gd name="T17" fmla="*/ 623 h 634"/>
                  <a:gd name="T18" fmla="*/ 501 w 841"/>
                  <a:gd name="T19" fmla="*/ 617 h 634"/>
                  <a:gd name="T20" fmla="*/ 460 w 841"/>
                  <a:gd name="T21" fmla="*/ 606 h 634"/>
                  <a:gd name="T22" fmla="*/ 417 w 841"/>
                  <a:gd name="T23" fmla="*/ 594 h 634"/>
                  <a:gd name="T24" fmla="*/ 376 w 841"/>
                  <a:gd name="T25" fmla="*/ 580 h 634"/>
                  <a:gd name="T26" fmla="*/ 335 w 841"/>
                  <a:gd name="T27" fmla="*/ 559 h 634"/>
                  <a:gd name="T28" fmla="*/ 292 w 841"/>
                  <a:gd name="T29" fmla="*/ 536 h 634"/>
                  <a:gd name="T30" fmla="*/ 253 w 841"/>
                  <a:gd name="T31" fmla="*/ 512 h 634"/>
                  <a:gd name="T32" fmla="*/ 212 w 841"/>
                  <a:gd name="T33" fmla="*/ 483 h 634"/>
                  <a:gd name="T34" fmla="*/ 177 w 841"/>
                  <a:gd name="T35" fmla="*/ 454 h 634"/>
                  <a:gd name="T36" fmla="*/ 136 w 841"/>
                  <a:gd name="T37" fmla="*/ 413 h 634"/>
                  <a:gd name="T38" fmla="*/ 109 w 841"/>
                  <a:gd name="T39" fmla="*/ 380 h 634"/>
                  <a:gd name="T40" fmla="*/ 82 w 841"/>
                  <a:gd name="T41" fmla="*/ 347 h 634"/>
                  <a:gd name="T42" fmla="*/ 62 w 841"/>
                  <a:gd name="T43" fmla="*/ 312 h 634"/>
                  <a:gd name="T44" fmla="*/ 43 w 841"/>
                  <a:gd name="T45" fmla="*/ 277 h 634"/>
                  <a:gd name="T46" fmla="*/ 29 w 841"/>
                  <a:gd name="T47" fmla="*/ 243 h 634"/>
                  <a:gd name="T48" fmla="*/ 18 w 841"/>
                  <a:gd name="T49" fmla="*/ 208 h 634"/>
                  <a:gd name="T50" fmla="*/ 10 w 841"/>
                  <a:gd name="T51" fmla="*/ 175 h 634"/>
                  <a:gd name="T52" fmla="*/ 8 w 841"/>
                  <a:gd name="T53" fmla="*/ 115 h 634"/>
                  <a:gd name="T54" fmla="*/ 12 w 841"/>
                  <a:gd name="T55" fmla="*/ 84 h 634"/>
                  <a:gd name="T56" fmla="*/ 21 w 841"/>
                  <a:gd name="T57" fmla="*/ 53 h 634"/>
                  <a:gd name="T58" fmla="*/ 33 w 841"/>
                  <a:gd name="T59" fmla="*/ 25 h 634"/>
                  <a:gd name="T60" fmla="*/ 41 w 841"/>
                  <a:gd name="T61" fmla="*/ 0 h 634"/>
                  <a:gd name="T62" fmla="*/ 27 w 841"/>
                  <a:gd name="T63" fmla="*/ 21 h 634"/>
                  <a:gd name="T64" fmla="*/ 14 w 841"/>
                  <a:gd name="T65" fmla="*/ 51 h 634"/>
                  <a:gd name="T66" fmla="*/ 6 w 841"/>
                  <a:gd name="T67" fmla="*/ 82 h 634"/>
                  <a:gd name="T68" fmla="*/ 0 w 841"/>
                  <a:gd name="T69" fmla="*/ 115 h 634"/>
                  <a:gd name="T70" fmla="*/ 2 w 841"/>
                  <a:gd name="T71" fmla="*/ 164 h 634"/>
                  <a:gd name="T72" fmla="*/ 8 w 841"/>
                  <a:gd name="T73" fmla="*/ 199 h 634"/>
                  <a:gd name="T74" fmla="*/ 18 w 841"/>
                  <a:gd name="T75" fmla="*/ 234 h 634"/>
                  <a:gd name="T76" fmla="*/ 31 w 841"/>
                  <a:gd name="T77" fmla="*/ 271 h 634"/>
                  <a:gd name="T78" fmla="*/ 49 w 841"/>
                  <a:gd name="T79" fmla="*/ 306 h 634"/>
                  <a:gd name="T80" fmla="*/ 72 w 841"/>
                  <a:gd name="T81" fmla="*/ 341 h 634"/>
                  <a:gd name="T82" fmla="*/ 94 w 841"/>
                  <a:gd name="T83" fmla="*/ 376 h 634"/>
                  <a:gd name="T84" fmla="*/ 123 w 841"/>
                  <a:gd name="T85" fmla="*/ 409 h 634"/>
                  <a:gd name="T86" fmla="*/ 156 w 841"/>
                  <a:gd name="T87" fmla="*/ 442 h 634"/>
                  <a:gd name="T88" fmla="*/ 189 w 841"/>
                  <a:gd name="T89" fmla="*/ 475 h 634"/>
                  <a:gd name="T90" fmla="*/ 228 w 841"/>
                  <a:gd name="T91" fmla="*/ 504 h 634"/>
                  <a:gd name="T92" fmla="*/ 267 w 841"/>
                  <a:gd name="T93" fmla="*/ 530 h 634"/>
                  <a:gd name="T94" fmla="*/ 310 w 841"/>
                  <a:gd name="T95" fmla="*/ 555 h 634"/>
                  <a:gd name="T96" fmla="*/ 351 w 841"/>
                  <a:gd name="T97" fmla="*/ 575 h 634"/>
                  <a:gd name="T98" fmla="*/ 394 w 841"/>
                  <a:gd name="T99" fmla="*/ 594 h 634"/>
                  <a:gd name="T100" fmla="*/ 437 w 841"/>
                  <a:gd name="T101" fmla="*/ 608 h 634"/>
                  <a:gd name="T102" fmla="*/ 481 w 841"/>
                  <a:gd name="T103" fmla="*/ 619 h 634"/>
                  <a:gd name="T104" fmla="*/ 522 w 841"/>
                  <a:gd name="T105" fmla="*/ 627 h 634"/>
                  <a:gd name="T106" fmla="*/ 563 w 841"/>
                  <a:gd name="T107" fmla="*/ 631 h 634"/>
                  <a:gd name="T108" fmla="*/ 604 w 841"/>
                  <a:gd name="T109" fmla="*/ 633 h 634"/>
                  <a:gd name="T110" fmla="*/ 643 w 841"/>
                  <a:gd name="T111" fmla="*/ 629 h 634"/>
                  <a:gd name="T112" fmla="*/ 680 w 841"/>
                  <a:gd name="T113" fmla="*/ 623 h 634"/>
                  <a:gd name="T114" fmla="*/ 713 w 841"/>
                  <a:gd name="T115" fmla="*/ 615 h 634"/>
                  <a:gd name="T116" fmla="*/ 746 w 841"/>
                  <a:gd name="T117" fmla="*/ 602 h 634"/>
                  <a:gd name="T118" fmla="*/ 776 w 841"/>
                  <a:gd name="T119" fmla="*/ 586 h 634"/>
                  <a:gd name="T120" fmla="*/ 803 w 841"/>
                  <a:gd name="T121" fmla="*/ 565 h 634"/>
                  <a:gd name="T122" fmla="*/ 826 w 841"/>
                  <a:gd name="T123" fmla="*/ 543 h 634"/>
                  <a:gd name="T124" fmla="*/ 834 w 841"/>
                  <a:gd name="T125" fmla="*/ 520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41" h="634">
                    <a:moveTo>
                      <a:pt x="834" y="518"/>
                    </a:moveTo>
                    <a:lnTo>
                      <a:pt x="830" y="526"/>
                    </a:lnTo>
                    <a:lnTo>
                      <a:pt x="824" y="530"/>
                    </a:lnTo>
                    <a:lnTo>
                      <a:pt x="819" y="538"/>
                    </a:lnTo>
                    <a:lnTo>
                      <a:pt x="813" y="545"/>
                    </a:lnTo>
                    <a:lnTo>
                      <a:pt x="807" y="549"/>
                    </a:lnTo>
                    <a:lnTo>
                      <a:pt x="803" y="555"/>
                    </a:lnTo>
                    <a:lnTo>
                      <a:pt x="797" y="559"/>
                    </a:lnTo>
                    <a:lnTo>
                      <a:pt x="789" y="565"/>
                    </a:lnTo>
                    <a:lnTo>
                      <a:pt x="785" y="569"/>
                    </a:lnTo>
                    <a:lnTo>
                      <a:pt x="776" y="575"/>
                    </a:lnTo>
                    <a:lnTo>
                      <a:pt x="770" y="580"/>
                    </a:lnTo>
                    <a:lnTo>
                      <a:pt x="762" y="584"/>
                    </a:lnTo>
                    <a:lnTo>
                      <a:pt x="756" y="586"/>
                    </a:lnTo>
                    <a:lnTo>
                      <a:pt x="750" y="592"/>
                    </a:lnTo>
                    <a:lnTo>
                      <a:pt x="741" y="594"/>
                    </a:lnTo>
                    <a:lnTo>
                      <a:pt x="733" y="598"/>
                    </a:lnTo>
                    <a:lnTo>
                      <a:pt x="725" y="602"/>
                    </a:lnTo>
                    <a:lnTo>
                      <a:pt x="717" y="604"/>
                    </a:lnTo>
                    <a:lnTo>
                      <a:pt x="709" y="606"/>
                    </a:lnTo>
                    <a:lnTo>
                      <a:pt x="702" y="610"/>
                    </a:lnTo>
                    <a:lnTo>
                      <a:pt x="692" y="612"/>
                    </a:lnTo>
                    <a:lnTo>
                      <a:pt x="684" y="615"/>
                    </a:lnTo>
                    <a:lnTo>
                      <a:pt x="676" y="617"/>
                    </a:lnTo>
                    <a:lnTo>
                      <a:pt x="667" y="619"/>
                    </a:lnTo>
                    <a:lnTo>
                      <a:pt x="657" y="619"/>
                    </a:lnTo>
                    <a:lnTo>
                      <a:pt x="649" y="621"/>
                    </a:lnTo>
                    <a:lnTo>
                      <a:pt x="641" y="623"/>
                    </a:lnTo>
                    <a:lnTo>
                      <a:pt x="631" y="623"/>
                    </a:lnTo>
                    <a:lnTo>
                      <a:pt x="620" y="623"/>
                    </a:lnTo>
                    <a:lnTo>
                      <a:pt x="612" y="625"/>
                    </a:lnTo>
                    <a:lnTo>
                      <a:pt x="583" y="625"/>
                    </a:lnTo>
                    <a:lnTo>
                      <a:pt x="573" y="623"/>
                    </a:lnTo>
                    <a:lnTo>
                      <a:pt x="563" y="623"/>
                    </a:lnTo>
                    <a:lnTo>
                      <a:pt x="552" y="623"/>
                    </a:lnTo>
                    <a:lnTo>
                      <a:pt x="542" y="623"/>
                    </a:lnTo>
                    <a:lnTo>
                      <a:pt x="532" y="621"/>
                    </a:lnTo>
                    <a:lnTo>
                      <a:pt x="522" y="619"/>
                    </a:lnTo>
                    <a:lnTo>
                      <a:pt x="511" y="619"/>
                    </a:lnTo>
                    <a:lnTo>
                      <a:pt x="501" y="617"/>
                    </a:lnTo>
                    <a:lnTo>
                      <a:pt x="491" y="615"/>
                    </a:lnTo>
                    <a:lnTo>
                      <a:pt x="481" y="612"/>
                    </a:lnTo>
                    <a:lnTo>
                      <a:pt x="470" y="610"/>
                    </a:lnTo>
                    <a:lnTo>
                      <a:pt x="460" y="606"/>
                    </a:lnTo>
                    <a:lnTo>
                      <a:pt x="450" y="604"/>
                    </a:lnTo>
                    <a:lnTo>
                      <a:pt x="440" y="602"/>
                    </a:lnTo>
                    <a:lnTo>
                      <a:pt x="429" y="598"/>
                    </a:lnTo>
                    <a:lnTo>
                      <a:pt x="417" y="594"/>
                    </a:lnTo>
                    <a:lnTo>
                      <a:pt x="407" y="590"/>
                    </a:lnTo>
                    <a:lnTo>
                      <a:pt x="396" y="586"/>
                    </a:lnTo>
                    <a:lnTo>
                      <a:pt x="386" y="584"/>
                    </a:lnTo>
                    <a:lnTo>
                      <a:pt x="376" y="580"/>
                    </a:lnTo>
                    <a:lnTo>
                      <a:pt x="366" y="573"/>
                    </a:lnTo>
                    <a:lnTo>
                      <a:pt x="355" y="569"/>
                    </a:lnTo>
                    <a:lnTo>
                      <a:pt x="345" y="565"/>
                    </a:lnTo>
                    <a:lnTo>
                      <a:pt x="335" y="559"/>
                    </a:lnTo>
                    <a:lnTo>
                      <a:pt x="322" y="553"/>
                    </a:lnTo>
                    <a:lnTo>
                      <a:pt x="312" y="549"/>
                    </a:lnTo>
                    <a:lnTo>
                      <a:pt x="302" y="543"/>
                    </a:lnTo>
                    <a:lnTo>
                      <a:pt x="292" y="536"/>
                    </a:lnTo>
                    <a:lnTo>
                      <a:pt x="283" y="530"/>
                    </a:lnTo>
                    <a:lnTo>
                      <a:pt x="271" y="524"/>
                    </a:lnTo>
                    <a:lnTo>
                      <a:pt x="261" y="518"/>
                    </a:lnTo>
                    <a:lnTo>
                      <a:pt x="253" y="512"/>
                    </a:lnTo>
                    <a:lnTo>
                      <a:pt x="242" y="506"/>
                    </a:lnTo>
                    <a:lnTo>
                      <a:pt x="232" y="497"/>
                    </a:lnTo>
                    <a:lnTo>
                      <a:pt x="222" y="491"/>
                    </a:lnTo>
                    <a:lnTo>
                      <a:pt x="212" y="483"/>
                    </a:lnTo>
                    <a:lnTo>
                      <a:pt x="203" y="477"/>
                    </a:lnTo>
                    <a:lnTo>
                      <a:pt x="195" y="469"/>
                    </a:lnTo>
                    <a:lnTo>
                      <a:pt x="185" y="460"/>
                    </a:lnTo>
                    <a:lnTo>
                      <a:pt x="177" y="454"/>
                    </a:lnTo>
                    <a:lnTo>
                      <a:pt x="168" y="446"/>
                    </a:lnTo>
                    <a:lnTo>
                      <a:pt x="160" y="438"/>
                    </a:lnTo>
                    <a:lnTo>
                      <a:pt x="152" y="430"/>
                    </a:lnTo>
                    <a:lnTo>
                      <a:pt x="136" y="413"/>
                    </a:lnTo>
                    <a:lnTo>
                      <a:pt x="129" y="405"/>
                    </a:lnTo>
                    <a:lnTo>
                      <a:pt x="121" y="397"/>
                    </a:lnTo>
                    <a:lnTo>
                      <a:pt x="115" y="388"/>
                    </a:lnTo>
                    <a:lnTo>
                      <a:pt x="109" y="380"/>
                    </a:lnTo>
                    <a:lnTo>
                      <a:pt x="101" y="372"/>
                    </a:lnTo>
                    <a:lnTo>
                      <a:pt x="94" y="364"/>
                    </a:lnTo>
                    <a:lnTo>
                      <a:pt x="88" y="356"/>
                    </a:lnTo>
                    <a:lnTo>
                      <a:pt x="82" y="347"/>
                    </a:lnTo>
                    <a:lnTo>
                      <a:pt x="76" y="339"/>
                    </a:lnTo>
                    <a:lnTo>
                      <a:pt x="72" y="329"/>
                    </a:lnTo>
                    <a:lnTo>
                      <a:pt x="66" y="323"/>
                    </a:lnTo>
                    <a:lnTo>
                      <a:pt x="62" y="312"/>
                    </a:lnTo>
                    <a:lnTo>
                      <a:pt x="55" y="304"/>
                    </a:lnTo>
                    <a:lnTo>
                      <a:pt x="51" y="296"/>
                    </a:lnTo>
                    <a:lnTo>
                      <a:pt x="47" y="288"/>
                    </a:lnTo>
                    <a:lnTo>
                      <a:pt x="43" y="277"/>
                    </a:lnTo>
                    <a:lnTo>
                      <a:pt x="39" y="269"/>
                    </a:lnTo>
                    <a:lnTo>
                      <a:pt x="35" y="261"/>
                    </a:lnTo>
                    <a:lnTo>
                      <a:pt x="31" y="251"/>
                    </a:lnTo>
                    <a:lnTo>
                      <a:pt x="29" y="243"/>
                    </a:lnTo>
                    <a:lnTo>
                      <a:pt x="25" y="234"/>
                    </a:lnTo>
                    <a:lnTo>
                      <a:pt x="23" y="226"/>
                    </a:lnTo>
                    <a:lnTo>
                      <a:pt x="21" y="216"/>
                    </a:lnTo>
                    <a:lnTo>
                      <a:pt x="18" y="208"/>
                    </a:lnTo>
                    <a:lnTo>
                      <a:pt x="16" y="199"/>
                    </a:lnTo>
                    <a:lnTo>
                      <a:pt x="14" y="191"/>
                    </a:lnTo>
                    <a:lnTo>
                      <a:pt x="12" y="183"/>
                    </a:lnTo>
                    <a:lnTo>
                      <a:pt x="10" y="175"/>
                    </a:lnTo>
                    <a:lnTo>
                      <a:pt x="10" y="164"/>
                    </a:lnTo>
                    <a:lnTo>
                      <a:pt x="8" y="156"/>
                    </a:lnTo>
                    <a:lnTo>
                      <a:pt x="8" y="148"/>
                    </a:lnTo>
                    <a:lnTo>
                      <a:pt x="8" y="115"/>
                    </a:lnTo>
                    <a:lnTo>
                      <a:pt x="8" y="107"/>
                    </a:lnTo>
                    <a:lnTo>
                      <a:pt x="10" y="99"/>
                    </a:lnTo>
                    <a:lnTo>
                      <a:pt x="10" y="92"/>
                    </a:lnTo>
                    <a:lnTo>
                      <a:pt x="12" y="84"/>
                    </a:lnTo>
                    <a:lnTo>
                      <a:pt x="14" y="76"/>
                    </a:lnTo>
                    <a:lnTo>
                      <a:pt x="16" y="68"/>
                    </a:lnTo>
                    <a:lnTo>
                      <a:pt x="18" y="60"/>
                    </a:lnTo>
                    <a:lnTo>
                      <a:pt x="21" y="53"/>
                    </a:lnTo>
                    <a:lnTo>
                      <a:pt x="25" y="45"/>
                    </a:lnTo>
                    <a:lnTo>
                      <a:pt x="27" y="39"/>
                    </a:lnTo>
                    <a:lnTo>
                      <a:pt x="31" y="31"/>
                    </a:lnTo>
                    <a:lnTo>
                      <a:pt x="33" y="25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5" y="4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5" y="6"/>
                    </a:lnTo>
                    <a:lnTo>
                      <a:pt x="31" y="14"/>
                    </a:lnTo>
                    <a:lnTo>
                      <a:pt x="27" y="21"/>
                    </a:lnTo>
                    <a:lnTo>
                      <a:pt x="23" y="29"/>
                    </a:lnTo>
                    <a:lnTo>
                      <a:pt x="18" y="35"/>
                    </a:lnTo>
                    <a:lnTo>
                      <a:pt x="16" y="43"/>
                    </a:lnTo>
                    <a:lnTo>
                      <a:pt x="14" y="51"/>
                    </a:lnTo>
                    <a:lnTo>
                      <a:pt x="10" y="58"/>
                    </a:lnTo>
                    <a:lnTo>
                      <a:pt x="8" y="66"/>
                    </a:lnTo>
                    <a:lnTo>
                      <a:pt x="6" y="74"/>
                    </a:lnTo>
                    <a:lnTo>
                      <a:pt x="6" y="82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0" y="107"/>
                    </a:lnTo>
                    <a:lnTo>
                      <a:pt x="0" y="115"/>
                    </a:lnTo>
                    <a:lnTo>
                      <a:pt x="0" y="123"/>
                    </a:lnTo>
                    <a:lnTo>
                      <a:pt x="0" y="148"/>
                    </a:lnTo>
                    <a:lnTo>
                      <a:pt x="0" y="156"/>
                    </a:lnTo>
                    <a:lnTo>
                      <a:pt x="2" y="164"/>
                    </a:lnTo>
                    <a:lnTo>
                      <a:pt x="4" y="173"/>
                    </a:lnTo>
                    <a:lnTo>
                      <a:pt x="4" y="183"/>
                    </a:lnTo>
                    <a:lnTo>
                      <a:pt x="6" y="191"/>
                    </a:lnTo>
                    <a:lnTo>
                      <a:pt x="8" y="199"/>
                    </a:lnTo>
                    <a:lnTo>
                      <a:pt x="10" y="210"/>
                    </a:lnTo>
                    <a:lnTo>
                      <a:pt x="12" y="218"/>
                    </a:lnTo>
                    <a:lnTo>
                      <a:pt x="16" y="226"/>
                    </a:lnTo>
                    <a:lnTo>
                      <a:pt x="18" y="234"/>
                    </a:lnTo>
                    <a:lnTo>
                      <a:pt x="21" y="245"/>
                    </a:lnTo>
                    <a:lnTo>
                      <a:pt x="25" y="253"/>
                    </a:lnTo>
                    <a:lnTo>
                      <a:pt x="29" y="263"/>
                    </a:lnTo>
                    <a:lnTo>
                      <a:pt x="31" y="271"/>
                    </a:lnTo>
                    <a:lnTo>
                      <a:pt x="37" y="280"/>
                    </a:lnTo>
                    <a:lnTo>
                      <a:pt x="41" y="290"/>
                    </a:lnTo>
                    <a:lnTo>
                      <a:pt x="45" y="298"/>
                    </a:lnTo>
                    <a:lnTo>
                      <a:pt x="49" y="306"/>
                    </a:lnTo>
                    <a:lnTo>
                      <a:pt x="53" y="314"/>
                    </a:lnTo>
                    <a:lnTo>
                      <a:pt x="60" y="325"/>
                    </a:lnTo>
                    <a:lnTo>
                      <a:pt x="66" y="333"/>
                    </a:lnTo>
                    <a:lnTo>
                      <a:pt x="72" y="341"/>
                    </a:lnTo>
                    <a:lnTo>
                      <a:pt x="76" y="351"/>
                    </a:lnTo>
                    <a:lnTo>
                      <a:pt x="82" y="360"/>
                    </a:lnTo>
                    <a:lnTo>
                      <a:pt x="88" y="368"/>
                    </a:lnTo>
                    <a:lnTo>
                      <a:pt x="94" y="376"/>
                    </a:lnTo>
                    <a:lnTo>
                      <a:pt x="103" y="384"/>
                    </a:lnTo>
                    <a:lnTo>
                      <a:pt x="109" y="393"/>
                    </a:lnTo>
                    <a:lnTo>
                      <a:pt x="115" y="401"/>
                    </a:lnTo>
                    <a:lnTo>
                      <a:pt x="123" y="409"/>
                    </a:lnTo>
                    <a:lnTo>
                      <a:pt x="131" y="419"/>
                    </a:lnTo>
                    <a:lnTo>
                      <a:pt x="140" y="427"/>
                    </a:lnTo>
                    <a:lnTo>
                      <a:pt x="148" y="436"/>
                    </a:lnTo>
                    <a:lnTo>
                      <a:pt x="156" y="442"/>
                    </a:lnTo>
                    <a:lnTo>
                      <a:pt x="162" y="450"/>
                    </a:lnTo>
                    <a:lnTo>
                      <a:pt x="173" y="458"/>
                    </a:lnTo>
                    <a:lnTo>
                      <a:pt x="181" y="467"/>
                    </a:lnTo>
                    <a:lnTo>
                      <a:pt x="189" y="475"/>
                    </a:lnTo>
                    <a:lnTo>
                      <a:pt x="199" y="481"/>
                    </a:lnTo>
                    <a:lnTo>
                      <a:pt x="207" y="489"/>
                    </a:lnTo>
                    <a:lnTo>
                      <a:pt x="218" y="495"/>
                    </a:lnTo>
                    <a:lnTo>
                      <a:pt x="228" y="504"/>
                    </a:lnTo>
                    <a:lnTo>
                      <a:pt x="238" y="510"/>
                    </a:lnTo>
                    <a:lnTo>
                      <a:pt x="246" y="518"/>
                    </a:lnTo>
                    <a:lnTo>
                      <a:pt x="257" y="524"/>
                    </a:lnTo>
                    <a:lnTo>
                      <a:pt x="267" y="530"/>
                    </a:lnTo>
                    <a:lnTo>
                      <a:pt x="277" y="536"/>
                    </a:lnTo>
                    <a:lnTo>
                      <a:pt x="290" y="543"/>
                    </a:lnTo>
                    <a:lnTo>
                      <a:pt x="300" y="549"/>
                    </a:lnTo>
                    <a:lnTo>
                      <a:pt x="310" y="555"/>
                    </a:lnTo>
                    <a:lnTo>
                      <a:pt x="320" y="559"/>
                    </a:lnTo>
                    <a:lnTo>
                      <a:pt x="331" y="565"/>
                    </a:lnTo>
                    <a:lnTo>
                      <a:pt x="341" y="571"/>
                    </a:lnTo>
                    <a:lnTo>
                      <a:pt x="351" y="575"/>
                    </a:lnTo>
                    <a:lnTo>
                      <a:pt x="364" y="582"/>
                    </a:lnTo>
                    <a:lnTo>
                      <a:pt x="374" y="586"/>
                    </a:lnTo>
                    <a:lnTo>
                      <a:pt x="384" y="590"/>
                    </a:lnTo>
                    <a:lnTo>
                      <a:pt x="394" y="594"/>
                    </a:lnTo>
                    <a:lnTo>
                      <a:pt x="407" y="598"/>
                    </a:lnTo>
                    <a:lnTo>
                      <a:pt x="415" y="602"/>
                    </a:lnTo>
                    <a:lnTo>
                      <a:pt x="427" y="606"/>
                    </a:lnTo>
                    <a:lnTo>
                      <a:pt x="437" y="608"/>
                    </a:lnTo>
                    <a:lnTo>
                      <a:pt x="448" y="612"/>
                    </a:lnTo>
                    <a:lnTo>
                      <a:pt x="460" y="615"/>
                    </a:lnTo>
                    <a:lnTo>
                      <a:pt x="470" y="617"/>
                    </a:lnTo>
                    <a:lnTo>
                      <a:pt x="481" y="619"/>
                    </a:lnTo>
                    <a:lnTo>
                      <a:pt x="491" y="623"/>
                    </a:lnTo>
                    <a:lnTo>
                      <a:pt x="501" y="623"/>
                    </a:lnTo>
                    <a:lnTo>
                      <a:pt x="511" y="625"/>
                    </a:lnTo>
                    <a:lnTo>
                      <a:pt x="522" y="627"/>
                    </a:lnTo>
                    <a:lnTo>
                      <a:pt x="532" y="629"/>
                    </a:lnTo>
                    <a:lnTo>
                      <a:pt x="542" y="629"/>
                    </a:lnTo>
                    <a:lnTo>
                      <a:pt x="552" y="631"/>
                    </a:lnTo>
                    <a:lnTo>
                      <a:pt x="563" y="631"/>
                    </a:lnTo>
                    <a:lnTo>
                      <a:pt x="573" y="633"/>
                    </a:lnTo>
                    <a:lnTo>
                      <a:pt x="583" y="633"/>
                    </a:lnTo>
                    <a:lnTo>
                      <a:pt x="594" y="633"/>
                    </a:lnTo>
                    <a:lnTo>
                      <a:pt x="604" y="633"/>
                    </a:lnTo>
                    <a:lnTo>
                      <a:pt x="614" y="633"/>
                    </a:lnTo>
                    <a:lnTo>
                      <a:pt x="622" y="631"/>
                    </a:lnTo>
                    <a:lnTo>
                      <a:pt x="633" y="631"/>
                    </a:lnTo>
                    <a:lnTo>
                      <a:pt x="643" y="629"/>
                    </a:lnTo>
                    <a:lnTo>
                      <a:pt x="651" y="629"/>
                    </a:lnTo>
                    <a:lnTo>
                      <a:pt x="661" y="627"/>
                    </a:lnTo>
                    <a:lnTo>
                      <a:pt x="670" y="625"/>
                    </a:lnTo>
                    <a:lnTo>
                      <a:pt x="680" y="623"/>
                    </a:lnTo>
                    <a:lnTo>
                      <a:pt x="688" y="623"/>
                    </a:lnTo>
                    <a:lnTo>
                      <a:pt x="696" y="619"/>
                    </a:lnTo>
                    <a:lnTo>
                      <a:pt x="704" y="617"/>
                    </a:lnTo>
                    <a:lnTo>
                      <a:pt x="713" y="615"/>
                    </a:lnTo>
                    <a:lnTo>
                      <a:pt x="721" y="612"/>
                    </a:lnTo>
                    <a:lnTo>
                      <a:pt x="729" y="608"/>
                    </a:lnTo>
                    <a:lnTo>
                      <a:pt x="737" y="606"/>
                    </a:lnTo>
                    <a:lnTo>
                      <a:pt x="746" y="602"/>
                    </a:lnTo>
                    <a:lnTo>
                      <a:pt x="752" y="598"/>
                    </a:lnTo>
                    <a:lnTo>
                      <a:pt x="760" y="594"/>
                    </a:lnTo>
                    <a:lnTo>
                      <a:pt x="768" y="590"/>
                    </a:lnTo>
                    <a:lnTo>
                      <a:pt x="776" y="586"/>
                    </a:lnTo>
                    <a:lnTo>
                      <a:pt x="782" y="582"/>
                    </a:lnTo>
                    <a:lnTo>
                      <a:pt x="789" y="575"/>
                    </a:lnTo>
                    <a:lnTo>
                      <a:pt x="795" y="571"/>
                    </a:lnTo>
                    <a:lnTo>
                      <a:pt x="803" y="565"/>
                    </a:lnTo>
                    <a:lnTo>
                      <a:pt x="807" y="559"/>
                    </a:lnTo>
                    <a:lnTo>
                      <a:pt x="813" y="555"/>
                    </a:lnTo>
                    <a:lnTo>
                      <a:pt x="819" y="549"/>
                    </a:lnTo>
                    <a:lnTo>
                      <a:pt x="826" y="543"/>
                    </a:lnTo>
                    <a:lnTo>
                      <a:pt x="830" y="536"/>
                    </a:lnTo>
                    <a:lnTo>
                      <a:pt x="836" y="530"/>
                    </a:lnTo>
                    <a:lnTo>
                      <a:pt x="840" y="524"/>
                    </a:lnTo>
                    <a:lnTo>
                      <a:pt x="834" y="520"/>
                    </a:lnTo>
                    <a:lnTo>
                      <a:pt x="834" y="51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6419932D-84B6-4B5A-A7E5-7BB59FBED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1858"/>
                <a:ext cx="801" cy="575"/>
              </a:xfrm>
              <a:custGeom>
                <a:avLst/>
                <a:gdLst>
                  <a:gd name="T0" fmla="*/ 784 w 801"/>
                  <a:gd name="T1" fmla="*/ 512 h 575"/>
                  <a:gd name="T2" fmla="*/ 755 w 801"/>
                  <a:gd name="T3" fmla="*/ 527 h 575"/>
                  <a:gd name="T4" fmla="*/ 724 w 801"/>
                  <a:gd name="T5" fmla="*/ 541 h 575"/>
                  <a:gd name="T6" fmla="*/ 691 w 801"/>
                  <a:gd name="T7" fmla="*/ 551 h 575"/>
                  <a:gd name="T8" fmla="*/ 658 w 801"/>
                  <a:gd name="T9" fmla="*/ 560 h 575"/>
                  <a:gd name="T10" fmla="*/ 623 w 801"/>
                  <a:gd name="T11" fmla="*/ 564 h 575"/>
                  <a:gd name="T12" fmla="*/ 588 w 801"/>
                  <a:gd name="T13" fmla="*/ 566 h 575"/>
                  <a:gd name="T14" fmla="*/ 543 w 801"/>
                  <a:gd name="T15" fmla="*/ 566 h 575"/>
                  <a:gd name="T16" fmla="*/ 508 w 801"/>
                  <a:gd name="T17" fmla="*/ 564 h 575"/>
                  <a:gd name="T18" fmla="*/ 471 w 801"/>
                  <a:gd name="T19" fmla="*/ 555 h 575"/>
                  <a:gd name="T20" fmla="*/ 434 w 801"/>
                  <a:gd name="T21" fmla="*/ 547 h 575"/>
                  <a:gd name="T22" fmla="*/ 397 w 801"/>
                  <a:gd name="T23" fmla="*/ 537 h 575"/>
                  <a:gd name="T24" fmla="*/ 360 w 801"/>
                  <a:gd name="T25" fmla="*/ 523 h 575"/>
                  <a:gd name="T26" fmla="*/ 325 w 801"/>
                  <a:gd name="T27" fmla="*/ 508 h 575"/>
                  <a:gd name="T28" fmla="*/ 290 w 801"/>
                  <a:gd name="T29" fmla="*/ 490 h 575"/>
                  <a:gd name="T30" fmla="*/ 257 w 801"/>
                  <a:gd name="T31" fmla="*/ 469 h 575"/>
                  <a:gd name="T32" fmla="*/ 226 w 801"/>
                  <a:gd name="T33" fmla="*/ 446 h 575"/>
                  <a:gd name="T34" fmla="*/ 195 w 801"/>
                  <a:gd name="T35" fmla="*/ 422 h 575"/>
                  <a:gd name="T36" fmla="*/ 167 w 801"/>
                  <a:gd name="T37" fmla="*/ 395 h 575"/>
                  <a:gd name="T38" fmla="*/ 140 w 801"/>
                  <a:gd name="T39" fmla="*/ 366 h 575"/>
                  <a:gd name="T40" fmla="*/ 115 w 801"/>
                  <a:gd name="T41" fmla="*/ 337 h 575"/>
                  <a:gd name="T42" fmla="*/ 93 w 801"/>
                  <a:gd name="T43" fmla="*/ 307 h 575"/>
                  <a:gd name="T44" fmla="*/ 72 w 801"/>
                  <a:gd name="T45" fmla="*/ 276 h 575"/>
                  <a:gd name="T46" fmla="*/ 56 w 801"/>
                  <a:gd name="T47" fmla="*/ 243 h 575"/>
                  <a:gd name="T48" fmla="*/ 41 w 801"/>
                  <a:gd name="T49" fmla="*/ 208 h 575"/>
                  <a:gd name="T50" fmla="*/ 29 w 801"/>
                  <a:gd name="T51" fmla="*/ 175 h 575"/>
                  <a:gd name="T52" fmla="*/ 19 w 801"/>
                  <a:gd name="T53" fmla="*/ 142 h 575"/>
                  <a:gd name="T54" fmla="*/ 12 w 801"/>
                  <a:gd name="T55" fmla="*/ 107 h 575"/>
                  <a:gd name="T56" fmla="*/ 8 w 801"/>
                  <a:gd name="T57" fmla="*/ 74 h 575"/>
                  <a:gd name="T58" fmla="*/ 6 w 801"/>
                  <a:gd name="T59" fmla="*/ 33 h 575"/>
                  <a:gd name="T60" fmla="*/ 2 w 801"/>
                  <a:gd name="T61" fmla="*/ 8 h 575"/>
                  <a:gd name="T62" fmla="*/ 0 w 801"/>
                  <a:gd name="T63" fmla="*/ 37 h 575"/>
                  <a:gd name="T64" fmla="*/ 2 w 801"/>
                  <a:gd name="T65" fmla="*/ 78 h 575"/>
                  <a:gd name="T66" fmla="*/ 6 w 801"/>
                  <a:gd name="T67" fmla="*/ 113 h 575"/>
                  <a:gd name="T68" fmla="*/ 12 w 801"/>
                  <a:gd name="T69" fmla="*/ 148 h 575"/>
                  <a:gd name="T70" fmla="*/ 23 w 801"/>
                  <a:gd name="T71" fmla="*/ 183 h 575"/>
                  <a:gd name="T72" fmla="*/ 35 w 801"/>
                  <a:gd name="T73" fmla="*/ 216 h 575"/>
                  <a:gd name="T74" fmla="*/ 51 w 801"/>
                  <a:gd name="T75" fmla="*/ 251 h 575"/>
                  <a:gd name="T76" fmla="*/ 70 w 801"/>
                  <a:gd name="T77" fmla="*/ 284 h 575"/>
                  <a:gd name="T78" fmla="*/ 90 w 801"/>
                  <a:gd name="T79" fmla="*/ 315 h 575"/>
                  <a:gd name="T80" fmla="*/ 113 w 801"/>
                  <a:gd name="T81" fmla="*/ 348 h 575"/>
                  <a:gd name="T82" fmla="*/ 138 w 801"/>
                  <a:gd name="T83" fmla="*/ 376 h 575"/>
                  <a:gd name="T84" fmla="*/ 167 w 801"/>
                  <a:gd name="T85" fmla="*/ 403 h 575"/>
                  <a:gd name="T86" fmla="*/ 195 w 801"/>
                  <a:gd name="T87" fmla="*/ 432 h 575"/>
                  <a:gd name="T88" fmla="*/ 226 w 801"/>
                  <a:gd name="T89" fmla="*/ 455 h 575"/>
                  <a:gd name="T90" fmla="*/ 259 w 801"/>
                  <a:gd name="T91" fmla="*/ 479 h 575"/>
                  <a:gd name="T92" fmla="*/ 292 w 801"/>
                  <a:gd name="T93" fmla="*/ 498 h 575"/>
                  <a:gd name="T94" fmla="*/ 329 w 801"/>
                  <a:gd name="T95" fmla="*/ 516 h 575"/>
                  <a:gd name="T96" fmla="*/ 364 w 801"/>
                  <a:gd name="T97" fmla="*/ 533 h 575"/>
                  <a:gd name="T98" fmla="*/ 401 w 801"/>
                  <a:gd name="T99" fmla="*/ 547 h 575"/>
                  <a:gd name="T100" fmla="*/ 438 w 801"/>
                  <a:gd name="T101" fmla="*/ 558 h 575"/>
                  <a:gd name="T102" fmla="*/ 475 w 801"/>
                  <a:gd name="T103" fmla="*/ 566 h 575"/>
                  <a:gd name="T104" fmla="*/ 512 w 801"/>
                  <a:gd name="T105" fmla="*/ 570 h 575"/>
                  <a:gd name="T106" fmla="*/ 551 w 801"/>
                  <a:gd name="T107" fmla="*/ 574 h 575"/>
                  <a:gd name="T108" fmla="*/ 601 w 801"/>
                  <a:gd name="T109" fmla="*/ 574 h 575"/>
                  <a:gd name="T110" fmla="*/ 638 w 801"/>
                  <a:gd name="T111" fmla="*/ 570 h 575"/>
                  <a:gd name="T112" fmla="*/ 672 w 801"/>
                  <a:gd name="T113" fmla="*/ 564 h 575"/>
                  <a:gd name="T114" fmla="*/ 705 w 801"/>
                  <a:gd name="T115" fmla="*/ 553 h 575"/>
                  <a:gd name="T116" fmla="*/ 738 w 801"/>
                  <a:gd name="T117" fmla="*/ 543 h 575"/>
                  <a:gd name="T118" fmla="*/ 769 w 801"/>
                  <a:gd name="T119" fmla="*/ 529 h 575"/>
                  <a:gd name="T120" fmla="*/ 798 w 801"/>
                  <a:gd name="T121" fmla="*/ 51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01" h="575">
                    <a:moveTo>
                      <a:pt x="800" y="510"/>
                    </a:moveTo>
                    <a:lnTo>
                      <a:pt x="800" y="502"/>
                    </a:lnTo>
                    <a:lnTo>
                      <a:pt x="794" y="504"/>
                    </a:lnTo>
                    <a:lnTo>
                      <a:pt x="788" y="508"/>
                    </a:lnTo>
                    <a:lnTo>
                      <a:pt x="784" y="512"/>
                    </a:lnTo>
                    <a:lnTo>
                      <a:pt x="777" y="514"/>
                    </a:lnTo>
                    <a:lnTo>
                      <a:pt x="771" y="518"/>
                    </a:lnTo>
                    <a:lnTo>
                      <a:pt x="765" y="521"/>
                    </a:lnTo>
                    <a:lnTo>
                      <a:pt x="761" y="525"/>
                    </a:lnTo>
                    <a:lnTo>
                      <a:pt x="755" y="527"/>
                    </a:lnTo>
                    <a:lnTo>
                      <a:pt x="749" y="531"/>
                    </a:lnTo>
                    <a:lnTo>
                      <a:pt x="742" y="533"/>
                    </a:lnTo>
                    <a:lnTo>
                      <a:pt x="736" y="535"/>
                    </a:lnTo>
                    <a:lnTo>
                      <a:pt x="730" y="537"/>
                    </a:lnTo>
                    <a:lnTo>
                      <a:pt x="724" y="541"/>
                    </a:lnTo>
                    <a:lnTo>
                      <a:pt x="718" y="543"/>
                    </a:lnTo>
                    <a:lnTo>
                      <a:pt x="712" y="545"/>
                    </a:lnTo>
                    <a:lnTo>
                      <a:pt x="703" y="547"/>
                    </a:lnTo>
                    <a:lnTo>
                      <a:pt x="697" y="549"/>
                    </a:lnTo>
                    <a:lnTo>
                      <a:pt x="691" y="551"/>
                    </a:lnTo>
                    <a:lnTo>
                      <a:pt x="685" y="551"/>
                    </a:lnTo>
                    <a:lnTo>
                      <a:pt x="679" y="553"/>
                    </a:lnTo>
                    <a:lnTo>
                      <a:pt x="672" y="555"/>
                    </a:lnTo>
                    <a:lnTo>
                      <a:pt x="664" y="558"/>
                    </a:lnTo>
                    <a:lnTo>
                      <a:pt x="658" y="560"/>
                    </a:lnTo>
                    <a:lnTo>
                      <a:pt x="650" y="560"/>
                    </a:lnTo>
                    <a:lnTo>
                      <a:pt x="644" y="562"/>
                    </a:lnTo>
                    <a:lnTo>
                      <a:pt x="638" y="562"/>
                    </a:lnTo>
                    <a:lnTo>
                      <a:pt x="629" y="564"/>
                    </a:lnTo>
                    <a:lnTo>
                      <a:pt x="623" y="564"/>
                    </a:lnTo>
                    <a:lnTo>
                      <a:pt x="615" y="566"/>
                    </a:lnTo>
                    <a:lnTo>
                      <a:pt x="609" y="566"/>
                    </a:lnTo>
                    <a:lnTo>
                      <a:pt x="601" y="566"/>
                    </a:lnTo>
                    <a:lnTo>
                      <a:pt x="594" y="566"/>
                    </a:lnTo>
                    <a:lnTo>
                      <a:pt x="588" y="566"/>
                    </a:lnTo>
                    <a:lnTo>
                      <a:pt x="580" y="566"/>
                    </a:lnTo>
                    <a:lnTo>
                      <a:pt x="566" y="566"/>
                    </a:lnTo>
                    <a:lnTo>
                      <a:pt x="557" y="566"/>
                    </a:lnTo>
                    <a:lnTo>
                      <a:pt x="551" y="566"/>
                    </a:lnTo>
                    <a:lnTo>
                      <a:pt x="543" y="566"/>
                    </a:lnTo>
                    <a:lnTo>
                      <a:pt x="537" y="566"/>
                    </a:lnTo>
                    <a:lnTo>
                      <a:pt x="529" y="566"/>
                    </a:lnTo>
                    <a:lnTo>
                      <a:pt x="522" y="566"/>
                    </a:lnTo>
                    <a:lnTo>
                      <a:pt x="514" y="564"/>
                    </a:lnTo>
                    <a:lnTo>
                      <a:pt x="508" y="564"/>
                    </a:lnTo>
                    <a:lnTo>
                      <a:pt x="500" y="562"/>
                    </a:lnTo>
                    <a:lnTo>
                      <a:pt x="492" y="562"/>
                    </a:lnTo>
                    <a:lnTo>
                      <a:pt x="485" y="560"/>
                    </a:lnTo>
                    <a:lnTo>
                      <a:pt x="477" y="558"/>
                    </a:lnTo>
                    <a:lnTo>
                      <a:pt x="471" y="555"/>
                    </a:lnTo>
                    <a:lnTo>
                      <a:pt x="463" y="555"/>
                    </a:lnTo>
                    <a:lnTo>
                      <a:pt x="457" y="553"/>
                    </a:lnTo>
                    <a:lnTo>
                      <a:pt x="448" y="551"/>
                    </a:lnTo>
                    <a:lnTo>
                      <a:pt x="440" y="551"/>
                    </a:lnTo>
                    <a:lnTo>
                      <a:pt x="434" y="547"/>
                    </a:lnTo>
                    <a:lnTo>
                      <a:pt x="426" y="547"/>
                    </a:lnTo>
                    <a:lnTo>
                      <a:pt x="420" y="543"/>
                    </a:lnTo>
                    <a:lnTo>
                      <a:pt x="411" y="543"/>
                    </a:lnTo>
                    <a:lnTo>
                      <a:pt x="405" y="539"/>
                    </a:lnTo>
                    <a:lnTo>
                      <a:pt x="397" y="537"/>
                    </a:lnTo>
                    <a:lnTo>
                      <a:pt x="391" y="535"/>
                    </a:lnTo>
                    <a:lnTo>
                      <a:pt x="383" y="533"/>
                    </a:lnTo>
                    <a:lnTo>
                      <a:pt x="376" y="529"/>
                    </a:lnTo>
                    <a:lnTo>
                      <a:pt x="368" y="527"/>
                    </a:lnTo>
                    <a:lnTo>
                      <a:pt x="360" y="523"/>
                    </a:lnTo>
                    <a:lnTo>
                      <a:pt x="354" y="521"/>
                    </a:lnTo>
                    <a:lnTo>
                      <a:pt x="346" y="516"/>
                    </a:lnTo>
                    <a:lnTo>
                      <a:pt x="339" y="514"/>
                    </a:lnTo>
                    <a:lnTo>
                      <a:pt x="333" y="510"/>
                    </a:lnTo>
                    <a:lnTo>
                      <a:pt x="325" y="508"/>
                    </a:lnTo>
                    <a:lnTo>
                      <a:pt x="319" y="504"/>
                    </a:lnTo>
                    <a:lnTo>
                      <a:pt x="311" y="500"/>
                    </a:lnTo>
                    <a:lnTo>
                      <a:pt x="304" y="496"/>
                    </a:lnTo>
                    <a:lnTo>
                      <a:pt x="298" y="492"/>
                    </a:lnTo>
                    <a:lnTo>
                      <a:pt x="290" y="490"/>
                    </a:lnTo>
                    <a:lnTo>
                      <a:pt x="284" y="486"/>
                    </a:lnTo>
                    <a:lnTo>
                      <a:pt x="278" y="481"/>
                    </a:lnTo>
                    <a:lnTo>
                      <a:pt x="271" y="477"/>
                    </a:lnTo>
                    <a:lnTo>
                      <a:pt x="263" y="473"/>
                    </a:lnTo>
                    <a:lnTo>
                      <a:pt x="257" y="469"/>
                    </a:lnTo>
                    <a:lnTo>
                      <a:pt x="251" y="465"/>
                    </a:lnTo>
                    <a:lnTo>
                      <a:pt x="245" y="461"/>
                    </a:lnTo>
                    <a:lnTo>
                      <a:pt x="239" y="455"/>
                    </a:lnTo>
                    <a:lnTo>
                      <a:pt x="232" y="451"/>
                    </a:lnTo>
                    <a:lnTo>
                      <a:pt x="226" y="446"/>
                    </a:lnTo>
                    <a:lnTo>
                      <a:pt x="220" y="442"/>
                    </a:lnTo>
                    <a:lnTo>
                      <a:pt x="214" y="436"/>
                    </a:lnTo>
                    <a:lnTo>
                      <a:pt x="208" y="432"/>
                    </a:lnTo>
                    <a:lnTo>
                      <a:pt x="202" y="426"/>
                    </a:lnTo>
                    <a:lnTo>
                      <a:pt x="195" y="422"/>
                    </a:lnTo>
                    <a:lnTo>
                      <a:pt x="189" y="416"/>
                    </a:lnTo>
                    <a:lnTo>
                      <a:pt x="183" y="411"/>
                    </a:lnTo>
                    <a:lnTo>
                      <a:pt x="177" y="405"/>
                    </a:lnTo>
                    <a:lnTo>
                      <a:pt x="173" y="401"/>
                    </a:lnTo>
                    <a:lnTo>
                      <a:pt x="167" y="395"/>
                    </a:lnTo>
                    <a:lnTo>
                      <a:pt x="160" y="391"/>
                    </a:lnTo>
                    <a:lnTo>
                      <a:pt x="156" y="385"/>
                    </a:lnTo>
                    <a:lnTo>
                      <a:pt x="150" y="379"/>
                    </a:lnTo>
                    <a:lnTo>
                      <a:pt x="146" y="372"/>
                    </a:lnTo>
                    <a:lnTo>
                      <a:pt x="140" y="366"/>
                    </a:lnTo>
                    <a:lnTo>
                      <a:pt x="134" y="360"/>
                    </a:lnTo>
                    <a:lnTo>
                      <a:pt x="130" y="356"/>
                    </a:lnTo>
                    <a:lnTo>
                      <a:pt x="125" y="350"/>
                    </a:lnTo>
                    <a:lnTo>
                      <a:pt x="121" y="344"/>
                    </a:lnTo>
                    <a:lnTo>
                      <a:pt x="115" y="337"/>
                    </a:lnTo>
                    <a:lnTo>
                      <a:pt x="111" y="331"/>
                    </a:lnTo>
                    <a:lnTo>
                      <a:pt x="107" y="325"/>
                    </a:lnTo>
                    <a:lnTo>
                      <a:pt x="101" y="319"/>
                    </a:lnTo>
                    <a:lnTo>
                      <a:pt x="97" y="313"/>
                    </a:lnTo>
                    <a:lnTo>
                      <a:pt x="93" y="307"/>
                    </a:lnTo>
                    <a:lnTo>
                      <a:pt x="88" y="300"/>
                    </a:lnTo>
                    <a:lnTo>
                      <a:pt x="84" y="294"/>
                    </a:lnTo>
                    <a:lnTo>
                      <a:pt x="80" y="288"/>
                    </a:lnTo>
                    <a:lnTo>
                      <a:pt x="76" y="282"/>
                    </a:lnTo>
                    <a:lnTo>
                      <a:pt x="72" y="276"/>
                    </a:lnTo>
                    <a:lnTo>
                      <a:pt x="68" y="270"/>
                    </a:lnTo>
                    <a:lnTo>
                      <a:pt x="66" y="261"/>
                    </a:lnTo>
                    <a:lnTo>
                      <a:pt x="62" y="255"/>
                    </a:lnTo>
                    <a:lnTo>
                      <a:pt x="60" y="249"/>
                    </a:lnTo>
                    <a:lnTo>
                      <a:pt x="56" y="243"/>
                    </a:lnTo>
                    <a:lnTo>
                      <a:pt x="51" y="237"/>
                    </a:lnTo>
                    <a:lnTo>
                      <a:pt x="49" y="228"/>
                    </a:lnTo>
                    <a:lnTo>
                      <a:pt x="45" y="222"/>
                    </a:lnTo>
                    <a:lnTo>
                      <a:pt x="43" y="216"/>
                    </a:lnTo>
                    <a:lnTo>
                      <a:pt x="41" y="208"/>
                    </a:lnTo>
                    <a:lnTo>
                      <a:pt x="39" y="202"/>
                    </a:lnTo>
                    <a:lnTo>
                      <a:pt x="35" y="195"/>
                    </a:lnTo>
                    <a:lnTo>
                      <a:pt x="33" y="189"/>
                    </a:lnTo>
                    <a:lnTo>
                      <a:pt x="31" y="181"/>
                    </a:lnTo>
                    <a:lnTo>
                      <a:pt x="29" y="175"/>
                    </a:lnTo>
                    <a:lnTo>
                      <a:pt x="25" y="169"/>
                    </a:lnTo>
                    <a:lnTo>
                      <a:pt x="25" y="163"/>
                    </a:lnTo>
                    <a:lnTo>
                      <a:pt x="23" y="154"/>
                    </a:lnTo>
                    <a:lnTo>
                      <a:pt x="21" y="148"/>
                    </a:lnTo>
                    <a:lnTo>
                      <a:pt x="19" y="142"/>
                    </a:lnTo>
                    <a:lnTo>
                      <a:pt x="16" y="134"/>
                    </a:lnTo>
                    <a:lnTo>
                      <a:pt x="14" y="128"/>
                    </a:lnTo>
                    <a:lnTo>
                      <a:pt x="14" y="121"/>
                    </a:lnTo>
                    <a:lnTo>
                      <a:pt x="12" y="113"/>
                    </a:lnTo>
                    <a:lnTo>
                      <a:pt x="12" y="107"/>
                    </a:lnTo>
                    <a:lnTo>
                      <a:pt x="10" y="101"/>
                    </a:lnTo>
                    <a:lnTo>
                      <a:pt x="10" y="95"/>
                    </a:lnTo>
                    <a:lnTo>
                      <a:pt x="8" y="86"/>
                    </a:lnTo>
                    <a:lnTo>
                      <a:pt x="8" y="80"/>
                    </a:lnTo>
                    <a:lnTo>
                      <a:pt x="8" y="74"/>
                    </a:lnTo>
                    <a:lnTo>
                      <a:pt x="6" y="68"/>
                    </a:lnTo>
                    <a:lnTo>
                      <a:pt x="6" y="60"/>
                    </a:lnTo>
                    <a:lnTo>
                      <a:pt x="6" y="53"/>
                    </a:lnTo>
                    <a:lnTo>
                      <a:pt x="6" y="39"/>
                    </a:lnTo>
                    <a:lnTo>
                      <a:pt x="6" y="33"/>
                    </a:lnTo>
                    <a:lnTo>
                      <a:pt x="6" y="27"/>
                    </a:lnTo>
                    <a:lnTo>
                      <a:pt x="8" y="19"/>
                    </a:lnTo>
                    <a:lnTo>
                      <a:pt x="8" y="12"/>
                    </a:lnTo>
                    <a:lnTo>
                      <a:pt x="10" y="0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6"/>
                    </a:lnTo>
                    <a:lnTo>
                      <a:pt x="0" y="23"/>
                    </a:lnTo>
                    <a:lnTo>
                      <a:pt x="0" y="31"/>
                    </a:lnTo>
                    <a:lnTo>
                      <a:pt x="0" y="37"/>
                    </a:lnTo>
                    <a:lnTo>
                      <a:pt x="0" y="51"/>
                    </a:lnTo>
                    <a:lnTo>
                      <a:pt x="0" y="58"/>
                    </a:lnTo>
                    <a:lnTo>
                      <a:pt x="0" y="66"/>
                    </a:lnTo>
                    <a:lnTo>
                      <a:pt x="0" y="72"/>
                    </a:lnTo>
                    <a:lnTo>
                      <a:pt x="2" y="78"/>
                    </a:lnTo>
                    <a:lnTo>
                      <a:pt x="2" y="86"/>
                    </a:lnTo>
                    <a:lnTo>
                      <a:pt x="4" y="93"/>
                    </a:lnTo>
                    <a:lnTo>
                      <a:pt x="4" y="99"/>
                    </a:lnTo>
                    <a:lnTo>
                      <a:pt x="4" y="107"/>
                    </a:lnTo>
                    <a:lnTo>
                      <a:pt x="6" y="113"/>
                    </a:lnTo>
                    <a:lnTo>
                      <a:pt x="6" y="119"/>
                    </a:lnTo>
                    <a:lnTo>
                      <a:pt x="8" y="128"/>
                    </a:lnTo>
                    <a:lnTo>
                      <a:pt x="10" y="134"/>
                    </a:lnTo>
                    <a:lnTo>
                      <a:pt x="12" y="142"/>
                    </a:lnTo>
                    <a:lnTo>
                      <a:pt x="12" y="148"/>
                    </a:lnTo>
                    <a:lnTo>
                      <a:pt x="14" y="154"/>
                    </a:lnTo>
                    <a:lnTo>
                      <a:pt x="16" y="163"/>
                    </a:lnTo>
                    <a:lnTo>
                      <a:pt x="19" y="169"/>
                    </a:lnTo>
                    <a:lnTo>
                      <a:pt x="21" y="177"/>
                    </a:lnTo>
                    <a:lnTo>
                      <a:pt x="23" y="183"/>
                    </a:lnTo>
                    <a:lnTo>
                      <a:pt x="25" y="189"/>
                    </a:lnTo>
                    <a:lnTo>
                      <a:pt x="27" y="195"/>
                    </a:lnTo>
                    <a:lnTo>
                      <a:pt x="31" y="204"/>
                    </a:lnTo>
                    <a:lnTo>
                      <a:pt x="33" y="210"/>
                    </a:lnTo>
                    <a:lnTo>
                      <a:pt x="35" y="216"/>
                    </a:lnTo>
                    <a:lnTo>
                      <a:pt x="39" y="224"/>
                    </a:lnTo>
                    <a:lnTo>
                      <a:pt x="41" y="230"/>
                    </a:lnTo>
                    <a:lnTo>
                      <a:pt x="45" y="237"/>
                    </a:lnTo>
                    <a:lnTo>
                      <a:pt x="47" y="243"/>
                    </a:lnTo>
                    <a:lnTo>
                      <a:pt x="51" y="251"/>
                    </a:lnTo>
                    <a:lnTo>
                      <a:pt x="56" y="257"/>
                    </a:lnTo>
                    <a:lnTo>
                      <a:pt x="58" y="263"/>
                    </a:lnTo>
                    <a:lnTo>
                      <a:pt x="62" y="272"/>
                    </a:lnTo>
                    <a:lnTo>
                      <a:pt x="66" y="278"/>
                    </a:lnTo>
                    <a:lnTo>
                      <a:pt x="70" y="284"/>
                    </a:lnTo>
                    <a:lnTo>
                      <a:pt x="72" y="290"/>
                    </a:lnTo>
                    <a:lnTo>
                      <a:pt x="76" y="296"/>
                    </a:lnTo>
                    <a:lnTo>
                      <a:pt x="82" y="302"/>
                    </a:lnTo>
                    <a:lnTo>
                      <a:pt x="86" y="309"/>
                    </a:lnTo>
                    <a:lnTo>
                      <a:pt x="90" y="315"/>
                    </a:lnTo>
                    <a:lnTo>
                      <a:pt x="95" y="321"/>
                    </a:lnTo>
                    <a:lnTo>
                      <a:pt x="99" y="327"/>
                    </a:lnTo>
                    <a:lnTo>
                      <a:pt x="103" y="333"/>
                    </a:lnTo>
                    <a:lnTo>
                      <a:pt x="109" y="342"/>
                    </a:lnTo>
                    <a:lnTo>
                      <a:pt x="113" y="348"/>
                    </a:lnTo>
                    <a:lnTo>
                      <a:pt x="117" y="352"/>
                    </a:lnTo>
                    <a:lnTo>
                      <a:pt x="123" y="358"/>
                    </a:lnTo>
                    <a:lnTo>
                      <a:pt x="130" y="364"/>
                    </a:lnTo>
                    <a:lnTo>
                      <a:pt x="134" y="370"/>
                    </a:lnTo>
                    <a:lnTo>
                      <a:pt x="138" y="376"/>
                    </a:lnTo>
                    <a:lnTo>
                      <a:pt x="144" y="383"/>
                    </a:lnTo>
                    <a:lnTo>
                      <a:pt x="150" y="389"/>
                    </a:lnTo>
                    <a:lnTo>
                      <a:pt x="154" y="393"/>
                    </a:lnTo>
                    <a:lnTo>
                      <a:pt x="160" y="399"/>
                    </a:lnTo>
                    <a:lnTo>
                      <a:pt x="167" y="403"/>
                    </a:lnTo>
                    <a:lnTo>
                      <a:pt x="173" y="409"/>
                    </a:lnTo>
                    <a:lnTo>
                      <a:pt x="177" y="416"/>
                    </a:lnTo>
                    <a:lnTo>
                      <a:pt x="183" y="420"/>
                    </a:lnTo>
                    <a:lnTo>
                      <a:pt x="189" y="426"/>
                    </a:lnTo>
                    <a:lnTo>
                      <a:pt x="195" y="432"/>
                    </a:lnTo>
                    <a:lnTo>
                      <a:pt x="202" y="436"/>
                    </a:lnTo>
                    <a:lnTo>
                      <a:pt x="208" y="442"/>
                    </a:lnTo>
                    <a:lnTo>
                      <a:pt x="214" y="446"/>
                    </a:lnTo>
                    <a:lnTo>
                      <a:pt x="220" y="451"/>
                    </a:lnTo>
                    <a:lnTo>
                      <a:pt x="226" y="455"/>
                    </a:lnTo>
                    <a:lnTo>
                      <a:pt x="232" y="461"/>
                    </a:lnTo>
                    <a:lnTo>
                      <a:pt x="239" y="465"/>
                    </a:lnTo>
                    <a:lnTo>
                      <a:pt x="247" y="469"/>
                    </a:lnTo>
                    <a:lnTo>
                      <a:pt x="253" y="473"/>
                    </a:lnTo>
                    <a:lnTo>
                      <a:pt x="259" y="479"/>
                    </a:lnTo>
                    <a:lnTo>
                      <a:pt x="265" y="483"/>
                    </a:lnTo>
                    <a:lnTo>
                      <a:pt x="271" y="488"/>
                    </a:lnTo>
                    <a:lnTo>
                      <a:pt x="280" y="492"/>
                    </a:lnTo>
                    <a:lnTo>
                      <a:pt x="286" y="494"/>
                    </a:lnTo>
                    <a:lnTo>
                      <a:pt x="292" y="498"/>
                    </a:lnTo>
                    <a:lnTo>
                      <a:pt x="300" y="504"/>
                    </a:lnTo>
                    <a:lnTo>
                      <a:pt x="308" y="506"/>
                    </a:lnTo>
                    <a:lnTo>
                      <a:pt x="315" y="510"/>
                    </a:lnTo>
                    <a:lnTo>
                      <a:pt x="321" y="512"/>
                    </a:lnTo>
                    <a:lnTo>
                      <a:pt x="329" y="516"/>
                    </a:lnTo>
                    <a:lnTo>
                      <a:pt x="335" y="521"/>
                    </a:lnTo>
                    <a:lnTo>
                      <a:pt x="341" y="523"/>
                    </a:lnTo>
                    <a:lnTo>
                      <a:pt x="350" y="527"/>
                    </a:lnTo>
                    <a:lnTo>
                      <a:pt x="358" y="531"/>
                    </a:lnTo>
                    <a:lnTo>
                      <a:pt x="364" y="533"/>
                    </a:lnTo>
                    <a:lnTo>
                      <a:pt x="372" y="537"/>
                    </a:lnTo>
                    <a:lnTo>
                      <a:pt x="378" y="539"/>
                    </a:lnTo>
                    <a:lnTo>
                      <a:pt x="387" y="541"/>
                    </a:lnTo>
                    <a:lnTo>
                      <a:pt x="395" y="543"/>
                    </a:lnTo>
                    <a:lnTo>
                      <a:pt x="401" y="547"/>
                    </a:lnTo>
                    <a:lnTo>
                      <a:pt x="409" y="549"/>
                    </a:lnTo>
                    <a:lnTo>
                      <a:pt x="415" y="551"/>
                    </a:lnTo>
                    <a:lnTo>
                      <a:pt x="424" y="553"/>
                    </a:lnTo>
                    <a:lnTo>
                      <a:pt x="432" y="555"/>
                    </a:lnTo>
                    <a:lnTo>
                      <a:pt x="438" y="558"/>
                    </a:lnTo>
                    <a:lnTo>
                      <a:pt x="446" y="560"/>
                    </a:lnTo>
                    <a:lnTo>
                      <a:pt x="452" y="562"/>
                    </a:lnTo>
                    <a:lnTo>
                      <a:pt x="461" y="562"/>
                    </a:lnTo>
                    <a:lnTo>
                      <a:pt x="469" y="564"/>
                    </a:lnTo>
                    <a:lnTo>
                      <a:pt x="475" y="566"/>
                    </a:lnTo>
                    <a:lnTo>
                      <a:pt x="483" y="566"/>
                    </a:lnTo>
                    <a:lnTo>
                      <a:pt x="492" y="568"/>
                    </a:lnTo>
                    <a:lnTo>
                      <a:pt x="498" y="570"/>
                    </a:lnTo>
                    <a:lnTo>
                      <a:pt x="506" y="570"/>
                    </a:lnTo>
                    <a:lnTo>
                      <a:pt x="512" y="570"/>
                    </a:lnTo>
                    <a:lnTo>
                      <a:pt x="520" y="572"/>
                    </a:lnTo>
                    <a:lnTo>
                      <a:pt x="529" y="572"/>
                    </a:lnTo>
                    <a:lnTo>
                      <a:pt x="537" y="574"/>
                    </a:lnTo>
                    <a:lnTo>
                      <a:pt x="543" y="574"/>
                    </a:lnTo>
                    <a:lnTo>
                      <a:pt x="551" y="574"/>
                    </a:lnTo>
                    <a:lnTo>
                      <a:pt x="557" y="574"/>
                    </a:lnTo>
                    <a:lnTo>
                      <a:pt x="580" y="574"/>
                    </a:lnTo>
                    <a:lnTo>
                      <a:pt x="588" y="574"/>
                    </a:lnTo>
                    <a:lnTo>
                      <a:pt x="594" y="574"/>
                    </a:lnTo>
                    <a:lnTo>
                      <a:pt x="601" y="574"/>
                    </a:lnTo>
                    <a:lnTo>
                      <a:pt x="609" y="572"/>
                    </a:lnTo>
                    <a:lnTo>
                      <a:pt x="617" y="572"/>
                    </a:lnTo>
                    <a:lnTo>
                      <a:pt x="623" y="572"/>
                    </a:lnTo>
                    <a:lnTo>
                      <a:pt x="631" y="570"/>
                    </a:lnTo>
                    <a:lnTo>
                      <a:pt x="638" y="570"/>
                    </a:lnTo>
                    <a:lnTo>
                      <a:pt x="644" y="568"/>
                    </a:lnTo>
                    <a:lnTo>
                      <a:pt x="652" y="568"/>
                    </a:lnTo>
                    <a:lnTo>
                      <a:pt x="658" y="566"/>
                    </a:lnTo>
                    <a:lnTo>
                      <a:pt x="666" y="566"/>
                    </a:lnTo>
                    <a:lnTo>
                      <a:pt x="672" y="564"/>
                    </a:lnTo>
                    <a:lnTo>
                      <a:pt x="679" y="562"/>
                    </a:lnTo>
                    <a:lnTo>
                      <a:pt x="687" y="560"/>
                    </a:lnTo>
                    <a:lnTo>
                      <a:pt x="693" y="558"/>
                    </a:lnTo>
                    <a:lnTo>
                      <a:pt x="699" y="555"/>
                    </a:lnTo>
                    <a:lnTo>
                      <a:pt x="705" y="553"/>
                    </a:lnTo>
                    <a:lnTo>
                      <a:pt x="714" y="551"/>
                    </a:lnTo>
                    <a:lnTo>
                      <a:pt x="720" y="549"/>
                    </a:lnTo>
                    <a:lnTo>
                      <a:pt x="726" y="547"/>
                    </a:lnTo>
                    <a:lnTo>
                      <a:pt x="732" y="545"/>
                    </a:lnTo>
                    <a:lnTo>
                      <a:pt x="738" y="543"/>
                    </a:lnTo>
                    <a:lnTo>
                      <a:pt x="744" y="541"/>
                    </a:lnTo>
                    <a:lnTo>
                      <a:pt x="751" y="537"/>
                    </a:lnTo>
                    <a:lnTo>
                      <a:pt x="757" y="535"/>
                    </a:lnTo>
                    <a:lnTo>
                      <a:pt x="763" y="533"/>
                    </a:lnTo>
                    <a:lnTo>
                      <a:pt x="769" y="529"/>
                    </a:lnTo>
                    <a:lnTo>
                      <a:pt x="775" y="525"/>
                    </a:lnTo>
                    <a:lnTo>
                      <a:pt x="781" y="523"/>
                    </a:lnTo>
                    <a:lnTo>
                      <a:pt x="788" y="518"/>
                    </a:lnTo>
                    <a:lnTo>
                      <a:pt x="792" y="516"/>
                    </a:lnTo>
                    <a:lnTo>
                      <a:pt x="798" y="512"/>
                    </a:lnTo>
                    <a:lnTo>
                      <a:pt x="800" y="51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3B7A0AE8-91C9-48BB-A384-A13572E18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786"/>
              <a:ext cx="173" cy="175"/>
            </a:xfrm>
            <a:custGeom>
              <a:avLst/>
              <a:gdLst>
                <a:gd name="T0" fmla="*/ 172 w 173"/>
                <a:gd name="T1" fmla="*/ 74 h 175"/>
                <a:gd name="T2" fmla="*/ 166 w 173"/>
                <a:gd name="T3" fmla="*/ 57 h 175"/>
                <a:gd name="T4" fmla="*/ 160 w 173"/>
                <a:gd name="T5" fmla="*/ 43 h 175"/>
                <a:gd name="T6" fmla="*/ 149 w 173"/>
                <a:gd name="T7" fmla="*/ 29 h 175"/>
                <a:gd name="T8" fmla="*/ 137 w 173"/>
                <a:gd name="T9" fmla="*/ 18 h 175"/>
                <a:gd name="T10" fmla="*/ 123 w 173"/>
                <a:gd name="T11" fmla="*/ 8 h 175"/>
                <a:gd name="T12" fmla="*/ 109 w 173"/>
                <a:gd name="T13" fmla="*/ 2 h 175"/>
                <a:gd name="T14" fmla="*/ 90 w 173"/>
                <a:gd name="T15" fmla="*/ 0 h 175"/>
                <a:gd name="T16" fmla="*/ 74 w 173"/>
                <a:gd name="T17" fmla="*/ 0 h 175"/>
                <a:gd name="T18" fmla="*/ 57 w 173"/>
                <a:gd name="T19" fmla="*/ 6 h 175"/>
                <a:gd name="T20" fmla="*/ 41 w 173"/>
                <a:gd name="T21" fmla="*/ 12 h 175"/>
                <a:gd name="T22" fmla="*/ 29 w 173"/>
                <a:gd name="T23" fmla="*/ 23 h 175"/>
                <a:gd name="T24" fmla="*/ 16 w 173"/>
                <a:gd name="T25" fmla="*/ 35 h 175"/>
                <a:gd name="T26" fmla="*/ 8 w 173"/>
                <a:gd name="T27" fmla="*/ 49 h 175"/>
                <a:gd name="T28" fmla="*/ 2 w 173"/>
                <a:gd name="T29" fmla="*/ 66 h 175"/>
                <a:gd name="T30" fmla="*/ 0 w 173"/>
                <a:gd name="T31" fmla="*/ 82 h 175"/>
                <a:gd name="T32" fmla="*/ 0 w 173"/>
                <a:gd name="T33" fmla="*/ 100 h 175"/>
                <a:gd name="T34" fmla="*/ 6 w 173"/>
                <a:gd name="T35" fmla="*/ 117 h 175"/>
                <a:gd name="T36" fmla="*/ 12 w 173"/>
                <a:gd name="T37" fmla="*/ 133 h 175"/>
                <a:gd name="T38" fmla="*/ 23 w 173"/>
                <a:gd name="T39" fmla="*/ 145 h 175"/>
                <a:gd name="T40" fmla="*/ 35 w 173"/>
                <a:gd name="T41" fmla="*/ 156 h 175"/>
                <a:gd name="T42" fmla="*/ 49 w 173"/>
                <a:gd name="T43" fmla="*/ 166 h 175"/>
                <a:gd name="T44" fmla="*/ 63 w 173"/>
                <a:gd name="T45" fmla="*/ 172 h 175"/>
                <a:gd name="T46" fmla="*/ 82 w 173"/>
                <a:gd name="T47" fmla="*/ 174 h 175"/>
                <a:gd name="T48" fmla="*/ 98 w 173"/>
                <a:gd name="T49" fmla="*/ 174 h 175"/>
                <a:gd name="T50" fmla="*/ 117 w 173"/>
                <a:gd name="T51" fmla="*/ 168 h 175"/>
                <a:gd name="T52" fmla="*/ 131 w 173"/>
                <a:gd name="T53" fmla="*/ 162 h 175"/>
                <a:gd name="T54" fmla="*/ 143 w 173"/>
                <a:gd name="T55" fmla="*/ 151 h 175"/>
                <a:gd name="T56" fmla="*/ 156 w 173"/>
                <a:gd name="T57" fmla="*/ 139 h 175"/>
                <a:gd name="T58" fmla="*/ 164 w 173"/>
                <a:gd name="T59" fmla="*/ 125 h 175"/>
                <a:gd name="T60" fmla="*/ 170 w 173"/>
                <a:gd name="T61" fmla="*/ 108 h 175"/>
                <a:gd name="T62" fmla="*/ 172 w 173"/>
                <a:gd name="T63" fmla="*/ 92 h 175"/>
                <a:gd name="T64" fmla="*/ 127 w 173"/>
                <a:gd name="T65" fmla="*/ 82 h 175"/>
                <a:gd name="T66" fmla="*/ 127 w 173"/>
                <a:gd name="T67" fmla="*/ 74 h 175"/>
                <a:gd name="T68" fmla="*/ 123 w 173"/>
                <a:gd name="T69" fmla="*/ 66 h 175"/>
                <a:gd name="T70" fmla="*/ 117 w 173"/>
                <a:gd name="T71" fmla="*/ 57 h 175"/>
                <a:gd name="T72" fmla="*/ 109 w 173"/>
                <a:gd name="T73" fmla="*/ 51 h 175"/>
                <a:gd name="T74" fmla="*/ 100 w 173"/>
                <a:gd name="T75" fmla="*/ 47 h 175"/>
                <a:gd name="T76" fmla="*/ 92 w 173"/>
                <a:gd name="T77" fmla="*/ 45 h 175"/>
                <a:gd name="T78" fmla="*/ 84 w 173"/>
                <a:gd name="T79" fmla="*/ 45 h 175"/>
                <a:gd name="T80" fmla="*/ 76 w 173"/>
                <a:gd name="T81" fmla="*/ 45 h 175"/>
                <a:gd name="T82" fmla="*/ 68 w 173"/>
                <a:gd name="T83" fmla="*/ 49 h 175"/>
                <a:gd name="T84" fmla="*/ 59 w 173"/>
                <a:gd name="T85" fmla="*/ 53 h 175"/>
                <a:gd name="T86" fmla="*/ 53 w 173"/>
                <a:gd name="T87" fmla="*/ 59 h 175"/>
                <a:gd name="T88" fmla="*/ 49 w 173"/>
                <a:gd name="T89" fmla="*/ 68 h 175"/>
                <a:gd name="T90" fmla="*/ 45 w 173"/>
                <a:gd name="T91" fmla="*/ 76 h 175"/>
                <a:gd name="T92" fmla="*/ 43 w 173"/>
                <a:gd name="T93" fmla="*/ 84 h 175"/>
                <a:gd name="T94" fmla="*/ 45 w 173"/>
                <a:gd name="T95" fmla="*/ 94 h 175"/>
                <a:gd name="T96" fmla="*/ 47 w 173"/>
                <a:gd name="T97" fmla="*/ 102 h 175"/>
                <a:gd name="T98" fmla="*/ 49 w 173"/>
                <a:gd name="T99" fmla="*/ 108 h 175"/>
                <a:gd name="T100" fmla="*/ 55 w 173"/>
                <a:gd name="T101" fmla="*/ 117 h 175"/>
                <a:gd name="T102" fmla="*/ 61 w 173"/>
                <a:gd name="T103" fmla="*/ 121 h 175"/>
                <a:gd name="T104" fmla="*/ 70 w 173"/>
                <a:gd name="T105" fmla="*/ 127 h 175"/>
                <a:gd name="T106" fmla="*/ 78 w 173"/>
                <a:gd name="T107" fmla="*/ 129 h 175"/>
                <a:gd name="T108" fmla="*/ 86 w 173"/>
                <a:gd name="T109" fmla="*/ 129 h 175"/>
                <a:gd name="T110" fmla="*/ 94 w 173"/>
                <a:gd name="T111" fmla="*/ 129 h 175"/>
                <a:gd name="T112" fmla="*/ 102 w 173"/>
                <a:gd name="T113" fmla="*/ 127 h 175"/>
                <a:gd name="T114" fmla="*/ 111 w 173"/>
                <a:gd name="T115" fmla="*/ 121 h 175"/>
                <a:gd name="T116" fmla="*/ 119 w 173"/>
                <a:gd name="T117" fmla="*/ 115 h 175"/>
                <a:gd name="T118" fmla="*/ 123 w 173"/>
                <a:gd name="T119" fmla="*/ 106 h 175"/>
                <a:gd name="T120" fmla="*/ 127 w 173"/>
                <a:gd name="T121" fmla="*/ 100 h 175"/>
                <a:gd name="T122" fmla="*/ 127 w 173"/>
                <a:gd name="T123" fmla="*/ 9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3" h="175">
                  <a:moveTo>
                    <a:pt x="172" y="86"/>
                  </a:moveTo>
                  <a:lnTo>
                    <a:pt x="172" y="82"/>
                  </a:lnTo>
                  <a:lnTo>
                    <a:pt x="172" y="78"/>
                  </a:lnTo>
                  <a:lnTo>
                    <a:pt x="172" y="74"/>
                  </a:lnTo>
                  <a:lnTo>
                    <a:pt x="170" y="70"/>
                  </a:lnTo>
                  <a:lnTo>
                    <a:pt x="170" y="66"/>
                  </a:lnTo>
                  <a:lnTo>
                    <a:pt x="168" y="61"/>
                  </a:lnTo>
                  <a:lnTo>
                    <a:pt x="166" y="57"/>
                  </a:lnTo>
                  <a:lnTo>
                    <a:pt x="166" y="53"/>
                  </a:lnTo>
                  <a:lnTo>
                    <a:pt x="164" y="49"/>
                  </a:lnTo>
                  <a:lnTo>
                    <a:pt x="162" y="45"/>
                  </a:lnTo>
                  <a:lnTo>
                    <a:pt x="160" y="43"/>
                  </a:lnTo>
                  <a:lnTo>
                    <a:pt x="158" y="39"/>
                  </a:lnTo>
                  <a:lnTo>
                    <a:pt x="156" y="35"/>
                  </a:lnTo>
                  <a:lnTo>
                    <a:pt x="152" y="31"/>
                  </a:lnTo>
                  <a:lnTo>
                    <a:pt x="149" y="29"/>
                  </a:lnTo>
                  <a:lnTo>
                    <a:pt x="147" y="27"/>
                  </a:lnTo>
                  <a:lnTo>
                    <a:pt x="143" y="23"/>
                  </a:lnTo>
                  <a:lnTo>
                    <a:pt x="141" y="20"/>
                  </a:lnTo>
                  <a:lnTo>
                    <a:pt x="137" y="18"/>
                  </a:lnTo>
                  <a:lnTo>
                    <a:pt x="135" y="14"/>
                  </a:lnTo>
                  <a:lnTo>
                    <a:pt x="131" y="12"/>
                  </a:lnTo>
                  <a:lnTo>
                    <a:pt x="127" y="10"/>
                  </a:lnTo>
                  <a:lnTo>
                    <a:pt x="123" y="8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3" y="4"/>
                  </a:lnTo>
                  <a:lnTo>
                    <a:pt x="109" y="2"/>
                  </a:lnTo>
                  <a:lnTo>
                    <a:pt x="104" y="2"/>
                  </a:lnTo>
                  <a:lnTo>
                    <a:pt x="98" y="0"/>
                  </a:lnTo>
                  <a:lnTo>
                    <a:pt x="94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68" y="2"/>
                  </a:lnTo>
                  <a:lnTo>
                    <a:pt x="63" y="2"/>
                  </a:lnTo>
                  <a:lnTo>
                    <a:pt x="59" y="4"/>
                  </a:lnTo>
                  <a:lnTo>
                    <a:pt x="57" y="6"/>
                  </a:lnTo>
                  <a:lnTo>
                    <a:pt x="53" y="6"/>
                  </a:lnTo>
                  <a:lnTo>
                    <a:pt x="49" y="8"/>
                  </a:lnTo>
                  <a:lnTo>
                    <a:pt x="45" y="10"/>
                  </a:lnTo>
                  <a:lnTo>
                    <a:pt x="41" y="12"/>
                  </a:lnTo>
                  <a:lnTo>
                    <a:pt x="39" y="14"/>
                  </a:lnTo>
                  <a:lnTo>
                    <a:pt x="35" y="18"/>
                  </a:lnTo>
                  <a:lnTo>
                    <a:pt x="31" y="20"/>
                  </a:lnTo>
                  <a:lnTo>
                    <a:pt x="29" y="23"/>
                  </a:lnTo>
                  <a:lnTo>
                    <a:pt x="25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6" y="35"/>
                  </a:lnTo>
                  <a:lnTo>
                    <a:pt x="14" y="39"/>
                  </a:lnTo>
                  <a:lnTo>
                    <a:pt x="12" y="43"/>
                  </a:lnTo>
                  <a:lnTo>
                    <a:pt x="10" y="45"/>
                  </a:lnTo>
                  <a:lnTo>
                    <a:pt x="8" y="49"/>
                  </a:lnTo>
                  <a:lnTo>
                    <a:pt x="6" y="53"/>
                  </a:lnTo>
                  <a:lnTo>
                    <a:pt x="6" y="57"/>
                  </a:lnTo>
                  <a:lnTo>
                    <a:pt x="4" y="61"/>
                  </a:lnTo>
                  <a:lnTo>
                    <a:pt x="2" y="66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0" y="100"/>
                  </a:lnTo>
                  <a:lnTo>
                    <a:pt x="2" y="104"/>
                  </a:lnTo>
                  <a:lnTo>
                    <a:pt x="2" y="108"/>
                  </a:lnTo>
                  <a:lnTo>
                    <a:pt x="4" y="113"/>
                  </a:lnTo>
                  <a:lnTo>
                    <a:pt x="6" y="117"/>
                  </a:lnTo>
                  <a:lnTo>
                    <a:pt x="6" y="121"/>
                  </a:lnTo>
                  <a:lnTo>
                    <a:pt x="8" y="125"/>
                  </a:lnTo>
                  <a:lnTo>
                    <a:pt x="10" y="129"/>
                  </a:lnTo>
                  <a:lnTo>
                    <a:pt x="12" y="133"/>
                  </a:lnTo>
                  <a:lnTo>
                    <a:pt x="14" y="135"/>
                  </a:lnTo>
                  <a:lnTo>
                    <a:pt x="16" y="139"/>
                  </a:lnTo>
                  <a:lnTo>
                    <a:pt x="20" y="143"/>
                  </a:lnTo>
                  <a:lnTo>
                    <a:pt x="23" y="145"/>
                  </a:lnTo>
                  <a:lnTo>
                    <a:pt x="25" y="147"/>
                  </a:lnTo>
                  <a:lnTo>
                    <a:pt x="29" y="151"/>
                  </a:lnTo>
                  <a:lnTo>
                    <a:pt x="31" y="154"/>
                  </a:lnTo>
                  <a:lnTo>
                    <a:pt x="35" y="156"/>
                  </a:lnTo>
                  <a:lnTo>
                    <a:pt x="39" y="160"/>
                  </a:lnTo>
                  <a:lnTo>
                    <a:pt x="41" y="162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3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3" y="172"/>
                  </a:lnTo>
                  <a:lnTo>
                    <a:pt x="68" y="172"/>
                  </a:lnTo>
                  <a:lnTo>
                    <a:pt x="74" y="174"/>
                  </a:lnTo>
                  <a:lnTo>
                    <a:pt x="78" y="174"/>
                  </a:lnTo>
                  <a:lnTo>
                    <a:pt x="82" y="174"/>
                  </a:lnTo>
                  <a:lnTo>
                    <a:pt x="86" y="174"/>
                  </a:lnTo>
                  <a:lnTo>
                    <a:pt x="90" y="174"/>
                  </a:lnTo>
                  <a:lnTo>
                    <a:pt x="94" y="174"/>
                  </a:lnTo>
                  <a:lnTo>
                    <a:pt x="98" y="174"/>
                  </a:lnTo>
                  <a:lnTo>
                    <a:pt x="104" y="172"/>
                  </a:lnTo>
                  <a:lnTo>
                    <a:pt x="109" y="172"/>
                  </a:lnTo>
                  <a:lnTo>
                    <a:pt x="113" y="170"/>
                  </a:lnTo>
                  <a:lnTo>
                    <a:pt x="117" y="168"/>
                  </a:lnTo>
                  <a:lnTo>
                    <a:pt x="119" y="168"/>
                  </a:lnTo>
                  <a:lnTo>
                    <a:pt x="123" y="166"/>
                  </a:lnTo>
                  <a:lnTo>
                    <a:pt x="127" y="164"/>
                  </a:lnTo>
                  <a:lnTo>
                    <a:pt x="131" y="162"/>
                  </a:lnTo>
                  <a:lnTo>
                    <a:pt x="135" y="160"/>
                  </a:lnTo>
                  <a:lnTo>
                    <a:pt x="137" y="156"/>
                  </a:lnTo>
                  <a:lnTo>
                    <a:pt x="141" y="154"/>
                  </a:lnTo>
                  <a:lnTo>
                    <a:pt x="143" y="151"/>
                  </a:lnTo>
                  <a:lnTo>
                    <a:pt x="147" y="147"/>
                  </a:lnTo>
                  <a:lnTo>
                    <a:pt x="149" y="145"/>
                  </a:lnTo>
                  <a:lnTo>
                    <a:pt x="152" y="143"/>
                  </a:lnTo>
                  <a:lnTo>
                    <a:pt x="156" y="139"/>
                  </a:lnTo>
                  <a:lnTo>
                    <a:pt x="158" y="135"/>
                  </a:lnTo>
                  <a:lnTo>
                    <a:pt x="160" y="133"/>
                  </a:lnTo>
                  <a:lnTo>
                    <a:pt x="162" y="129"/>
                  </a:lnTo>
                  <a:lnTo>
                    <a:pt x="164" y="125"/>
                  </a:lnTo>
                  <a:lnTo>
                    <a:pt x="166" y="121"/>
                  </a:lnTo>
                  <a:lnTo>
                    <a:pt x="166" y="117"/>
                  </a:lnTo>
                  <a:lnTo>
                    <a:pt x="168" y="113"/>
                  </a:lnTo>
                  <a:lnTo>
                    <a:pt x="170" y="108"/>
                  </a:lnTo>
                  <a:lnTo>
                    <a:pt x="170" y="104"/>
                  </a:lnTo>
                  <a:lnTo>
                    <a:pt x="172" y="100"/>
                  </a:lnTo>
                  <a:lnTo>
                    <a:pt x="172" y="96"/>
                  </a:lnTo>
                  <a:lnTo>
                    <a:pt x="172" y="92"/>
                  </a:lnTo>
                  <a:lnTo>
                    <a:pt x="172" y="86"/>
                  </a:lnTo>
                  <a:lnTo>
                    <a:pt x="129" y="86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0"/>
                  </a:lnTo>
                  <a:lnTo>
                    <a:pt x="127" y="78"/>
                  </a:lnTo>
                  <a:lnTo>
                    <a:pt x="127" y="76"/>
                  </a:lnTo>
                  <a:lnTo>
                    <a:pt x="127" y="74"/>
                  </a:lnTo>
                  <a:lnTo>
                    <a:pt x="125" y="72"/>
                  </a:lnTo>
                  <a:lnTo>
                    <a:pt x="125" y="68"/>
                  </a:lnTo>
                  <a:lnTo>
                    <a:pt x="123" y="68"/>
                  </a:lnTo>
                  <a:lnTo>
                    <a:pt x="123" y="66"/>
                  </a:lnTo>
                  <a:lnTo>
                    <a:pt x="121" y="63"/>
                  </a:lnTo>
                  <a:lnTo>
                    <a:pt x="121" y="61"/>
                  </a:lnTo>
                  <a:lnTo>
                    <a:pt x="119" y="59"/>
                  </a:lnTo>
                  <a:lnTo>
                    <a:pt x="117" y="57"/>
                  </a:lnTo>
                  <a:lnTo>
                    <a:pt x="115" y="55"/>
                  </a:lnTo>
                  <a:lnTo>
                    <a:pt x="113" y="53"/>
                  </a:lnTo>
                  <a:lnTo>
                    <a:pt x="111" y="53"/>
                  </a:lnTo>
                  <a:lnTo>
                    <a:pt x="109" y="51"/>
                  </a:lnTo>
                  <a:lnTo>
                    <a:pt x="106" y="49"/>
                  </a:lnTo>
                  <a:lnTo>
                    <a:pt x="104" y="49"/>
                  </a:lnTo>
                  <a:lnTo>
                    <a:pt x="102" y="47"/>
                  </a:lnTo>
                  <a:lnTo>
                    <a:pt x="100" y="47"/>
                  </a:lnTo>
                  <a:lnTo>
                    <a:pt x="98" y="47"/>
                  </a:lnTo>
                  <a:lnTo>
                    <a:pt x="96" y="45"/>
                  </a:lnTo>
                  <a:lnTo>
                    <a:pt x="94" y="45"/>
                  </a:lnTo>
                  <a:lnTo>
                    <a:pt x="92" y="45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6" y="45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8" y="45"/>
                  </a:lnTo>
                  <a:lnTo>
                    <a:pt x="76" y="45"/>
                  </a:lnTo>
                  <a:lnTo>
                    <a:pt x="74" y="47"/>
                  </a:lnTo>
                  <a:lnTo>
                    <a:pt x="72" y="47"/>
                  </a:lnTo>
                  <a:lnTo>
                    <a:pt x="70" y="47"/>
                  </a:lnTo>
                  <a:lnTo>
                    <a:pt x="68" y="49"/>
                  </a:lnTo>
                  <a:lnTo>
                    <a:pt x="66" y="49"/>
                  </a:lnTo>
                  <a:lnTo>
                    <a:pt x="63" y="51"/>
                  </a:lnTo>
                  <a:lnTo>
                    <a:pt x="61" y="53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5" y="57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1" y="63"/>
                  </a:lnTo>
                  <a:lnTo>
                    <a:pt x="49" y="66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5" y="76"/>
                  </a:lnTo>
                  <a:lnTo>
                    <a:pt x="45" y="78"/>
                  </a:lnTo>
                  <a:lnTo>
                    <a:pt x="45" y="80"/>
                  </a:lnTo>
                  <a:lnTo>
                    <a:pt x="45" y="82"/>
                  </a:lnTo>
                  <a:lnTo>
                    <a:pt x="43" y="84"/>
                  </a:lnTo>
                  <a:lnTo>
                    <a:pt x="43" y="86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5" y="98"/>
                  </a:lnTo>
                  <a:lnTo>
                    <a:pt x="45" y="100"/>
                  </a:lnTo>
                  <a:lnTo>
                    <a:pt x="47" y="102"/>
                  </a:lnTo>
                  <a:lnTo>
                    <a:pt x="47" y="104"/>
                  </a:lnTo>
                  <a:lnTo>
                    <a:pt x="47" y="106"/>
                  </a:lnTo>
                  <a:lnTo>
                    <a:pt x="49" y="106"/>
                  </a:lnTo>
                  <a:lnTo>
                    <a:pt x="49" y="108"/>
                  </a:lnTo>
                  <a:lnTo>
                    <a:pt x="51" y="111"/>
                  </a:lnTo>
                  <a:lnTo>
                    <a:pt x="53" y="113"/>
                  </a:lnTo>
                  <a:lnTo>
                    <a:pt x="53" y="115"/>
                  </a:lnTo>
                  <a:lnTo>
                    <a:pt x="55" y="117"/>
                  </a:lnTo>
                  <a:lnTo>
                    <a:pt x="57" y="117"/>
                  </a:lnTo>
                  <a:lnTo>
                    <a:pt x="57" y="119"/>
                  </a:lnTo>
                  <a:lnTo>
                    <a:pt x="59" y="121"/>
                  </a:lnTo>
                  <a:lnTo>
                    <a:pt x="61" y="121"/>
                  </a:lnTo>
                  <a:lnTo>
                    <a:pt x="63" y="123"/>
                  </a:lnTo>
                  <a:lnTo>
                    <a:pt x="66" y="125"/>
                  </a:lnTo>
                  <a:lnTo>
                    <a:pt x="68" y="125"/>
                  </a:lnTo>
                  <a:lnTo>
                    <a:pt x="70" y="127"/>
                  </a:lnTo>
                  <a:lnTo>
                    <a:pt x="72" y="127"/>
                  </a:lnTo>
                  <a:lnTo>
                    <a:pt x="74" y="127"/>
                  </a:lnTo>
                  <a:lnTo>
                    <a:pt x="76" y="129"/>
                  </a:lnTo>
                  <a:lnTo>
                    <a:pt x="78" y="129"/>
                  </a:lnTo>
                  <a:lnTo>
                    <a:pt x="80" y="129"/>
                  </a:lnTo>
                  <a:lnTo>
                    <a:pt x="82" y="129"/>
                  </a:lnTo>
                  <a:lnTo>
                    <a:pt x="84" y="129"/>
                  </a:lnTo>
                  <a:lnTo>
                    <a:pt x="86" y="129"/>
                  </a:lnTo>
                  <a:lnTo>
                    <a:pt x="88" y="129"/>
                  </a:lnTo>
                  <a:lnTo>
                    <a:pt x="90" y="129"/>
                  </a:lnTo>
                  <a:lnTo>
                    <a:pt x="92" y="129"/>
                  </a:lnTo>
                  <a:lnTo>
                    <a:pt x="94" y="129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100" y="127"/>
                  </a:lnTo>
                  <a:lnTo>
                    <a:pt x="102" y="127"/>
                  </a:lnTo>
                  <a:lnTo>
                    <a:pt x="104" y="125"/>
                  </a:lnTo>
                  <a:lnTo>
                    <a:pt x="106" y="125"/>
                  </a:lnTo>
                  <a:lnTo>
                    <a:pt x="109" y="123"/>
                  </a:lnTo>
                  <a:lnTo>
                    <a:pt x="111" y="121"/>
                  </a:lnTo>
                  <a:lnTo>
                    <a:pt x="113" y="121"/>
                  </a:lnTo>
                  <a:lnTo>
                    <a:pt x="115" y="119"/>
                  </a:lnTo>
                  <a:lnTo>
                    <a:pt x="117" y="117"/>
                  </a:lnTo>
                  <a:lnTo>
                    <a:pt x="119" y="115"/>
                  </a:lnTo>
                  <a:lnTo>
                    <a:pt x="121" y="113"/>
                  </a:lnTo>
                  <a:lnTo>
                    <a:pt x="121" y="111"/>
                  </a:lnTo>
                  <a:lnTo>
                    <a:pt x="123" y="108"/>
                  </a:lnTo>
                  <a:lnTo>
                    <a:pt x="123" y="106"/>
                  </a:lnTo>
                  <a:lnTo>
                    <a:pt x="125" y="106"/>
                  </a:lnTo>
                  <a:lnTo>
                    <a:pt x="125" y="104"/>
                  </a:lnTo>
                  <a:lnTo>
                    <a:pt x="125" y="102"/>
                  </a:lnTo>
                  <a:lnTo>
                    <a:pt x="127" y="100"/>
                  </a:lnTo>
                  <a:lnTo>
                    <a:pt x="127" y="98"/>
                  </a:lnTo>
                  <a:lnTo>
                    <a:pt x="127" y="96"/>
                  </a:lnTo>
                  <a:lnTo>
                    <a:pt x="127" y="94"/>
                  </a:lnTo>
                  <a:lnTo>
                    <a:pt x="127" y="92"/>
                  </a:lnTo>
                  <a:lnTo>
                    <a:pt x="129" y="90"/>
                  </a:lnTo>
                  <a:lnTo>
                    <a:pt x="129" y="86"/>
                  </a:lnTo>
                  <a:lnTo>
                    <a:pt x="172" y="86"/>
                  </a:lnTo>
                </a:path>
              </a:pathLst>
            </a:custGeom>
            <a:solidFill>
              <a:srgbClr val="C0FE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96B68BCF-0357-444C-98FE-110BB18F2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832"/>
              <a:ext cx="89" cy="83"/>
            </a:xfrm>
            <a:custGeom>
              <a:avLst/>
              <a:gdLst>
                <a:gd name="T0" fmla="*/ 88 w 89"/>
                <a:gd name="T1" fmla="*/ 39 h 83"/>
                <a:gd name="T2" fmla="*/ 88 w 89"/>
                <a:gd name="T3" fmla="*/ 35 h 83"/>
                <a:gd name="T4" fmla="*/ 86 w 89"/>
                <a:gd name="T5" fmla="*/ 31 h 83"/>
                <a:gd name="T6" fmla="*/ 86 w 89"/>
                <a:gd name="T7" fmla="*/ 27 h 83"/>
                <a:gd name="T8" fmla="*/ 84 w 89"/>
                <a:gd name="T9" fmla="*/ 23 h 83"/>
                <a:gd name="T10" fmla="*/ 80 w 89"/>
                <a:gd name="T11" fmla="*/ 18 h 83"/>
                <a:gd name="T12" fmla="*/ 78 w 89"/>
                <a:gd name="T13" fmla="*/ 14 h 83"/>
                <a:gd name="T14" fmla="*/ 75 w 89"/>
                <a:gd name="T15" fmla="*/ 12 h 83"/>
                <a:gd name="T16" fmla="*/ 71 w 89"/>
                <a:gd name="T17" fmla="*/ 10 h 83"/>
                <a:gd name="T18" fmla="*/ 69 w 89"/>
                <a:gd name="T19" fmla="*/ 6 h 83"/>
                <a:gd name="T20" fmla="*/ 65 w 89"/>
                <a:gd name="T21" fmla="*/ 4 h 83"/>
                <a:gd name="T22" fmla="*/ 61 w 89"/>
                <a:gd name="T23" fmla="*/ 4 h 83"/>
                <a:gd name="T24" fmla="*/ 57 w 89"/>
                <a:gd name="T25" fmla="*/ 2 h 83"/>
                <a:gd name="T26" fmla="*/ 52 w 89"/>
                <a:gd name="T27" fmla="*/ 0 h 83"/>
                <a:gd name="T28" fmla="*/ 48 w 89"/>
                <a:gd name="T29" fmla="*/ 0 h 83"/>
                <a:gd name="T30" fmla="*/ 44 w 89"/>
                <a:gd name="T31" fmla="*/ 0 h 83"/>
                <a:gd name="T32" fmla="*/ 40 w 89"/>
                <a:gd name="T33" fmla="*/ 0 h 83"/>
                <a:gd name="T34" fmla="*/ 36 w 89"/>
                <a:gd name="T35" fmla="*/ 0 h 83"/>
                <a:gd name="T36" fmla="*/ 31 w 89"/>
                <a:gd name="T37" fmla="*/ 2 h 83"/>
                <a:gd name="T38" fmla="*/ 27 w 89"/>
                <a:gd name="T39" fmla="*/ 4 h 83"/>
                <a:gd name="T40" fmla="*/ 23 w 89"/>
                <a:gd name="T41" fmla="*/ 4 h 83"/>
                <a:gd name="T42" fmla="*/ 19 w 89"/>
                <a:gd name="T43" fmla="*/ 6 h 83"/>
                <a:gd name="T44" fmla="*/ 17 w 89"/>
                <a:gd name="T45" fmla="*/ 10 h 83"/>
                <a:gd name="T46" fmla="*/ 13 w 89"/>
                <a:gd name="T47" fmla="*/ 12 h 83"/>
                <a:gd name="T48" fmla="*/ 10 w 89"/>
                <a:gd name="T49" fmla="*/ 14 h 83"/>
                <a:gd name="T50" fmla="*/ 8 w 89"/>
                <a:gd name="T51" fmla="*/ 18 h 83"/>
                <a:gd name="T52" fmla="*/ 4 w 89"/>
                <a:gd name="T53" fmla="*/ 23 h 83"/>
                <a:gd name="T54" fmla="*/ 2 w 89"/>
                <a:gd name="T55" fmla="*/ 27 h 83"/>
                <a:gd name="T56" fmla="*/ 2 w 89"/>
                <a:gd name="T57" fmla="*/ 31 h 83"/>
                <a:gd name="T58" fmla="*/ 0 w 89"/>
                <a:gd name="T59" fmla="*/ 35 h 83"/>
                <a:gd name="T60" fmla="*/ 0 w 89"/>
                <a:gd name="T61" fmla="*/ 39 h 83"/>
                <a:gd name="T62" fmla="*/ 0 w 89"/>
                <a:gd name="T63" fmla="*/ 43 h 83"/>
                <a:gd name="T64" fmla="*/ 0 w 89"/>
                <a:gd name="T65" fmla="*/ 47 h 83"/>
                <a:gd name="T66" fmla="*/ 2 w 89"/>
                <a:gd name="T67" fmla="*/ 51 h 83"/>
                <a:gd name="T68" fmla="*/ 2 w 89"/>
                <a:gd name="T69" fmla="*/ 55 h 83"/>
                <a:gd name="T70" fmla="*/ 4 w 89"/>
                <a:gd name="T71" fmla="*/ 59 h 83"/>
                <a:gd name="T72" fmla="*/ 8 w 89"/>
                <a:gd name="T73" fmla="*/ 64 h 83"/>
                <a:gd name="T74" fmla="*/ 10 w 89"/>
                <a:gd name="T75" fmla="*/ 68 h 83"/>
                <a:gd name="T76" fmla="*/ 13 w 89"/>
                <a:gd name="T77" fmla="*/ 70 h 83"/>
                <a:gd name="T78" fmla="*/ 17 w 89"/>
                <a:gd name="T79" fmla="*/ 72 h 83"/>
                <a:gd name="T80" fmla="*/ 19 w 89"/>
                <a:gd name="T81" fmla="*/ 76 h 83"/>
                <a:gd name="T82" fmla="*/ 23 w 89"/>
                <a:gd name="T83" fmla="*/ 78 h 83"/>
                <a:gd name="T84" fmla="*/ 27 w 89"/>
                <a:gd name="T85" fmla="*/ 78 h 83"/>
                <a:gd name="T86" fmla="*/ 31 w 89"/>
                <a:gd name="T87" fmla="*/ 80 h 83"/>
                <a:gd name="T88" fmla="*/ 36 w 89"/>
                <a:gd name="T89" fmla="*/ 82 h 83"/>
                <a:gd name="T90" fmla="*/ 40 w 89"/>
                <a:gd name="T91" fmla="*/ 82 h 83"/>
                <a:gd name="T92" fmla="*/ 44 w 89"/>
                <a:gd name="T93" fmla="*/ 82 h 83"/>
                <a:gd name="T94" fmla="*/ 48 w 89"/>
                <a:gd name="T95" fmla="*/ 82 h 83"/>
                <a:gd name="T96" fmla="*/ 52 w 89"/>
                <a:gd name="T97" fmla="*/ 82 h 83"/>
                <a:gd name="T98" fmla="*/ 57 w 89"/>
                <a:gd name="T99" fmla="*/ 80 h 83"/>
                <a:gd name="T100" fmla="*/ 61 w 89"/>
                <a:gd name="T101" fmla="*/ 78 h 83"/>
                <a:gd name="T102" fmla="*/ 65 w 89"/>
                <a:gd name="T103" fmla="*/ 78 h 83"/>
                <a:gd name="T104" fmla="*/ 69 w 89"/>
                <a:gd name="T105" fmla="*/ 76 h 83"/>
                <a:gd name="T106" fmla="*/ 71 w 89"/>
                <a:gd name="T107" fmla="*/ 72 h 83"/>
                <a:gd name="T108" fmla="*/ 75 w 89"/>
                <a:gd name="T109" fmla="*/ 70 h 83"/>
                <a:gd name="T110" fmla="*/ 78 w 89"/>
                <a:gd name="T111" fmla="*/ 68 h 83"/>
                <a:gd name="T112" fmla="*/ 80 w 89"/>
                <a:gd name="T113" fmla="*/ 64 h 83"/>
                <a:gd name="T114" fmla="*/ 84 w 89"/>
                <a:gd name="T115" fmla="*/ 59 h 83"/>
                <a:gd name="T116" fmla="*/ 86 w 89"/>
                <a:gd name="T117" fmla="*/ 55 h 83"/>
                <a:gd name="T118" fmla="*/ 86 w 89"/>
                <a:gd name="T119" fmla="*/ 51 h 83"/>
                <a:gd name="T120" fmla="*/ 88 w 89"/>
                <a:gd name="T121" fmla="*/ 47 h 83"/>
                <a:gd name="T122" fmla="*/ 88 w 89"/>
                <a:gd name="T123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" h="83">
                  <a:moveTo>
                    <a:pt x="88" y="41"/>
                  </a:moveTo>
                  <a:lnTo>
                    <a:pt x="88" y="39"/>
                  </a:lnTo>
                  <a:lnTo>
                    <a:pt x="88" y="37"/>
                  </a:lnTo>
                  <a:lnTo>
                    <a:pt x="88" y="35"/>
                  </a:lnTo>
                  <a:lnTo>
                    <a:pt x="88" y="33"/>
                  </a:lnTo>
                  <a:lnTo>
                    <a:pt x="86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3"/>
                  </a:lnTo>
                  <a:lnTo>
                    <a:pt x="82" y="21"/>
                  </a:lnTo>
                  <a:lnTo>
                    <a:pt x="80" y="18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75" y="12"/>
                  </a:lnTo>
                  <a:lnTo>
                    <a:pt x="73" y="10"/>
                  </a:lnTo>
                  <a:lnTo>
                    <a:pt x="71" y="10"/>
                  </a:lnTo>
                  <a:lnTo>
                    <a:pt x="71" y="8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5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4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1" y="6"/>
                  </a:lnTo>
                  <a:lnTo>
                    <a:pt x="19" y="6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8" y="18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2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2" y="51"/>
                  </a:lnTo>
                  <a:lnTo>
                    <a:pt x="2" y="53"/>
                  </a:lnTo>
                  <a:lnTo>
                    <a:pt x="2" y="55"/>
                  </a:lnTo>
                  <a:lnTo>
                    <a:pt x="4" y="57"/>
                  </a:lnTo>
                  <a:lnTo>
                    <a:pt x="4" y="59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0" y="68"/>
                  </a:lnTo>
                  <a:lnTo>
                    <a:pt x="10" y="70"/>
                  </a:lnTo>
                  <a:lnTo>
                    <a:pt x="13" y="70"/>
                  </a:lnTo>
                  <a:lnTo>
                    <a:pt x="15" y="72"/>
                  </a:lnTo>
                  <a:lnTo>
                    <a:pt x="17" y="72"/>
                  </a:lnTo>
                  <a:lnTo>
                    <a:pt x="17" y="74"/>
                  </a:lnTo>
                  <a:lnTo>
                    <a:pt x="19" y="76"/>
                  </a:lnTo>
                  <a:lnTo>
                    <a:pt x="21" y="76"/>
                  </a:lnTo>
                  <a:lnTo>
                    <a:pt x="23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4" y="80"/>
                  </a:lnTo>
                  <a:lnTo>
                    <a:pt x="36" y="82"/>
                  </a:lnTo>
                  <a:lnTo>
                    <a:pt x="38" y="82"/>
                  </a:lnTo>
                  <a:lnTo>
                    <a:pt x="40" y="82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50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57" y="80"/>
                  </a:lnTo>
                  <a:lnTo>
                    <a:pt x="59" y="80"/>
                  </a:lnTo>
                  <a:lnTo>
                    <a:pt x="61" y="78"/>
                  </a:lnTo>
                  <a:lnTo>
                    <a:pt x="63" y="78"/>
                  </a:lnTo>
                  <a:lnTo>
                    <a:pt x="65" y="78"/>
                  </a:lnTo>
                  <a:lnTo>
                    <a:pt x="67" y="76"/>
                  </a:lnTo>
                  <a:lnTo>
                    <a:pt x="69" y="76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3" y="72"/>
                  </a:lnTo>
                  <a:lnTo>
                    <a:pt x="75" y="70"/>
                  </a:lnTo>
                  <a:lnTo>
                    <a:pt x="78" y="70"/>
                  </a:lnTo>
                  <a:lnTo>
                    <a:pt x="78" y="68"/>
                  </a:lnTo>
                  <a:lnTo>
                    <a:pt x="80" y="66"/>
                  </a:lnTo>
                  <a:lnTo>
                    <a:pt x="80" y="64"/>
                  </a:lnTo>
                  <a:lnTo>
                    <a:pt x="82" y="62"/>
                  </a:lnTo>
                  <a:lnTo>
                    <a:pt x="84" y="59"/>
                  </a:lnTo>
                  <a:lnTo>
                    <a:pt x="84" y="57"/>
                  </a:lnTo>
                  <a:lnTo>
                    <a:pt x="86" y="55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8" y="49"/>
                  </a:lnTo>
                  <a:lnTo>
                    <a:pt x="88" y="47"/>
                  </a:lnTo>
                  <a:lnTo>
                    <a:pt x="88" y="45"/>
                  </a:lnTo>
                  <a:lnTo>
                    <a:pt x="88" y="43"/>
                  </a:lnTo>
                  <a:lnTo>
                    <a:pt x="88" y="4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E70F556B-E286-40B8-A15F-06232CD21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51"/>
              <a:ext cx="722" cy="684"/>
            </a:xfrm>
            <a:custGeom>
              <a:avLst/>
              <a:gdLst>
                <a:gd name="T0" fmla="*/ 8 w 722"/>
                <a:gd name="T1" fmla="*/ 658 h 684"/>
                <a:gd name="T2" fmla="*/ 8 w 722"/>
                <a:gd name="T3" fmla="*/ 615 h 684"/>
                <a:gd name="T4" fmla="*/ 10 w 722"/>
                <a:gd name="T5" fmla="*/ 570 h 684"/>
                <a:gd name="T6" fmla="*/ 16 w 722"/>
                <a:gd name="T7" fmla="*/ 525 h 684"/>
                <a:gd name="T8" fmla="*/ 27 w 722"/>
                <a:gd name="T9" fmla="*/ 484 h 684"/>
                <a:gd name="T10" fmla="*/ 37 w 722"/>
                <a:gd name="T11" fmla="*/ 441 h 684"/>
                <a:gd name="T12" fmla="*/ 53 w 722"/>
                <a:gd name="T13" fmla="*/ 400 h 684"/>
                <a:gd name="T14" fmla="*/ 70 w 722"/>
                <a:gd name="T15" fmla="*/ 359 h 684"/>
                <a:gd name="T16" fmla="*/ 90 w 722"/>
                <a:gd name="T17" fmla="*/ 322 h 684"/>
                <a:gd name="T18" fmla="*/ 113 w 722"/>
                <a:gd name="T19" fmla="*/ 285 h 684"/>
                <a:gd name="T20" fmla="*/ 140 w 722"/>
                <a:gd name="T21" fmla="*/ 250 h 684"/>
                <a:gd name="T22" fmla="*/ 166 w 722"/>
                <a:gd name="T23" fmla="*/ 217 h 684"/>
                <a:gd name="T24" fmla="*/ 199 w 722"/>
                <a:gd name="T25" fmla="*/ 187 h 684"/>
                <a:gd name="T26" fmla="*/ 230 w 722"/>
                <a:gd name="T27" fmla="*/ 158 h 684"/>
                <a:gd name="T28" fmla="*/ 265 w 722"/>
                <a:gd name="T29" fmla="*/ 131 h 684"/>
                <a:gd name="T30" fmla="*/ 302 w 722"/>
                <a:gd name="T31" fmla="*/ 107 h 684"/>
                <a:gd name="T32" fmla="*/ 341 w 722"/>
                <a:gd name="T33" fmla="*/ 86 h 684"/>
                <a:gd name="T34" fmla="*/ 380 w 722"/>
                <a:gd name="T35" fmla="*/ 66 h 684"/>
                <a:gd name="T36" fmla="*/ 423 w 722"/>
                <a:gd name="T37" fmla="*/ 49 h 684"/>
                <a:gd name="T38" fmla="*/ 466 w 722"/>
                <a:gd name="T39" fmla="*/ 35 h 684"/>
                <a:gd name="T40" fmla="*/ 511 w 722"/>
                <a:gd name="T41" fmla="*/ 25 h 684"/>
                <a:gd name="T42" fmla="*/ 557 w 722"/>
                <a:gd name="T43" fmla="*/ 16 h 684"/>
                <a:gd name="T44" fmla="*/ 602 w 722"/>
                <a:gd name="T45" fmla="*/ 10 h 684"/>
                <a:gd name="T46" fmla="*/ 649 w 722"/>
                <a:gd name="T47" fmla="*/ 8 h 684"/>
                <a:gd name="T48" fmla="*/ 709 w 722"/>
                <a:gd name="T49" fmla="*/ 8 h 684"/>
                <a:gd name="T50" fmla="*/ 698 w 722"/>
                <a:gd name="T51" fmla="*/ 0 h 684"/>
                <a:gd name="T52" fmla="*/ 651 w 722"/>
                <a:gd name="T53" fmla="*/ 0 h 684"/>
                <a:gd name="T54" fmla="*/ 602 w 722"/>
                <a:gd name="T55" fmla="*/ 2 h 684"/>
                <a:gd name="T56" fmla="*/ 557 w 722"/>
                <a:gd name="T57" fmla="*/ 8 h 684"/>
                <a:gd name="T58" fmla="*/ 509 w 722"/>
                <a:gd name="T59" fmla="*/ 16 h 684"/>
                <a:gd name="T60" fmla="*/ 464 w 722"/>
                <a:gd name="T61" fmla="*/ 29 h 684"/>
                <a:gd name="T62" fmla="*/ 421 w 722"/>
                <a:gd name="T63" fmla="*/ 41 h 684"/>
                <a:gd name="T64" fmla="*/ 380 w 722"/>
                <a:gd name="T65" fmla="*/ 59 h 684"/>
                <a:gd name="T66" fmla="*/ 339 w 722"/>
                <a:gd name="T67" fmla="*/ 78 h 684"/>
                <a:gd name="T68" fmla="*/ 300 w 722"/>
                <a:gd name="T69" fmla="*/ 101 h 684"/>
                <a:gd name="T70" fmla="*/ 263 w 722"/>
                <a:gd name="T71" fmla="*/ 125 h 684"/>
                <a:gd name="T72" fmla="*/ 226 w 722"/>
                <a:gd name="T73" fmla="*/ 152 h 684"/>
                <a:gd name="T74" fmla="*/ 193 w 722"/>
                <a:gd name="T75" fmla="*/ 180 h 684"/>
                <a:gd name="T76" fmla="*/ 162 w 722"/>
                <a:gd name="T77" fmla="*/ 211 h 684"/>
                <a:gd name="T78" fmla="*/ 134 w 722"/>
                <a:gd name="T79" fmla="*/ 244 h 684"/>
                <a:gd name="T80" fmla="*/ 109 w 722"/>
                <a:gd name="T81" fmla="*/ 279 h 684"/>
                <a:gd name="T82" fmla="*/ 84 w 722"/>
                <a:gd name="T83" fmla="*/ 316 h 684"/>
                <a:gd name="T84" fmla="*/ 64 w 722"/>
                <a:gd name="T85" fmla="*/ 355 h 684"/>
                <a:gd name="T86" fmla="*/ 45 w 722"/>
                <a:gd name="T87" fmla="*/ 396 h 684"/>
                <a:gd name="T88" fmla="*/ 31 w 722"/>
                <a:gd name="T89" fmla="*/ 437 h 684"/>
                <a:gd name="T90" fmla="*/ 18 w 722"/>
                <a:gd name="T91" fmla="*/ 480 h 684"/>
                <a:gd name="T92" fmla="*/ 10 w 722"/>
                <a:gd name="T93" fmla="*/ 523 h 684"/>
                <a:gd name="T94" fmla="*/ 4 w 722"/>
                <a:gd name="T95" fmla="*/ 566 h 684"/>
                <a:gd name="T96" fmla="*/ 0 w 722"/>
                <a:gd name="T97" fmla="*/ 611 h 684"/>
                <a:gd name="T98" fmla="*/ 0 w 722"/>
                <a:gd name="T99" fmla="*/ 669 h 684"/>
                <a:gd name="T100" fmla="*/ 10 w 722"/>
                <a:gd name="T101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22" h="684">
                  <a:moveTo>
                    <a:pt x="10" y="683"/>
                  </a:moveTo>
                  <a:lnTo>
                    <a:pt x="10" y="681"/>
                  </a:lnTo>
                  <a:lnTo>
                    <a:pt x="8" y="671"/>
                  </a:lnTo>
                  <a:lnTo>
                    <a:pt x="8" y="658"/>
                  </a:lnTo>
                  <a:lnTo>
                    <a:pt x="8" y="648"/>
                  </a:lnTo>
                  <a:lnTo>
                    <a:pt x="8" y="638"/>
                  </a:lnTo>
                  <a:lnTo>
                    <a:pt x="8" y="626"/>
                  </a:lnTo>
                  <a:lnTo>
                    <a:pt x="8" y="615"/>
                  </a:lnTo>
                  <a:lnTo>
                    <a:pt x="8" y="603"/>
                  </a:lnTo>
                  <a:lnTo>
                    <a:pt x="10" y="593"/>
                  </a:lnTo>
                  <a:lnTo>
                    <a:pt x="10" y="580"/>
                  </a:lnTo>
                  <a:lnTo>
                    <a:pt x="10" y="570"/>
                  </a:lnTo>
                  <a:lnTo>
                    <a:pt x="12" y="558"/>
                  </a:lnTo>
                  <a:lnTo>
                    <a:pt x="14" y="548"/>
                  </a:lnTo>
                  <a:lnTo>
                    <a:pt x="16" y="535"/>
                  </a:lnTo>
                  <a:lnTo>
                    <a:pt x="16" y="525"/>
                  </a:lnTo>
                  <a:lnTo>
                    <a:pt x="18" y="515"/>
                  </a:lnTo>
                  <a:lnTo>
                    <a:pt x="21" y="505"/>
                  </a:lnTo>
                  <a:lnTo>
                    <a:pt x="23" y="492"/>
                  </a:lnTo>
                  <a:lnTo>
                    <a:pt x="27" y="484"/>
                  </a:lnTo>
                  <a:lnTo>
                    <a:pt x="29" y="472"/>
                  </a:lnTo>
                  <a:lnTo>
                    <a:pt x="31" y="461"/>
                  </a:lnTo>
                  <a:lnTo>
                    <a:pt x="35" y="451"/>
                  </a:lnTo>
                  <a:lnTo>
                    <a:pt x="37" y="441"/>
                  </a:lnTo>
                  <a:lnTo>
                    <a:pt x="41" y="431"/>
                  </a:lnTo>
                  <a:lnTo>
                    <a:pt x="45" y="420"/>
                  </a:lnTo>
                  <a:lnTo>
                    <a:pt x="49" y="410"/>
                  </a:lnTo>
                  <a:lnTo>
                    <a:pt x="53" y="400"/>
                  </a:lnTo>
                  <a:lnTo>
                    <a:pt x="58" y="390"/>
                  </a:lnTo>
                  <a:lnTo>
                    <a:pt x="62" y="379"/>
                  </a:lnTo>
                  <a:lnTo>
                    <a:pt x="66" y="369"/>
                  </a:lnTo>
                  <a:lnTo>
                    <a:pt x="70" y="359"/>
                  </a:lnTo>
                  <a:lnTo>
                    <a:pt x="74" y="351"/>
                  </a:lnTo>
                  <a:lnTo>
                    <a:pt x="80" y="340"/>
                  </a:lnTo>
                  <a:lnTo>
                    <a:pt x="84" y="332"/>
                  </a:lnTo>
                  <a:lnTo>
                    <a:pt x="90" y="322"/>
                  </a:lnTo>
                  <a:lnTo>
                    <a:pt x="97" y="312"/>
                  </a:lnTo>
                  <a:lnTo>
                    <a:pt x="101" y="304"/>
                  </a:lnTo>
                  <a:lnTo>
                    <a:pt x="107" y="293"/>
                  </a:lnTo>
                  <a:lnTo>
                    <a:pt x="113" y="285"/>
                  </a:lnTo>
                  <a:lnTo>
                    <a:pt x="119" y="277"/>
                  </a:lnTo>
                  <a:lnTo>
                    <a:pt x="125" y="269"/>
                  </a:lnTo>
                  <a:lnTo>
                    <a:pt x="131" y="258"/>
                  </a:lnTo>
                  <a:lnTo>
                    <a:pt x="140" y="250"/>
                  </a:lnTo>
                  <a:lnTo>
                    <a:pt x="146" y="242"/>
                  </a:lnTo>
                  <a:lnTo>
                    <a:pt x="154" y="234"/>
                  </a:lnTo>
                  <a:lnTo>
                    <a:pt x="160" y="226"/>
                  </a:lnTo>
                  <a:lnTo>
                    <a:pt x="166" y="217"/>
                  </a:lnTo>
                  <a:lnTo>
                    <a:pt x="175" y="209"/>
                  </a:lnTo>
                  <a:lnTo>
                    <a:pt x="183" y="201"/>
                  </a:lnTo>
                  <a:lnTo>
                    <a:pt x="189" y="195"/>
                  </a:lnTo>
                  <a:lnTo>
                    <a:pt x="199" y="187"/>
                  </a:lnTo>
                  <a:lnTo>
                    <a:pt x="205" y="178"/>
                  </a:lnTo>
                  <a:lnTo>
                    <a:pt x="214" y="172"/>
                  </a:lnTo>
                  <a:lnTo>
                    <a:pt x="222" y="164"/>
                  </a:lnTo>
                  <a:lnTo>
                    <a:pt x="230" y="158"/>
                  </a:lnTo>
                  <a:lnTo>
                    <a:pt x="238" y="152"/>
                  </a:lnTo>
                  <a:lnTo>
                    <a:pt x="246" y="144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5" y="125"/>
                  </a:lnTo>
                  <a:lnTo>
                    <a:pt x="283" y="119"/>
                  </a:lnTo>
                  <a:lnTo>
                    <a:pt x="292" y="113"/>
                  </a:lnTo>
                  <a:lnTo>
                    <a:pt x="302" y="107"/>
                  </a:lnTo>
                  <a:lnTo>
                    <a:pt x="312" y="103"/>
                  </a:lnTo>
                  <a:lnTo>
                    <a:pt x="320" y="96"/>
                  </a:lnTo>
                  <a:lnTo>
                    <a:pt x="331" y="90"/>
                  </a:lnTo>
                  <a:lnTo>
                    <a:pt x="341" y="86"/>
                  </a:lnTo>
                  <a:lnTo>
                    <a:pt x="351" y="80"/>
                  </a:lnTo>
                  <a:lnTo>
                    <a:pt x="362" y="76"/>
                  </a:lnTo>
                  <a:lnTo>
                    <a:pt x="372" y="70"/>
                  </a:lnTo>
                  <a:lnTo>
                    <a:pt x="380" y="66"/>
                  </a:lnTo>
                  <a:lnTo>
                    <a:pt x="392" y="62"/>
                  </a:lnTo>
                  <a:lnTo>
                    <a:pt x="403" y="57"/>
                  </a:lnTo>
                  <a:lnTo>
                    <a:pt x="413" y="53"/>
                  </a:lnTo>
                  <a:lnTo>
                    <a:pt x="423" y="49"/>
                  </a:lnTo>
                  <a:lnTo>
                    <a:pt x="433" y="45"/>
                  </a:lnTo>
                  <a:lnTo>
                    <a:pt x="446" y="41"/>
                  </a:lnTo>
                  <a:lnTo>
                    <a:pt x="456" y="39"/>
                  </a:lnTo>
                  <a:lnTo>
                    <a:pt x="466" y="35"/>
                  </a:lnTo>
                  <a:lnTo>
                    <a:pt x="477" y="33"/>
                  </a:lnTo>
                  <a:lnTo>
                    <a:pt x="489" y="29"/>
                  </a:lnTo>
                  <a:lnTo>
                    <a:pt x="499" y="27"/>
                  </a:lnTo>
                  <a:lnTo>
                    <a:pt x="511" y="25"/>
                  </a:lnTo>
                  <a:lnTo>
                    <a:pt x="522" y="23"/>
                  </a:lnTo>
                  <a:lnTo>
                    <a:pt x="534" y="18"/>
                  </a:lnTo>
                  <a:lnTo>
                    <a:pt x="544" y="18"/>
                  </a:lnTo>
                  <a:lnTo>
                    <a:pt x="557" y="16"/>
                  </a:lnTo>
                  <a:lnTo>
                    <a:pt x="569" y="14"/>
                  </a:lnTo>
                  <a:lnTo>
                    <a:pt x="579" y="12"/>
                  </a:lnTo>
                  <a:lnTo>
                    <a:pt x="592" y="12"/>
                  </a:lnTo>
                  <a:lnTo>
                    <a:pt x="602" y="10"/>
                  </a:lnTo>
                  <a:lnTo>
                    <a:pt x="614" y="10"/>
                  </a:lnTo>
                  <a:lnTo>
                    <a:pt x="627" y="8"/>
                  </a:lnTo>
                  <a:lnTo>
                    <a:pt x="637" y="8"/>
                  </a:lnTo>
                  <a:lnTo>
                    <a:pt x="649" y="8"/>
                  </a:lnTo>
                  <a:lnTo>
                    <a:pt x="661" y="8"/>
                  </a:lnTo>
                  <a:lnTo>
                    <a:pt x="684" y="8"/>
                  </a:lnTo>
                  <a:lnTo>
                    <a:pt x="698" y="8"/>
                  </a:lnTo>
                  <a:lnTo>
                    <a:pt x="709" y="8"/>
                  </a:lnTo>
                  <a:lnTo>
                    <a:pt x="721" y="8"/>
                  </a:lnTo>
                  <a:lnTo>
                    <a:pt x="715" y="0"/>
                  </a:lnTo>
                  <a:lnTo>
                    <a:pt x="711" y="0"/>
                  </a:lnTo>
                  <a:lnTo>
                    <a:pt x="698" y="0"/>
                  </a:lnTo>
                  <a:lnTo>
                    <a:pt x="686" y="0"/>
                  </a:lnTo>
                  <a:lnTo>
                    <a:pt x="674" y="0"/>
                  </a:lnTo>
                  <a:lnTo>
                    <a:pt x="663" y="0"/>
                  </a:lnTo>
                  <a:lnTo>
                    <a:pt x="651" y="0"/>
                  </a:lnTo>
                  <a:lnTo>
                    <a:pt x="639" y="0"/>
                  </a:lnTo>
                  <a:lnTo>
                    <a:pt x="627" y="0"/>
                  </a:lnTo>
                  <a:lnTo>
                    <a:pt x="614" y="2"/>
                  </a:lnTo>
                  <a:lnTo>
                    <a:pt x="602" y="2"/>
                  </a:lnTo>
                  <a:lnTo>
                    <a:pt x="592" y="4"/>
                  </a:lnTo>
                  <a:lnTo>
                    <a:pt x="579" y="6"/>
                  </a:lnTo>
                  <a:lnTo>
                    <a:pt x="569" y="6"/>
                  </a:lnTo>
                  <a:lnTo>
                    <a:pt x="557" y="8"/>
                  </a:lnTo>
                  <a:lnTo>
                    <a:pt x="544" y="10"/>
                  </a:lnTo>
                  <a:lnTo>
                    <a:pt x="532" y="12"/>
                  </a:lnTo>
                  <a:lnTo>
                    <a:pt x="522" y="14"/>
                  </a:lnTo>
                  <a:lnTo>
                    <a:pt x="509" y="16"/>
                  </a:lnTo>
                  <a:lnTo>
                    <a:pt x="499" y="18"/>
                  </a:lnTo>
                  <a:lnTo>
                    <a:pt x="487" y="23"/>
                  </a:lnTo>
                  <a:lnTo>
                    <a:pt x="477" y="25"/>
                  </a:lnTo>
                  <a:lnTo>
                    <a:pt x="464" y="29"/>
                  </a:lnTo>
                  <a:lnTo>
                    <a:pt x="454" y="31"/>
                  </a:lnTo>
                  <a:lnTo>
                    <a:pt x="444" y="35"/>
                  </a:lnTo>
                  <a:lnTo>
                    <a:pt x="433" y="39"/>
                  </a:lnTo>
                  <a:lnTo>
                    <a:pt x="421" y="41"/>
                  </a:lnTo>
                  <a:lnTo>
                    <a:pt x="411" y="45"/>
                  </a:lnTo>
                  <a:lnTo>
                    <a:pt x="401" y="51"/>
                  </a:lnTo>
                  <a:lnTo>
                    <a:pt x="388" y="55"/>
                  </a:lnTo>
                  <a:lnTo>
                    <a:pt x="380" y="59"/>
                  </a:lnTo>
                  <a:lnTo>
                    <a:pt x="368" y="64"/>
                  </a:lnTo>
                  <a:lnTo>
                    <a:pt x="357" y="68"/>
                  </a:lnTo>
                  <a:lnTo>
                    <a:pt x="349" y="74"/>
                  </a:lnTo>
                  <a:lnTo>
                    <a:pt x="339" y="78"/>
                  </a:lnTo>
                  <a:lnTo>
                    <a:pt x="329" y="84"/>
                  </a:lnTo>
                  <a:lnTo>
                    <a:pt x="318" y="88"/>
                  </a:lnTo>
                  <a:lnTo>
                    <a:pt x="308" y="94"/>
                  </a:lnTo>
                  <a:lnTo>
                    <a:pt x="300" y="101"/>
                  </a:lnTo>
                  <a:lnTo>
                    <a:pt x="290" y="105"/>
                  </a:lnTo>
                  <a:lnTo>
                    <a:pt x="281" y="113"/>
                  </a:lnTo>
                  <a:lnTo>
                    <a:pt x="271" y="119"/>
                  </a:lnTo>
                  <a:lnTo>
                    <a:pt x="263" y="125"/>
                  </a:lnTo>
                  <a:lnTo>
                    <a:pt x="253" y="131"/>
                  </a:lnTo>
                  <a:lnTo>
                    <a:pt x="244" y="137"/>
                  </a:lnTo>
                  <a:lnTo>
                    <a:pt x="234" y="144"/>
                  </a:lnTo>
                  <a:lnTo>
                    <a:pt x="226" y="152"/>
                  </a:lnTo>
                  <a:lnTo>
                    <a:pt x="218" y="158"/>
                  </a:lnTo>
                  <a:lnTo>
                    <a:pt x="210" y="164"/>
                  </a:lnTo>
                  <a:lnTo>
                    <a:pt x="201" y="172"/>
                  </a:lnTo>
                  <a:lnTo>
                    <a:pt x="193" y="180"/>
                  </a:lnTo>
                  <a:lnTo>
                    <a:pt x="185" y="189"/>
                  </a:lnTo>
                  <a:lnTo>
                    <a:pt x="177" y="197"/>
                  </a:lnTo>
                  <a:lnTo>
                    <a:pt x="170" y="203"/>
                  </a:lnTo>
                  <a:lnTo>
                    <a:pt x="162" y="211"/>
                  </a:lnTo>
                  <a:lnTo>
                    <a:pt x="154" y="219"/>
                  </a:lnTo>
                  <a:lnTo>
                    <a:pt x="148" y="228"/>
                  </a:lnTo>
                  <a:lnTo>
                    <a:pt x="142" y="236"/>
                  </a:lnTo>
                  <a:lnTo>
                    <a:pt x="134" y="244"/>
                  </a:lnTo>
                  <a:lnTo>
                    <a:pt x="127" y="254"/>
                  </a:lnTo>
                  <a:lnTo>
                    <a:pt x="121" y="263"/>
                  </a:lnTo>
                  <a:lnTo>
                    <a:pt x="115" y="271"/>
                  </a:lnTo>
                  <a:lnTo>
                    <a:pt x="109" y="279"/>
                  </a:lnTo>
                  <a:lnTo>
                    <a:pt x="101" y="289"/>
                  </a:lnTo>
                  <a:lnTo>
                    <a:pt x="97" y="297"/>
                  </a:lnTo>
                  <a:lnTo>
                    <a:pt x="90" y="308"/>
                  </a:lnTo>
                  <a:lnTo>
                    <a:pt x="84" y="316"/>
                  </a:lnTo>
                  <a:lnTo>
                    <a:pt x="78" y="326"/>
                  </a:lnTo>
                  <a:lnTo>
                    <a:pt x="74" y="336"/>
                  </a:lnTo>
                  <a:lnTo>
                    <a:pt x="70" y="347"/>
                  </a:lnTo>
                  <a:lnTo>
                    <a:pt x="64" y="355"/>
                  </a:lnTo>
                  <a:lnTo>
                    <a:pt x="60" y="365"/>
                  </a:lnTo>
                  <a:lnTo>
                    <a:pt x="55" y="375"/>
                  </a:lnTo>
                  <a:lnTo>
                    <a:pt x="49" y="386"/>
                  </a:lnTo>
                  <a:lnTo>
                    <a:pt x="45" y="396"/>
                  </a:lnTo>
                  <a:lnTo>
                    <a:pt x="41" y="406"/>
                  </a:lnTo>
                  <a:lnTo>
                    <a:pt x="39" y="416"/>
                  </a:lnTo>
                  <a:lnTo>
                    <a:pt x="35" y="427"/>
                  </a:lnTo>
                  <a:lnTo>
                    <a:pt x="31" y="437"/>
                  </a:lnTo>
                  <a:lnTo>
                    <a:pt x="27" y="447"/>
                  </a:lnTo>
                  <a:lnTo>
                    <a:pt x="25" y="457"/>
                  </a:lnTo>
                  <a:lnTo>
                    <a:pt x="21" y="470"/>
                  </a:lnTo>
                  <a:lnTo>
                    <a:pt x="18" y="480"/>
                  </a:lnTo>
                  <a:lnTo>
                    <a:pt x="16" y="490"/>
                  </a:lnTo>
                  <a:lnTo>
                    <a:pt x="14" y="500"/>
                  </a:lnTo>
                  <a:lnTo>
                    <a:pt x="12" y="511"/>
                  </a:lnTo>
                  <a:lnTo>
                    <a:pt x="10" y="523"/>
                  </a:lnTo>
                  <a:lnTo>
                    <a:pt x="8" y="533"/>
                  </a:lnTo>
                  <a:lnTo>
                    <a:pt x="6" y="546"/>
                  </a:lnTo>
                  <a:lnTo>
                    <a:pt x="6" y="556"/>
                  </a:lnTo>
                  <a:lnTo>
                    <a:pt x="4" y="566"/>
                  </a:lnTo>
                  <a:lnTo>
                    <a:pt x="2" y="578"/>
                  </a:lnTo>
                  <a:lnTo>
                    <a:pt x="2" y="589"/>
                  </a:lnTo>
                  <a:lnTo>
                    <a:pt x="0" y="601"/>
                  </a:lnTo>
                  <a:lnTo>
                    <a:pt x="0" y="611"/>
                  </a:lnTo>
                  <a:lnTo>
                    <a:pt x="0" y="624"/>
                  </a:lnTo>
                  <a:lnTo>
                    <a:pt x="0" y="646"/>
                  </a:lnTo>
                  <a:lnTo>
                    <a:pt x="0" y="656"/>
                  </a:lnTo>
                  <a:lnTo>
                    <a:pt x="0" y="669"/>
                  </a:lnTo>
                  <a:lnTo>
                    <a:pt x="0" y="671"/>
                  </a:lnTo>
                  <a:lnTo>
                    <a:pt x="2" y="671"/>
                  </a:lnTo>
                  <a:lnTo>
                    <a:pt x="10" y="683"/>
                  </a:lnTo>
                  <a:lnTo>
                    <a:pt x="10" y="68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19F661F7-2E9D-4369-BC49-635CA2279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" y="1524"/>
              <a:ext cx="396" cy="949"/>
            </a:xfrm>
            <a:custGeom>
              <a:avLst/>
              <a:gdLst>
                <a:gd name="T0" fmla="*/ 23 w 396"/>
                <a:gd name="T1" fmla="*/ 936 h 949"/>
                <a:gd name="T2" fmla="*/ 62 w 396"/>
                <a:gd name="T3" fmla="*/ 915 h 949"/>
                <a:gd name="T4" fmla="*/ 101 w 396"/>
                <a:gd name="T5" fmla="*/ 895 h 949"/>
                <a:gd name="T6" fmla="*/ 136 w 396"/>
                <a:gd name="T7" fmla="*/ 870 h 949"/>
                <a:gd name="T8" fmla="*/ 171 w 396"/>
                <a:gd name="T9" fmla="*/ 841 h 949"/>
                <a:gd name="T10" fmla="*/ 204 w 396"/>
                <a:gd name="T11" fmla="*/ 812 h 949"/>
                <a:gd name="T12" fmla="*/ 232 w 396"/>
                <a:gd name="T13" fmla="*/ 781 h 949"/>
                <a:gd name="T14" fmla="*/ 261 w 396"/>
                <a:gd name="T15" fmla="*/ 749 h 949"/>
                <a:gd name="T16" fmla="*/ 286 w 396"/>
                <a:gd name="T17" fmla="*/ 712 h 949"/>
                <a:gd name="T18" fmla="*/ 309 w 396"/>
                <a:gd name="T19" fmla="*/ 674 h 949"/>
                <a:gd name="T20" fmla="*/ 329 w 396"/>
                <a:gd name="T21" fmla="*/ 637 h 949"/>
                <a:gd name="T22" fmla="*/ 346 w 396"/>
                <a:gd name="T23" fmla="*/ 596 h 949"/>
                <a:gd name="T24" fmla="*/ 360 w 396"/>
                <a:gd name="T25" fmla="*/ 555 h 949"/>
                <a:gd name="T26" fmla="*/ 370 w 396"/>
                <a:gd name="T27" fmla="*/ 512 h 949"/>
                <a:gd name="T28" fmla="*/ 379 w 396"/>
                <a:gd name="T29" fmla="*/ 469 h 949"/>
                <a:gd name="T30" fmla="*/ 385 w 396"/>
                <a:gd name="T31" fmla="*/ 426 h 949"/>
                <a:gd name="T32" fmla="*/ 387 w 396"/>
                <a:gd name="T33" fmla="*/ 380 h 949"/>
                <a:gd name="T34" fmla="*/ 387 w 396"/>
                <a:gd name="T35" fmla="*/ 335 h 949"/>
                <a:gd name="T36" fmla="*/ 383 w 396"/>
                <a:gd name="T37" fmla="*/ 290 h 949"/>
                <a:gd name="T38" fmla="*/ 376 w 396"/>
                <a:gd name="T39" fmla="*/ 245 h 949"/>
                <a:gd name="T40" fmla="*/ 366 w 396"/>
                <a:gd name="T41" fmla="*/ 199 h 949"/>
                <a:gd name="T42" fmla="*/ 356 w 396"/>
                <a:gd name="T43" fmla="*/ 154 h 949"/>
                <a:gd name="T44" fmla="*/ 339 w 396"/>
                <a:gd name="T45" fmla="*/ 109 h 949"/>
                <a:gd name="T46" fmla="*/ 321 w 396"/>
                <a:gd name="T47" fmla="*/ 66 h 949"/>
                <a:gd name="T48" fmla="*/ 300 w 396"/>
                <a:gd name="T49" fmla="*/ 23 h 949"/>
                <a:gd name="T50" fmla="*/ 300 w 396"/>
                <a:gd name="T51" fmla="*/ 6 h 949"/>
                <a:gd name="T52" fmla="*/ 323 w 396"/>
                <a:gd name="T53" fmla="*/ 49 h 949"/>
                <a:gd name="T54" fmla="*/ 342 w 396"/>
                <a:gd name="T55" fmla="*/ 95 h 949"/>
                <a:gd name="T56" fmla="*/ 358 w 396"/>
                <a:gd name="T57" fmla="*/ 140 h 949"/>
                <a:gd name="T58" fmla="*/ 370 w 396"/>
                <a:gd name="T59" fmla="*/ 185 h 949"/>
                <a:gd name="T60" fmla="*/ 381 w 396"/>
                <a:gd name="T61" fmla="*/ 230 h 949"/>
                <a:gd name="T62" fmla="*/ 389 w 396"/>
                <a:gd name="T63" fmla="*/ 276 h 949"/>
                <a:gd name="T64" fmla="*/ 393 w 396"/>
                <a:gd name="T65" fmla="*/ 323 h 949"/>
                <a:gd name="T66" fmla="*/ 395 w 396"/>
                <a:gd name="T67" fmla="*/ 380 h 949"/>
                <a:gd name="T68" fmla="*/ 393 w 396"/>
                <a:gd name="T69" fmla="*/ 424 h 949"/>
                <a:gd name="T70" fmla="*/ 387 w 396"/>
                <a:gd name="T71" fmla="*/ 469 h 949"/>
                <a:gd name="T72" fmla="*/ 379 w 396"/>
                <a:gd name="T73" fmla="*/ 514 h 949"/>
                <a:gd name="T74" fmla="*/ 366 w 396"/>
                <a:gd name="T75" fmla="*/ 557 h 949"/>
                <a:gd name="T76" fmla="*/ 352 w 396"/>
                <a:gd name="T77" fmla="*/ 598 h 949"/>
                <a:gd name="T78" fmla="*/ 335 w 396"/>
                <a:gd name="T79" fmla="*/ 640 h 949"/>
                <a:gd name="T80" fmla="*/ 315 w 396"/>
                <a:gd name="T81" fmla="*/ 679 h 949"/>
                <a:gd name="T82" fmla="*/ 292 w 396"/>
                <a:gd name="T83" fmla="*/ 716 h 949"/>
                <a:gd name="T84" fmla="*/ 267 w 396"/>
                <a:gd name="T85" fmla="*/ 753 h 949"/>
                <a:gd name="T86" fmla="*/ 241 w 396"/>
                <a:gd name="T87" fmla="*/ 786 h 949"/>
                <a:gd name="T88" fmla="*/ 202 w 396"/>
                <a:gd name="T89" fmla="*/ 825 h 949"/>
                <a:gd name="T90" fmla="*/ 169 w 396"/>
                <a:gd name="T91" fmla="*/ 853 h 949"/>
                <a:gd name="T92" fmla="*/ 134 w 396"/>
                <a:gd name="T93" fmla="*/ 880 h 949"/>
                <a:gd name="T94" fmla="*/ 97 w 396"/>
                <a:gd name="T95" fmla="*/ 905 h 949"/>
                <a:gd name="T96" fmla="*/ 58 w 396"/>
                <a:gd name="T97" fmla="*/ 927 h 949"/>
                <a:gd name="T98" fmla="*/ 16 w 396"/>
                <a:gd name="T99" fmla="*/ 946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949">
                  <a:moveTo>
                    <a:pt x="0" y="946"/>
                  </a:moveTo>
                  <a:lnTo>
                    <a:pt x="2" y="946"/>
                  </a:lnTo>
                  <a:lnTo>
                    <a:pt x="12" y="942"/>
                  </a:lnTo>
                  <a:lnTo>
                    <a:pt x="23" y="936"/>
                  </a:lnTo>
                  <a:lnTo>
                    <a:pt x="33" y="932"/>
                  </a:lnTo>
                  <a:lnTo>
                    <a:pt x="43" y="927"/>
                  </a:lnTo>
                  <a:lnTo>
                    <a:pt x="51" y="921"/>
                  </a:lnTo>
                  <a:lnTo>
                    <a:pt x="62" y="915"/>
                  </a:lnTo>
                  <a:lnTo>
                    <a:pt x="72" y="911"/>
                  </a:lnTo>
                  <a:lnTo>
                    <a:pt x="82" y="907"/>
                  </a:lnTo>
                  <a:lnTo>
                    <a:pt x="91" y="901"/>
                  </a:lnTo>
                  <a:lnTo>
                    <a:pt x="101" y="895"/>
                  </a:lnTo>
                  <a:lnTo>
                    <a:pt x="111" y="888"/>
                  </a:lnTo>
                  <a:lnTo>
                    <a:pt x="119" y="882"/>
                  </a:lnTo>
                  <a:lnTo>
                    <a:pt x="128" y="876"/>
                  </a:lnTo>
                  <a:lnTo>
                    <a:pt x="136" y="870"/>
                  </a:lnTo>
                  <a:lnTo>
                    <a:pt x="146" y="864"/>
                  </a:lnTo>
                  <a:lnTo>
                    <a:pt x="154" y="855"/>
                  </a:lnTo>
                  <a:lnTo>
                    <a:pt x="163" y="849"/>
                  </a:lnTo>
                  <a:lnTo>
                    <a:pt x="171" y="841"/>
                  </a:lnTo>
                  <a:lnTo>
                    <a:pt x="179" y="835"/>
                  </a:lnTo>
                  <a:lnTo>
                    <a:pt x="187" y="827"/>
                  </a:lnTo>
                  <a:lnTo>
                    <a:pt x="195" y="821"/>
                  </a:lnTo>
                  <a:lnTo>
                    <a:pt x="204" y="812"/>
                  </a:lnTo>
                  <a:lnTo>
                    <a:pt x="212" y="806"/>
                  </a:lnTo>
                  <a:lnTo>
                    <a:pt x="218" y="798"/>
                  </a:lnTo>
                  <a:lnTo>
                    <a:pt x="226" y="790"/>
                  </a:lnTo>
                  <a:lnTo>
                    <a:pt x="232" y="781"/>
                  </a:lnTo>
                  <a:lnTo>
                    <a:pt x="241" y="773"/>
                  </a:lnTo>
                  <a:lnTo>
                    <a:pt x="247" y="765"/>
                  </a:lnTo>
                  <a:lnTo>
                    <a:pt x="255" y="757"/>
                  </a:lnTo>
                  <a:lnTo>
                    <a:pt x="261" y="749"/>
                  </a:lnTo>
                  <a:lnTo>
                    <a:pt x="267" y="740"/>
                  </a:lnTo>
                  <a:lnTo>
                    <a:pt x="274" y="730"/>
                  </a:lnTo>
                  <a:lnTo>
                    <a:pt x="280" y="722"/>
                  </a:lnTo>
                  <a:lnTo>
                    <a:pt x="286" y="712"/>
                  </a:lnTo>
                  <a:lnTo>
                    <a:pt x="292" y="703"/>
                  </a:lnTo>
                  <a:lnTo>
                    <a:pt x="298" y="695"/>
                  </a:lnTo>
                  <a:lnTo>
                    <a:pt x="302" y="685"/>
                  </a:lnTo>
                  <a:lnTo>
                    <a:pt x="309" y="674"/>
                  </a:lnTo>
                  <a:lnTo>
                    <a:pt x="315" y="666"/>
                  </a:lnTo>
                  <a:lnTo>
                    <a:pt x="319" y="656"/>
                  </a:lnTo>
                  <a:lnTo>
                    <a:pt x="323" y="646"/>
                  </a:lnTo>
                  <a:lnTo>
                    <a:pt x="329" y="637"/>
                  </a:lnTo>
                  <a:lnTo>
                    <a:pt x="333" y="627"/>
                  </a:lnTo>
                  <a:lnTo>
                    <a:pt x="337" y="617"/>
                  </a:lnTo>
                  <a:lnTo>
                    <a:pt x="342" y="607"/>
                  </a:lnTo>
                  <a:lnTo>
                    <a:pt x="346" y="596"/>
                  </a:lnTo>
                  <a:lnTo>
                    <a:pt x="350" y="586"/>
                  </a:lnTo>
                  <a:lnTo>
                    <a:pt x="352" y="576"/>
                  </a:lnTo>
                  <a:lnTo>
                    <a:pt x="356" y="566"/>
                  </a:lnTo>
                  <a:lnTo>
                    <a:pt x="360" y="555"/>
                  </a:lnTo>
                  <a:lnTo>
                    <a:pt x="362" y="545"/>
                  </a:lnTo>
                  <a:lnTo>
                    <a:pt x="366" y="535"/>
                  </a:lnTo>
                  <a:lnTo>
                    <a:pt x="368" y="524"/>
                  </a:lnTo>
                  <a:lnTo>
                    <a:pt x="370" y="512"/>
                  </a:lnTo>
                  <a:lnTo>
                    <a:pt x="374" y="502"/>
                  </a:lnTo>
                  <a:lnTo>
                    <a:pt x="376" y="491"/>
                  </a:lnTo>
                  <a:lnTo>
                    <a:pt x="376" y="481"/>
                  </a:lnTo>
                  <a:lnTo>
                    <a:pt x="379" y="469"/>
                  </a:lnTo>
                  <a:lnTo>
                    <a:pt x="381" y="459"/>
                  </a:lnTo>
                  <a:lnTo>
                    <a:pt x="383" y="446"/>
                  </a:lnTo>
                  <a:lnTo>
                    <a:pt x="385" y="436"/>
                  </a:lnTo>
                  <a:lnTo>
                    <a:pt x="385" y="426"/>
                  </a:lnTo>
                  <a:lnTo>
                    <a:pt x="385" y="415"/>
                  </a:lnTo>
                  <a:lnTo>
                    <a:pt x="387" y="403"/>
                  </a:lnTo>
                  <a:lnTo>
                    <a:pt x="387" y="391"/>
                  </a:lnTo>
                  <a:lnTo>
                    <a:pt x="387" y="380"/>
                  </a:lnTo>
                  <a:lnTo>
                    <a:pt x="387" y="368"/>
                  </a:lnTo>
                  <a:lnTo>
                    <a:pt x="387" y="358"/>
                  </a:lnTo>
                  <a:lnTo>
                    <a:pt x="387" y="345"/>
                  </a:lnTo>
                  <a:lnTo>
                    <a:pt x="387" y="335"/>
                  </a:lnTo>
                  <a:lnTo>
                    <a:pt x="385" y="323"/>
                  </a:lnTo>
                  <a:lnTo>
                    <a:pt x="385" y="313"/>
                  </a:lnTo>
                  <a:lnTo>
                    <a:pt x="385" y="300"/>
                  </a:lnTo>
                  <a:lnTo>
                    <a:pt x="383" y="290"/>
                  </a:lnTo>
                  <a:lnTo>
                    <a:pt x="381" y="278"/>
                  </a:lnTo>
                  <a:lnTo>
                    <a:pt x="381" y="267"/>
                  </a:lnTo>
                  <a:lnTo>
                    <a:pt x="379" y="255"/>
                  </a:lnTo>
                  <a:lnTo>
                    <a:pt x="376" y="245"/>
                  </a:lnTo>
                  <a:lnTo>
                    <a:pt x="374" y="232"/>
                  </a:lnTo>
                  <a:lnTo>
                    <a:pt x="372" y="222"/>
                  </a:lnTo>
                  <a:lnTo>
                    <a:pt x="370" y="210"/>
                  </a:lnTo>
                  <a:lnTo>
                    <a:pt x="366" y="199"/>
                  </a:lnTo>
                  <a:lnTo>
                    <a:pt x="364" y="187"/>
                  </a:lnTo>
                  <a:lnTo>
                    <a:pt x="362" y="177"/>
                  </a:lnTo>
                  <a:lnTo>
                    <a:pt x="358" y="165"/>
                  </a:lnTo>
                  <a:lnTo>
                    <a:pt x="356" y="154"/>
                  </a:lnTo>
                  <a:lnTo>
                    <a:pt x="352" y="142"/>
                  </a:lnTo>
                  <a:lnTo>
                    <a:pt x="348" y="132"/>
                  </a:lnTo>
                  <a:lnTo>
                    <a:pt x="344" y="119"/>
                  </a:lnTo>
                  <a:lnTo>
                    <a:pt x="339" y="109"/>
                  </a:lnTo>
                  <a:lnTo>
                    <a:pt x="335" y="97"/>
                  </a:lnTo>
                  <a:lnTo>
                    <a:pt x="331" y="86"/>
                  </a:lnTo>
                  <a:lnTo>
                    <a:pt x="327" y="76"/>
                  </a:lnTo>
                  <a:lnTo>
                    <a:pt x="321" y="66"/>
                  </a:lnTo>
                  <a:lnTo>
                    <a:pt x="317" y="53"/>
                  </a:lnTo>
                  <a:lnTo>
                    <a:pt x="311" y="43"/>
                  </a:lnTo>
                  <a:lnTo>
                    <a:pt x="307" y="33"/>
                  </a:lnTo>
                  <a:lnTo>
                    <a:pt x="300" y="23"/>
                  </a:lnTo>
                  <a:lnTo>
                    <a:pt x="294" y="10"/>
                  </a:lnTo>
                  <a:lnTo>
                    <a:pt x="290" y="0"/>
                  </a:lnTo>
                  <a:lnTo>
                    <a:pt x="298" y="2"/>
                  </a:lnTo>
                  <a:lnTo>
                    <a:pt x="300" y="6"/>
                  </a:lnTo>
                  <a:lnTo>
                    <a:pt x="307" y="16"/>
                  </a:lnTo>
                  <a:lnTo>
                    <a:pt x="313" y="29"/>
                  </a:lnTo>
                  <a:lnTo>
                    <a:pt x="319" y="39"/>
                  </a:lnTo>
                  <a:lnTo>
                    <a:pt x="323" y="49"/>
                  </a:lnTo>
                  <a:lnTo>
                    <a:pt x="327" y="60"/>
                  </a:lnTo>
                  <a:lnTo>
                    <a:pt x="333" y="72"/>
                  </a:lnTo>
                  <a:lnTo>
                    <a:pt x="337" y="82"/>
                  </a:lnTo>
                  <a:lnTo>
                    <a:pt x="342" y="95"/>
                  </a:lnTo>
                  <a:lnTo>
                    <a:pt x="346" y="105"/>
                  </a:lnTo>
                  <a:lnTo>
                    <a:pt x="350" y="115"/>
                  </a:lnTo>
                  <a:lnTo>
                    <a:pt x="354" y="127"/>
                  </a:lnTo>
                  <a:lnTo>
                    <a:pt x="358" y="140"/>
                  </a:lnTo>
                  <a:lnTo>
                    <a:pt x="362" y="150"/>
                  </a:lnTo>
                  <a:lnTo>
                    <a:pt x="366" y="162"/>
                  </a:lnTo>
                  <a:lnTo>
                    <a:pt x="368" y="173"/>
                  </a:lnTo>
                  <a:lnTo>
                    <a:pt x="370" y="185"/>
                  </a:lnTo>
                  <a:lnTo>
                    <a:pt x="374" y="197"/>
                  </a:lnTo>
                  <a:lnTo>
                    <a:pt x="376" y="208"/>
                  </a:lnTo>
                  <a:lnTo>
                    <a:pt x="379" y="220"/>
                  </a:lnTo>
                  <a:lnTo>
                    <a:pt x="381" y="230"/>
                  </a:lnTo>
                  <a:lnTo>
                    <a:pt x="385" y="241"/>
                  </a:lnTo>
                  <a:lnTo>
                    <a:pt x="385" y="253"/>
                  </a:lnTo>
                  <a:lnTo>
                    <a:pt x="387" y="265"/>
                  </a:lnTo>
                  <a:lnTo>
                    <a:pt x="389" y="276"/>
                  </a:lnTo>
                  <a:lnTo>
                    <a:pt x="391" y="288"/>
                  </a:lnTo>
                  <a:lnTo>
                    <a:pt x="391" y="298"/>
                  </a:lnTo>
                  <a:lnTo>
                    <a:pt x="393" y="311"/>
                  </a:lnTo>
                  <a:lnTo>
                    <a:pt x="393" y="323"/>
                  </a:lnTo>
                  <a:lnTo>
                    <a:pt x="395" y="333"/>
                  </a:lnTo>
                  <a:lnTo>
                    <a:pt x="395" y="345"/>
                  </a:lnTo>
                  <a:lnTo>
                    <a:pt x="395" y="356"/>
                  </a:lnTo>
                  <a:lnTo>
                    <a:pt x="395" y="380"/>
                  </a:lnTo>
                  <a:lnTo>
                    <a:pt x="395" y="391"/>
                  </a:lnTo>
                  <a:lnTo>
                    <a:pt x="395" y="403"/>
                  </a:lnTo>
                  <a:lnTo>
                    <a:pt x="393" y="413"/>
                  </a:lnTo>
                  <a:lnTo>
                    <a:pt x="393" y="424"/>
                  </a:lnTo>
                  <a:lnTo>
                    <a:pt x="391" y="436"/>
                  </a:lnTo>
                  <a:lnTo>
                    <a:pt x="391" y="446"/>
                  </a:lnTo>
                  <a:lnTo>
                    <a:pt x="389" y="459"/>
                  </a:lnTo>
                  <a:lnTo>
                    <a:pt x="387" y="469"/>
                  </a:lnTo>
                  <a:lnTo>
                    <a:pt x="385" y="481"/>
                  </a:lnTo>
                  <a:lnTo>
                    <a:pt x="383" y="491"/>
                  </a:lnTo>
                  <a:lnTo>
                    <a:pt x="381" y="502"/>
                  </a:lnTo>
                  <a:lnTo>
                    <a:pt x="379" y="514"/>
                  </a:lnTo>
                  <a:lnTo>
                    <a:pt x="376" y="524"/>
                  </a:lnTo>
                  <a:lnTo>
                    <a:pt x="374" y="535"/>
                  </a:lnTo>
                  <a:lnTo>
                    <a:pt x="370" y="545"/>
                  </a:lnTo>
                  <a:lnTo>
                    <a:pt x="366" y="557"/>
                  </a:lnTo>
                  <a:lnTo>
                    <a:pt x="364" y="568"/>
                  </a:lnTo>
                  <a:lnTo>
                    <a:pt x="360" y="578"/>
                  </a:lnTo>
                  <a:lnTo>
                    <a:pt x="356" y="588"/>
                  </a:lnTo>
                  <a:lnTo>
                    <a:pt x="352" y="598"/>
                  </a:lnTo>
                  <a:lnTo>
                    <a:pt x="348" y="609"/>
                  </a:lnTo>
                  <a:lnTo>
                    <a:pt x="346" y="619"/>
                  </a:lnTo>
                  <a:lnTo>
                    <a:pt x="342" y="629"/>
                  </a:lnTo>
                  <a:lnTo>
                    <a:pt x="335" y="640"/>
                  </a:lnTo>
                  <a:lnTo>
                    <a:pt x="331" y="648"/>
                  </a:lnTo>
                  <a:lnTo>
                    <a:pt x="327" y="658"/>
                  </a:lnTo>
                  <a:lnTo>
                    <a:pt x="321" y="668"/>
                  </a:lnTo>
                  <a:lnTo>
                    <a:pt x="315" y="679"/>
                  </a:lnTo>
                  <a:lnTo>
                    <a:pt x="311" y="687"/>
                  </a:lnTo>
                  <a:lnTo>
                    <a:pt x="304" y="697"/>
                  </a:lnTo>
                  <a:lnTo>
                    <a:pt x="298" y="707"/>
                  </a:lnTo>
                  <a:lnTo>
                    <a:pt x="292" y="716"/>
                  </a:lnTo>
                  <a:lnTo>
                    <a:pt x="286" y="726"/>
                  </a:lnTo>
                  <a:lnTo>
                    <a:pt x="280" y="734"/>
                  </a:lnTo>
                  <a:lnTo>
                    <a:pt x="274" y="742"/>
                  </a:lnTo>
                  <a:lnTo>
                    <a:pt x="267" y="753"/>
                  </a:lnTo>
                  <a:lnTo>
                    <a:pt x="261" y="761"/>
                  </a:lnTo>
                  <a:lnTo>
                    <a:pt x="255" y="769"/>
                  </a:lnTo>
                  <a:lnTo>
                    <a:pt x="247" y="777"/>
                  </a:lnTo>
                  <a:lnTo>
                    <a:pt x="241" y="786"/>
                  </a:lnTo>
                  <a:lnTo>
                    <a:pt x="232" y="794"/>
                  </a:lnTo>
                  <a:lnTo>
                    <a:pt x="224" y="802"/>
                  </a:lnTo>
                  <a:lnTo>
                    <a:pt x="210" y="816"/>
                  </a:lnTo>
                  <a:lnTo>
                    <a:pt x="202" y="825"/>
                  </a:lnTo>
                  <a:lnTo>
                    <a:pt x="193" y="833"/>
                  </a:lnTo>
                  <a:lnTo>
                    <a:pt x="185" y="839"/>
                  </a:lnTo>
                  <a:lnTo>
                    <a:pt x="177" y="847"/>
                  </a:lnTo>
                  <a:lnTo>
                    <a:pt x="169" y="853"/>
                  </a:lnTo>
                  <a:lnTo>
                    <a:pt x="160" y="862"/>
                  </a:lnTo>
                  <a:lnTo>
                    <a:pt x="152" y="868"/>
                  </a:lnTo>
                  <a:lnTo>
                    <a:pt x="142" y="874"/>
                  </a:lnTo>
                  <a:lnTo>
                    <a:pt x="134" y="880"/>
                  </a:lnTo>
                  <a:lnTo>
                    <a:pt x="123" y="888"/>
                  </a:lnTo>
                  <a:lnTo>
                    <a:pt x="115" y="895"/>
                  </a:lnTo>
                  <a:lnTo>
                    <a:pt x="105" y="899"/>
                  </a:lnTo>
                  <a:lnTo>
                    <a:pt x="97" y="905"/>
                  </a:lnTo>
                  <a:lnTo>
                    <a:pt x="86" y="911"/>
                  </a:lnTo>
                  <a:lnTo>
                    <a:pt x="76" y="917"/>
                  </a:lnTo>
                  <a:lnTo>
                    <a:pt x="68" y="921"/>
                  </a:lnTo>
                  <a:lnTo>
                    <a:pt x="58" y="927"/>
                  </a:lnTo>
                  <a:lnTo>
                    <a:pt x="47" y="932"/>
                  </a:lnTo>
                  <a:lnTo>
                    <a:pt x="37" y="938"/>
                  </a:lnTo>
                  <a:lnTo>
                    <a:pt x="27" y="942"/>
                  </a:lnTo>
                  <a:lnTo>
                    <a:pt x="16" y="946"/>
                  </a:lnTo>
                  <a:lnTo>
                    <a:pt x="14" y="948"/>
                  </a:lnTo>
                  <a:lnTo>
                    <a:pt x="0" y="946"/>
                  </a:lnTo>
                  <a:lnTo>
                    <a:pt x="0" y="94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13613DED-ED37-4BD9-8185-3AF01C598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568"/>
              <a:ext cx="282" cy="231"/>
            </a:xfrm>
            <a:custGeom>
              <a:avLst/>
              <a:gdLst>
                <a:gd name="T0" fmla="*/ 168 w 282"/>
                <a:gd name="T1" fmla="*/ 23 h 231"/>
                <a:gd name="T2" fmla="*/ 144 w 282"/>
                <a:gd name="T3" fmla="*/ 12 h 231"/>
                <a:gd name="T4" fmla="*/ 119 w 282"/>
                <a:gd name="T5" fmla="*/ 4 h 231"/>
                <a:gd name="T6" fmla="*/ 96 w 282"/>
                <a:gd name="T7" fmla="*/ 0 h 231"/>
                <a:gd name="T8" fmla="*/ 66 w 282"/>
                <a:gd name="T9" fmla="*/ 0 h 231"/>
                <a:gd name="T10" fmla="*/ 45 w 282"/>
                <a:gd name="T11" fmla="*/ 4 h 231"/>
                <a:gd name="T12" fmla="*/ 27 w 282"/>
                <a:gd name="T13" fmla="*/ 14 h 231"/>
                <a:gd name="T14" fmla="*/ 12 w 282"/>
                <a:gd name="T15" fmla="*/ 27 h 231"/>
                <a:gd name="T16" fmla="*/ 4 w 282"/>
                <a:gd name="T17" fmla="*/ 41 h 231"/>
                <a:gd name="T18" fmla="*/ 0 w 282"/>
                <a:gd name="T19" fmla="*/ 62 h 231"/>
                <a:gd name="T20" fmla="*/ 4 w 282"/>
                <a:gd name="T21" fmla="*/ 86 h 231"/>
                <a:gd name="T22" fmla="*/ 10 w 282"/>
                <a:gd name="T23" fmla="*/ 109 h 231"/>
                <a:gd name="T24" fmla="*/ 23 w 282"/>
                <a:gd name="T25" fmla="*/ 129 h 231"/>
                <a:gd name="T26" fmla="*/ 37 w 282"/>
                <a:gd name="T27" fmla="*/ 148 h 231"/>
                <a:gd name="T28" fmla="*/ 59 w 282"/>
                <a:gd name="T29" fmla="*/ 170 h 231"/>
                <a:gd name="T30" fmla="*/ 82 w 282"/>
                <a:gd name="T31" fmla="*/ 187 h 231"/>
                <a:gd name="T32" fmla="*/ 105 w 282"/>
                <a:gd name="T33" fmla="*/ 203 h 231"/>
                <a:gd name="T34" fmla="*/ 131 w 282"/>
                <a:gd name="T35" fmla="*/ 214 h 231"/>
                <a:gd name="T36" fmla="*/ 154 w 282"/>
                <a:gd name="T37" fmla="*/ 224 h 231"/>
                <a:gd name="T38" fmla="*/ 180 w 282"/>
                <a:gd name="T39" fmla="*/ 228 h 231"/>
                <a:gd name="T40" fmla="*/ 211 w 282"/>
                <a:gd name="T41" fmla="*/ 230 h 231"/>
                <a:gd name="T42" fmla="*/ 234 w 282"/>
                <a:gd name="T43" fmla="*/ 226 h 231"/>
                <a:gd name="T44" fmla="*/ 254 w 282"/>
                <a:gd name="T45" fmla="*/ 218 h 231"/>
                <a:gd name="T46" fmla="*/ 271 w 282"/>
                <a:gd name="T47" fmla="*/ 199 h 231"/>
                <a:gd name="T48" fmla="*/ 279 w 282"/>
                <a:gd name="T49" fmla="*/ 179 h 231"/>
                <a:gd name="T50" fmla="*/ 279 w 282"/>
                <a:gd name="T51" fmla="*/ 154 h 231"/>
                <a:gd name="T52" fmla="*/ 275 w 282"/>
                <a:gd name="T53" fmla="*/ 131 h 231"/>
                <a:gd name="T54" fmla="*/ 265 w 282"/>
                <a:gd name="T55" fmla="*/ 113 h 231"/>
                <a:gd name="T56" fmla="*/ 252 w 282"/>
                <a:gd name="T57" fmla="*/ 92 h 231"/>
                <a:gd name="T58" fmla="*/ 232 w 282"/>
                <a:gd name="T59" fmla="*/ 70 h 231"/>
                <a:gd name="T60" fmla="*/ 211 w 282"/>
                <a:gd name="T61" fmla="*/ 51 h 231"/>
                <a:gd name="T62" fmla="*/ 189 w 282"/>
                <a:gd name="T63" fmla="*/ 35 h 231"/>
                <a:gd name="T64" fmla="*/ 164 w 282"/>
                <a:gd name="T65" fmla="*/ 31 h 231"/>
                <a:gd name="T66" fmla="*/ 139 w 282"/>
                <a:gd name="T67" fmla="*/ 21 h 231"/>
                <a:gd name="T68" fmla="*/ 115 w 282"/>
                <a:gd name="T69" fmla="*/ 12 h 231"/>
                <a:gd name="T70" fmla="*/ 92 w 282"/>
                <a:gd name="T71" fmla="*/ 8 h 231"/>
                <a:gd name="T72" fmla="*/ 62 w 282"/>
                <a:gd name="T73" fmla="*/ 10 h 231"/>
                <a:gd name="T74" fmla="*/ 39 w 282"/>
                <a:gd name="T75" fmla="*/ 14 h 231"/>
                <a:gd name="T76" fmla="*/ 21 w 282"/>
                <a:gd name="T77" fmla="*/ 31 h 231"/>
                <a:gd name="T78" fmla="*/ 10 w 282"/>
                <a:gd name="T79" fmla="*/ 47 h 231"/>
                <a:gd name="T80" fmla="*/ 8 w 282"/>
                <a:gd name="T81" fmla="*/ 76 h 231"/>
                <a:gd name="T82" fmla="*/ 12 w 282"/>
                <a:gd name="T83" fmla="*/ 97 h 231"/>
                <a:gd name="T84" fmla="*/ 23 w 282"/>
                <a:gd name="T85" fmla="*/ 115 h 231"/>
                <a:gd name="T86" fmla="*/ 35 w 282"/>
                <a:gd name="T87" fmla="*/ 136 h 231"/>
                <a:gd name="T88" fmla="*/ 53 w 282"/>
                <a:gd name="T89" fmla="*/ 156 h 231"/>
                <a:gd name="T90" fmla="*/ 76 w 282"/>
                <a:gd name="T91" fmla="*/ 175 h 231"/>
                <a:gd name="T92" fmla="*/ 98 w 282"/>
                <a:gd name="T93" fmla="*/ 189 h 231"/>
                <a:gd name="T94" fmla="*/ 121 w 282"/>
                <a:gd name="T95" fmla="*/ 203 h 231"/>
                <a:gd name="T96" fmla="*/ 146 w 282"/>
                <a:gd name="T97" fmla="*/ 214 h 231"/>
                <a:gd name="T98" fmla="*/ 172 w 282"/>
                <a:gd name="T99" fmla="*/ 220 h 231"/>
                <a:gd name="T100" fmla="*/ 195 w 282"/>
                <a:gd name="T101" fmla="*/ 222 h 231"/>
                <a:gd name="T102" fmla="*/ 222 w 282"/>
                <a:gd name="T103" fmla="*/ 222 h 231"/>
                <a:gd name="T104" fmla="*/ 244 w 282"/>
                <a:gd name="T105" fmla="*/ 214 h 231"/>
                <a:gd name="T106" fmla="*/ 258 w 282"/>
                <a:gd name="T107" fmla="*/ 201 h 231"/>
                <a:gd name="T108" fmla="*/ 269 w 282"/>
                <a:gd name="T109" fmla="*/ 183 h 231"/>
                <a:gd name="T110" fmla="*/ 273 w 282"/>
                <a:gd name="T111" fmla="*/ 156 h 231"/>
                <a:gd name="T112" fmla="*/ 267 w 282"/>
                <a:gd name="T113" fmla="*/ 133 h 231"/>
                <a:gd name="T114" fmla="*/ 256 w 282"/>
                <a:gd name="T115" fmla="*/ 113 h 231"/>
                <a:gd name="T116" fmla="*/ 242 w 282"/>
                <a:gd name="T117" fmla="*/ 92 h 231"/>
                <a:gd name="T118" fmla="*/ 224 w 282"/>
                <a:gd name="T119" fmla="*/ 74 h 231"/>
                <a:gd name="T120" fmla="*/ 205 w 282"/>
                <a:gd name="T121" fmla="*/ 55 h 231"/>
                <a:gd name="T122" fmla="*/ 189 w 282"/>
                <a:gd name="T123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231">
                  <a:moveTo>
                    <a:pt x="189" y="35"/>
                  </a:moveTo>
                  <a:lnTo>
                    <a:pt x="187" y="35"/>
                  </a:lnTo>
                  <a:lnTo>
                    <a:pt x="185" y="33"/>
                  </a:lnTo>
                  <a:lnTo>
                    <a:pt x="183" y="31"/>
                  </a:lnTo>
                  <a:lnTo>
                    <a:pt x="180" y="31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4" y="27"/>
                  </a:lnTo>
                  <a:lnTo>
                    <a:pt x="172" y="25"/>
                  </a:lnTo>
                  <a:lnTo>
                    <a:pt x="170" y="25"/>
                  </a:lnTo>
                  <a:lnTo>
                    <a:pt x="168" y="23"/>
                  </a:lnTo>
                  <a:lnTo>
                    <a:pt x="166" y="23"/>
                  </a:lnTo>
                  <a:lnTo>
                    <a:pt x="164" y="21"/>
                  </a:lnTo>
                  <a:lnTo>
                    <a:pt x="162" y="21"/>
                  </a:lnTo>
                  <a:lnTo>
                    <a:pt x="160" y="18"/>
                  </a:lnTo>
                  <a:lnTo>
                    <a:pt x="158" y="18"/>
                  </a:lnTo>
                  <a:lnTo>
                    <a:pt x="154" y="18"/>
                  </a:lnTo>
                  <a:lnTo>
                    <a:pt x="154" y="16"/>
                  </a:lnTo>
                  <a:lnTo>
                    <a:pt x="150" y="16"/>
                  </a:lnTo>
                  <a:lnTo>
                    <a:pt x="148" y="14"/>
                  </a:lnTo>
                  <a:lnTo>
                    <a:pt x="146" y="14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39" y="12"/>
                  </a:lnTo>
                  <a:lnTo>
                    <a:pt x="137" y="10"/>
                  </a:lnTo>
                  <a:lnTo>
                    <a:pt x="135" y="10"/>
                  </a:lnTo>
                  <a:lnTo>
                    <a:pt x="133" y="10"/>
                  </a:lnTo>
                  <a:lnTo>
                    <a:pt x="131" y="8"/>
                  </a:lnTo>
                  <a:lnTo>
                    <a:pt x="129" y="8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19" y="4"/>
                  </a:lnTo>
                  <a:lnTo>
                    <a:pt x="117" y="4"/>
                  </a:lnTo>
                  <a:lnTo>
                    <a:pt x="115" y="4"/>
                  </a:lnTo>
                  <a:lnTo>
                    <a:pt x="113" y="4"/>
                  </a:lnTo>
                  <a:lnTo>
                    <a:pt x="111" y="4"/>
                  </a:lnTo>
                  <a:lnTo>
                    <a:pt x="109" y="2"/>
                  </a:lnTo>
                  <a:lnTo>
                    <a:pt x="107" y="2"/>
                  </a:lnTo>
                  <a:lnTo>
                    <a:pt x="105" y="2"/>
                  </a:lnTo>
                  <a:lnTo>
                    <a:pt x="103" y="2"/>
                  </a:lnTo>
                  <a:lnTo>
                    <a:pt x="101" y="2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9" y="2"/>
                  </a:lnTo>
                  <a:lnTo>
                    <a:pt x="57" y="2"/>
                  </a:lnTo>
                  <a:lnTo>
                    <a:pt x="55" y="2"/>
                  </a:lnTo>
                  <a:lnTo>
                    <a:pt x="53" y="2"/>
                  </a:lnTo>
                  <a:lnTo>
                    <a:pt x="51" y="2"/>
                  </a:lnTo>
                  <a:lnTo>
                    <a:pt x="51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3" y="4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7" y="8"/>
                  </a:lnTo>
                  <a:lnTo>
                    <a:pt x="35" y="10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29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3" y="16"/>
                  </a:lnTo>
                  <a:lnTo>
                    <a:pt x="21" y="18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16" y="23"/>
                  </a:lnTo>
                  <a:lnTo>
                    <a:pt x="14" y="23"/>
                  </a:lnTo>
                  <a:lnTo>
                    <a:pt x="14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0" y="29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3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4" y="39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2" y="80"/>
                  </a:lnTo>
                  <a:lnTo>
                    <a:pt x="2" y="82"/>
                  </a:lnTo>
                  <a:lnTo>
                    <a:pt x="2" y="84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4" y="88"/>
                  </a:lnTo>
                  <a:lnTo>
                    <a:pt x="4" y="90"/>
                  </a:lnTo>
                  <a:lnTo>
                    <a:pt x="4" y="92"/>
                  </a:lnTo>
                  <a:lnTo>
                    <a:pt x="4" y="94"/>
                  </a:lnTo>
                  <a:lnTo>
                    <a:pt x="6" y="97"/>
                  </a:lnTo>
                  <a:lnTo>
                    <a:pt x="6" y="99"/>
                  </a:lnTo>
                  <a:lnTo>
                    <a:pt x="8" y="101"/>
                  </a:lnTo>
                  <a:lnTo>
                    <a:pt x="8" y="103"/>
                  </a:lnTo>
                  <a:lnTo>
                    <a:pt x="8" y="105"/>
                  </a:lnTo>
                  <a:lnTo>
                    <a:pt x="10" y="107"/>
                  </a:lnTo>
                  <a:lnTo>
                    <a:pt x="10" y="109"/>
                  </a:lnTo>
                  <a:lnTo>
                    <a:pt x="12" y="111"/>
                  </a:lnTo>
                  <a:lnTo>
                    <a:pt x="12" y="113"/>
                  </a:lnTo>
                  <a:lnTo>
                    <a:pt x="14" y="113"/>
                  </a:lnTo>
                  <a:lnTo>
                    <a:pt x="14" y="115"/>
                  </a:lnTo>
                  <a:lnTo>
                    <a:pt x="16" y="117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21" y="125"/>
                  </a:lnTo>
                  <a:lnTo>
                    <a:pt x="21" y="127"/>
                  </a:lnTo>
                  <a:lnTo>
                    <a:pt x="23" y="129"/>
                  </a:lnTo>
                  <a:lnTo>
                    <a:pt x="23" y="131"/>
                  </a:lnTo>
                  <a:lnTo>
                    <a:pt x="25" y="131"/>
                  </a:lnTo>
                  <a:lnTo>
                    <a:pt x="25" y="133"/>
                  </a:lnTo>
                  <a:lnTo>
                    <a:pt x="27" y="136"/>
                  </a:lnTo>
                  <a:lnTo>
                    <a:pt x="29" y="138"/>
                  </a:lnTo>
                  <a:lnTo>
                    <a:pt x="29" y="140"/>
                  </a:lnTo>
                  <a:lnTo>
                    <a:pt x="31" y="142"/>
                  </a:lnTo>
                  <a:lnTo>
                    <a:pt x="33" y="144"/>
                  </a:lnTo>
                  <a:lnTo>
                    <a:pt x="35" y="144"/>
                  </a:lnTo>
                  <a:lnTo>
                    <a:pt x="35" y="146"/>
                  </a:lnTo>
                  <a:lnTo>
                    <a:pt x="37" y="148"/>
                  </a:lnTo>
                  <a:lnTo>
                    <a:pt x="39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3" y="156"/>
                  </a:lnTo>
                  <a:lnTo>
                    <a:pt x="49" y="160"/>
                  </a:lnTo>
                  <a:lnTo>
                    <a:pt x="51" y="162"/>
                  </a:lnTo>
                  <a:lnTo>
                    <a:pt x="53" y="164"/>
                  </a:lnTo>
                  <a:lnTo>
                    <a:pt x="55" y="166"/>
                  </a:lnTo>
                  <a:lnTo>
                    <a:pt x="55" y="168"/>
                  </a:lnTo>
                  <a:lnTo>
                    <a:pt x="57" y="168"/>
                  </a:lnTo>
                  <a:lnTo>
                    <a:pt x="59" y="170"/>
                  </a:lnTo>
                  <a:lnTo>
                    <a:pt x="62" y="173"/>
                  </a:lnTo>
                  <a:lnTo>
                    <a:pt x="64" y="175"/>
                  </a:lnTo>
                  <a:lnTo>
                    <a:pt x="66" y="177"/>
                  </a:lnTo>
                  <a:lnTo>
                    <a:pt x="68" y="179"/>
                  </a:lnTo>
                  <a:lnTo>
                    <a:pt x="70" y="179"/>
                  </a:lnTo>
                  <a:lnTo>
                    <a:pt x="72" y="181"/>
                  </a:lnTo>
                  <a:lnTo>
                    <a:pt x="72" y="183"/>
                  </a:lnTo>
                  <a:lnTo>
                    <a:pt x="76" y="183"/>
                  </a:lnTo>
                  <a:lnTo>
                    <a:pt x="78" y="185"/>
                  </a:lnTo>
                  <a:lnTo>
                    <a:pt x="80" y="187"/>
                  </a:lnTo>
                  <a:lnTo>
                    <a:pt x="82" y="187"/>
                  </a:lnTo>
                  <a:lnTo>
                    <a:pt x="82" y="189"/>
                  </a:lnTo>
                  <a:lnTo>
                    <a:pt x="84" y="189"/>
                  </a:lnTo>
                  <a:lnTo>
                    <a:pt x="86" y="191"/>
                  </a:lnTo>
                  <a:lnTo>
                    <a:pt x="90" y="193"/>
                  </a:lnTo>
                  <a:lnTo>
                    <a:pt x="92" y="195"/>
                  </a:lnTo>
                  <a:lnTo>
                    <a:pt x="94" y="197"/>
                  </a:lnTo>
                  <a:lnTo>
                    <a:pt x="96" y="199"/>
                  </a:lnTo>
                  <a:lnTo>
                    <a:pt x="101" y="199"/>
                  </a:lnTo>
                  <a:lnTo>
                    <a:pt x="101" y="201"/>
                  </a:lnTo>
                  <a:lnTo>
                    <a:pt x="105" y="201"/>
                  </a:lnTo>
                  <a:lnTo>
                    <a:pt x="105" y="203"/>
                  </a:lnTo>
                  <a:lnTo>
                    <a:pt x="109" y="205"/>
                  </a:lnTo>
                  <a:lnTo>
                    <a:pt x="111" y="205"/>
                  </a:lnTo>
                  <a:lnTo>
                    <a:pt x="113" y="207"/>
                  </a:lnTo>
                  <a:lnTo>
                    <a:pt x="115" y="207"/>
                  </a:lnTo>
                  <a:lnTo>
                    <a:pt x="117" y="209"/>
                  </a:lnTo>
                  <a:lnTo>
                    <a:pt x="119" y="209"/>
                  </a:lnTo>
                  <a:lnTo>
                    <a:pt x="121" y="212"/>
                  </a:lnTo>
                  <a:lnTo>
                    <a:pt x="123" y="212"/>
                  </a:lnTo>
                  <a:lnTo>
                    <a:pt x="125" y="214"/>
                  </a:lnTo>
                  <a:lnTo>
                    <a:pt x="127" y="214"/>
                  </a:lnTo>
                  <a:lnTo>
                    <a:pt x="131" y="214"/>
                  </a:lnTo>
                  <a:lnTo>
                    <a:pt x="131" y="216"/>
                  </a:lnTo>
                  <a:lnTo>
                    <a:pt x="135" y="218"/>
                  </a:lnTo>
                  <a:lnTo>
                    <a:pt x="137" y="218"/>
                  </a:lnTo>
                  <a:lnTo>
                    <a:pt x="139" y="218"/>
                  </a:lnTo>
                  <a:lnTo>
                    <a:pt x="142" y="218"/>
                  </a:lnTo>
                  <a:lnTo>
                    <a:pt x="144" y="220"/>
                  </a:lnTo>
                  <a:lnTo>
                    <a:pt x="146" y="220"/>
                  </a:lnTo>
                  <a:lnTo>
                    <a:pt x="148" y="222"/>
                  </a:lnTo>
                  <a:lnTo>
                    <a:pt x="150" y="222"/>
                  </a:lnTo>
                  <a:lnTo>
                    <a:pt x="152" y="222"/>
                  </a:lnTo>
                  <a:lnTo>
                    <a:pt x="154" y="224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60" y="226"/>
                  </a:lnTo>
                  <a:lnTo>
                    <a:pt x="164" y="226"/>
                  </a:lnTo>
                  <a:lnTo>
                    <a:pt x="168" y="226"/>
                  </a:lnTo>
                  <a:lnTo>
                    <a:pt x="170" y="226"/>
                  </a:lnTo>
                  <a:lnTo>
                    <a:pt x="170" y="228"/>
                  </a:lnTo>
                  <a:lnTo>
                    <a:pt x="174" y="228"/>
                  </a:lnTo>
                  <a:lnTo>
                    <a:pt x="176" y="228"/>
                  </a:lnTo>
                  <a:lnTo>
                    <a:pt x="178" y="228"/>
                  </a:lnTo>
                  <a:lnTo>
                    <a:pt x="180" y="228"/>
                  </a:lnTo>
                  <a:lnTo>
                    <a:pt x="180" y="230"/>
                  </a:lnTo>
                  <a:lnTo>
                    <a:pt x="185" y="230"/>
                  </a:lnTo>
                  <a:lnTo>
                    <a:pt x="187" y="230"/>
                  </a:lnTo>
                  <a:lnTo>
                    <a:pt x="189" y="230"/>
                  </a:lnTo>
                  <a:lnTo>
                    <a:pt x="191" y="230"/>
                  </a:lnTo>
                  <a:lnTo>
                    <a:pt x="193" y="230"/>
                  </a:lnTo>
                  <a:lnTo>
                    <a:pt x="195" y="230"/>
                  </a:lnTo>
                  <a:lnTo>
                    <a:pt x="197" y="230"/>
                  </a:lnTo>
                  <a:lnTo>
                    <a:pt x="207" y="230"/>
                  </a:lnTo>
                  <a:lnTo>
                    <a:pt x="209" y="230"/>
                  </a:lnTo>
                  <a:lnTo>
                    <a:pt x="211" y="230"/>
                  </a:lnTo>
                  <a:lnTo>
                    <a:pt x="213" y="230"/>
                  </a:lnTo>
                  <a:lnTo>
                    <a:pt x="215" y="230"/>
                  </a:lnTo>
                  <a:lnTo>
                    <a:pt x="217" y="230"/>
                  </a:lnTo>
                  <a:lnTo>
                    <a:pt x="219" y="230"/>
                  </a:lnTo>
                  <a:lnTo>
                    <a:pt x="222" y="228"/>
                  </a:lnTo>
                  <a:lnTo>
                    <a:pt x="224" y="228"/>
                  </a:lnTo>
                  <a:lnTo>
                    <a:pt x="226" y="228"/>
                  </a:lnTo>
                  <a:lnTo>
                    <a:pt x="228" y="228"/>
                  </a:lnTo>
                  <a:lnTo>
                    <a:pt x="230" y="226"/>
                  </a:lnTo>
                  <a:lnTo>
                    <a:pt x="232" y="226"/>
                  </a:lnTo>
                  <a:lnTo>
                    <a:pt x="234" y="226"/>
                  </a:lnTo>
                  <a:lnTo>
                    <a:pt x="236" y="226"/>
                  </a:lnTo>
                  <a:lnTo>
                    <a:pt x="238" y="224"/>
                  </a:lnTo>
                  <a:lnTo>
                    <a:pt x="240" y="224"/>
                  </a:lnTo>
                  <a:lnTo>
                    <a:pt x="242" y="224"/>
                  </a:lnTo>
                  <a:lnTo>
                    <a:pt x="244" y="222"/>
                  </a:lnTo>
                  <a:lnTo>
                    <a:pt x="246" y="222"/>
                  </a:lnTo>
                  <a:lnTo>
                    <a:pt x="248" y="220"/>
                  </a:lnTo>
                  <a:lnTo>
                    <a:pt x="250" y="220"/>
                  </a:lnTo>
                  <a:lnTo>
                    <a:pt x="250" y="218"/>
                  </a:lnTo>
                  <a:lnTo>
                    <a:pt x="252" y="218"/>
                  </a:lnTo>
                  <a:lnTo>
                    <a:pt x="254" y="218"/>
                  </a:lnTo>
                  <a:lnTo>
                    <a:pt x="256" y="216"/>
                  </a:lnTo>
                  <a:lnTo>
                    <a:pt x="256" y="214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5" y="209"/>
                  </a:lnTo>
                  <a:lnTo>
                    <a:pt x="265" y="207"/>
                  </a:lnTo>
                  <a:lnTo>
                    <a:pt x="267" y="205"/>
                  </a:lnTo>
                  <a:lnTo>
                    <a:pt x="269" y="203"/>
                  </a:lnTo>
                  <a:lnTo>
                    <a:pt x="269" y="201"/>
                  </a:lnTo>
                  <a:lnTo>
                    <a:pt x="271" y="201"/>
                  </a:lnTo>
                  <a:lnTo>
                    <a:pt x="271" y="199"/>
                  </a:lnTo>
                  <a:lnTo>
                    <a:pt x="273" y="199"/>
                  </a:lnTo>
                  <a:lnTo>
                    <a:pt x="273" y="197"/>
                  </a:lnTo>
                  <a:lnTo>
                    <a:pt x="273" y="195"/>
                  </a:lnTo>
                  <a:lnTo>
                    <a:pt x="275" y="193"/>
                  </a:lnTo>
                  <a:lnTo>
                    <a:pt x="275" y="191"/>
                  </a:lnTo>
                  <a:lnTo>
                    <a:pt x="277" y="189"/>
                  </a:lnTo>
                  <a:lnTo>
                    <a:pt x="277" y="187"/>
                  </a:lnTo>
                  <a:lnTo>
                    <a:pt x="277" y="185"/>
                  </a:lnTo>
                  <a:lnTo>
                    <a:pt x="279" y="183"/>
                  </a:lnTo>
                  <a:lnTo>
                    <a:pt x="279" y="181"/>
                  </a:lnTo>
                  <a:lnTo>
                    <a:pt x="279" y="179"/>
                  </a:lnTo>
                  <a:lnTo>
                    <a:pt x="281" y="177"/>
                  </a:lnTo>
                  <a:lnTo>
                    <a:pt x="281" y="175"/>
                  </a:lnTo>
                  <a:lnTo>
                    <a:pt x="281" y="173"/>
                  </a:lnTo>
                  <a:lnTo>
                    <a:pt x="281" y="170"/>
                  </a:lnTo>
                  <a:lnTo>
                    <a:pt x="281" y="168"/>
                  </a:lnTo>
                  <a:lnTo>
                    <a:pt x="281" y="162"/>
                  </a:lnTo>
                  <a:lnTo>
                    <a:pt x="281" y="160"/>
                  </a:lnTo>
                  <a:lnTo>
                    <a:pt x="281" y="158"/>
                  </a:lnTo>
                  <a:lnTo>
                    <a:pt x="281" y="156"/>
                  </a:lnTo>
                  <a:lnTo>
                    <a:pt x="281" y="154"/>
                  </a:lnTo>
                  <a:lnTo>
                    <a:pt x="279" y="154"/>
                  </a:lnTo>
                  <a:lnTo>
                    <a:pt x="279" y="152"/>
                  </a:lnTo>
                  <a:lnTo>
                    <a:pt x="279" y="150"/>
                  </a:lnTo>
                  <a:lnTo>
                    <a:pt x="279" y="148"/>
                  </a:lnTo>
                  <a:lnTo>
                    <a:pt x="279" y="146"/>
                  </a:lnTo>
                  <a:lnTo>
                    <a:pt x="277" y="144"/>
                  </a:lnTo>
                  <a:lnTo>
                    <a:pt x="277" y="142"/>
                  </a:lnTo>
                  <a:lnTo>
                    <a:pt x="277" y="140"/>
                  </a:lnTo>
                  <a:lnTo>
                    <a:pt x="277" y="138"/>
                  </a:lnTo>
                  <a:lnTo>
                    <a:pt x="275" y="136"/>
                  </a:lnTo>
                  <a:lnTo>
                    <a:pt x="275" y="133"/>
                  </a:lnTo>
                  <a:lnTo>
                    <a:pt x="275" y="131"/>
                  </a:lnTo>
                  <a:lnTo>
                    <a:pt x="273" y="131"/>
                  </a:lnTo>
                  <a:lnTo>
                    <a:pt x="273" y="129"/>
                  </a:lnTo>
                  <a:lnTo>
                    <a:pt x="273" y="127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9" y="119"/>
                  </a:lnTo>
                  <a:lnTo>
                    <a:pt x="267" y="117"/>
                  </a:lnTo>
                  <a:lnTo>
                    <a:pt x="267" y="115"/>
                  </a:lnTo>
                  <a:lnTo>
                    <a:pt x="267" y="113"/>
                  </a:lnTo>
                  <a:lnTo>
                    <a:pt x="265" y="113"/>
                  </a:lnTo>
                  <a:lnTo>
                    <a:pt x="265" y="111"/>
                  </a:lnTo>
                  <a:lnTo>
                    <a:pt x="263" y="109"/>
                  </a:lnTo>
                  <a:lnTo>
                    <a:pt x="263" y="107"/>
                  </a:lnTo>
                  <a:lnTo>
                    <a:pt x="260" y="105"/>
                  </a:lnTo>
                  <a:lnTo>
                    <a:pt x="260" y="103"/>
                  </a:lnTo>
                  <a:lnTo>
                    <a:pt x="258" y="101"/>
                  </a:lnTo>
                  <a:lnTo>
                    <a:pt x="256" y="101"/>
                  </a:lnTo>
                  <a:lnTo>
                    <a:pt x="256" y="99"/>
                  </a:lnTo>
                  <a:lnTo>
                    <a:pt x="254" y="97"/>
                  </a:lnTo>
                  <a:lnTo>
                    <a:pt x="254" y="94"/>
                  </a:lnTo>
                  <a:lnTo>
                    <a:pt x="252" y="92"/>
                  </a:lnTo>
                  <a:lnTo>
                    <a:pt x="250" y="90"/>
                  </a:lnTo>
                  <a:lnTo>
                    <a:pt x="250" y="88"/>
                  </a:lnTo>
                  <a:lnTo>
                    <a:pt x="248" y="86"/>
                  </a:lnTo>
                  <a:lnTo>
                    <a:pt x="246" y="86"/>
                  </a:lnTo>
                  <a:lnTo>
                    <a:pt x="244" y="84"/>
                  </a:lnTo>
                  <a:lnTo>
                    <a:pt x="244" y="82"/>
                  </a:lnTo>
                  <a:lnTo>
                    <a:pt x="242" y="80"/>
                  </a:lnTo>
                  <a:lnTo>
                    <a:pt x="240" y="78"/>
                  </a:lnTo>
                  <a:lnTo>
                    <a:pt x="240" y="76"/>
                  </a:lnTo>
                  <a:lnTo>
                    <a:pt x="238" y="74"/>
                  </a:lnTo>
                  <a:lnTo>
                    <a:pt x="232" y="70"/>
                  </a:lnTo>
                  <a:lnTo>
                    <a:pt x="230" y="68"/>
                  </a:lnTo>
                  <a:lnTo>
                    <a:pt x="228" y="66"/>
                  </a:lnTo>
                  <a:lnTo>
                    <a:pt x="226" y="64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0"/>
                  </a:lnTo>
                  <a:lnTo>
                    <a:pt x="219" y="58"/>
                  </a:lnTo>
                  <a:lnTo>
                    <a:pt x="217" y="55"/>
                  </a:lnTo>
                  <a:lnTo>
                    <a:pt x="215" y="53"/>
                  </a:lnTo>
                  <a:lnTo>
                    <a:pt x="213" y="51"/>
                  </a:lnTo>
                  <a:lnTo>
                    <a:pt x="211" y="51"/>
                  </a:lnTo>
                  <a:lnTo>
                    <a:pt x="209" y="49"/>
                  </a:lnTo>
                  <a:lnTo>
                    <a:pt x="207" y="47"/>
                  </a:lnTo>
                  <a:lnTo>
                    <a:pt x="205" y="47"/>
                  </a:lnTo>
                  <a:lnTo>
                    <a:pt x="203" y="45"/>
                  </a:lnTo>
                  <a:lnTo>
                    <a:pt x="201" y="43"/>
                  </a:lnTo>
                  <a:lnTo>
                    <a:pt x="199" y="43"/>
                  </a:lnTo>
                  <a:lnTo>
                    <a:pt x="197" y="41"/>
                  </a:lnTo>
                  <a:lnTo>
                    <a:pt x="195" y="39"/>
                  </a:lnTo>
                  <a:lnTo>
                    <a:pt x="193" y="39"/>
                  </a:lnTo>
                  <a:lnTo>
                    <a:pt x="191" y="37"/>
                  </a:lnTo>
                  <a:lnTo>
                    <a:pt x="189" y="35"/>
                  </a:lnTo>
                  <a:lnTo>
                    <a:pt x="185" y="43"/>
                  </a:lnTo>
                  <a:lnTo>
                    <a:pt x="183" y="41"/>
                  </a:lnTo>
                  <a:lnTo>
                    <a:pt x="180" y="39"/>
                  </a:lnTo>
                  <a:lnTo>
                    <a:pt x="178" y="39"/>
                  </a:lnTo>
                  <a:lnTo>
                    <a:pt x="176" y="37"/>
                  </a:lnTo>
                  <a:lnTo>
                    <a:pt x="174" y="37"/>
                  </a:lnTo>
                  <a:lnTo>
                    <a:pt x="172" y="35"/>
                  </a:lnTo>
                  <a:lnTo>
                    <a:pt x="170" y="35"/>
                  </a:lnTo>
                  <a:lnTo>
                    <a:pt x="168" y="33"/>
                  </a:lnTo>
                  <a:lnTo>
                    <a:pt x="168" y="31"/>
                  </a:lnTo>
                  <a:lnTo>
                    <a:pt x="164" y="31"/>
                  </a:lnTo>
                  <a:lnTo>
                    <a:pt x="160" y="29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39" y="21"/>
                  </a:lnTo>
                  <a:lnTo>
                    <a:pt x="139" y="18"/>
                  </a:lnTo>
                  <a:lnTo>
                    <a:pt x="135" y="18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1" y="14"/>
                  </a:lnTo>
                  <a:lnTo>
                    <a:pt x="119" y="14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3" y="12"/>
                  </a:lnTo>
                  <a:lnTo>
                    <a:pt x="111" y="12"/>
                  </a:lnTo>
                  <a:lnTo>
                    <a:pt x="109" y="10"/>
                  </a:lnTo>
                  <a:lnTo>
                    <a:pt x="107" y="10"/>
                  </a:lnTo>
                  <a:lnTo>
                    <a:pt x="105" y="10"/>
                  </a:lnTo>
                  <a:lnTo>
                    <a:pt x="103" y="10"/>
                  </a:lnTo>
                  <a:lnTo>
                    <a:pt x="101" y="10"/>
                  </a:lnTo>
                  <a:lnTo>
                    <a:pt x="98" y="10"/>
                  </a:lnTo>
                  <a:lnTo>
                    <a:pt x="96" y="10"/>
                  </a:lnTo>
                  <a:lnTo>
                    <a:pt x="94" y="8"/>
                  </a:lnTo>
                  <a:lnTo>
                    <a:pt x="92" y="8"/>
                  </a:lnTo>
                  <a:lnTo>
                    <a:pt x="90" y="8"/>
                  </a:lnTo>
                  <a:lnTo>
                    <a:pt x="88" y="8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59" y="10"/>
                  </a:lnTo>
                  <a:lnTo>
                    <a:pt x="57" y="10"/>
                  </a:lnTo>
                  <a:lnTo>
                    <a:pt x="55" y="10"/>
                  </a:lnTo>
                  <a:lnTo>
                    <a:pt x="53" y="10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7" y="12"/>
                  </a:lnTo>
                  <a:lnTo>
                    <a:pt x="45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7" y="16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31" y="21"/>
                  </a:lnTo>
                  <a:lnTo>
                    <a:pt x="29" y="21"/>
                  </a:lnTo>
                  <a:lnTo>
                    <a:pt x="27" y="23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3" y="27"/>
                  </a:lnTo>
                  <a:lnTo>
                    <a:pt x="21" y="29"/>
                  </a:lnTo>
                  <a:lnTo>
                    <a:pt x="21" y="31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4" y="37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41"/>
                  </a:lnTo>
                  <a:lnTo>
                    <a:pt x="12" y="43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0" y="47"/>
                  </a:lnTo>
                  <a:lnTo>
                    <a:pt x="10" y="49"/>
                  </a:lnTo>
                  <a:lnTo>
                    <a:pt x="8" y="51"/>
                  </a:lnTo>
                  <a:lnTo>
                    <a:pt x="8" y="53"/>
                  </a:lnTo>
                  <a:lnTo>
                    <a:pt x="8" y="55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2"/>
                  </a:lnTo>
                  <a:lnTo>
                    <a:pt x="8" y="70"/>
                  </a:lnTo>
                  <a:lnTo>
                    <a:pt x="8" y="72"/>
                  </a:lnTo>
                  <a:lnTo>
                    <a:pt x="8" y="74"/>
                  </a:lnTo>
                  <a:lnTo>
                    <a:pt x="8" y="76"/>
                  </a:lnTo>
                  <a:lnTo>
                    <a:pt x="8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2" y="90"/>
                  </a:lnTo>
                  <a:lnTo>
                    <a:pt x="12" y="92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4" y="97"/>
                  </a:lnTo>
                  <a:lnTo>
                    <a:pt x="14" y="99"/>
                  </a:lnTo>
                  <a:lnTo>
                    <a:pt x="16" y="101"/>
                  </a:lnTo>
                  <a:lnTo>
                    <a:pt x="16" y="103"/>
                  </a:lnTo>
                  <a:lnTo>
                    <a:pt x="18" y="105"/>
                  </a:lnTo>
                  <a:lnTo>
                    <a:pt x="18" y="107"/>
                  </a:lnTo>
                  <a:lnTo>
                    <a:pt x="21" y="109"/>
                  </a:lnTo>
                  <a:lnTo>
                    <a:pt x="21" y="111"/>
                  </a:lnTo>
                  <a:lnTo>
                    <a:pt x="21" y="113"/>
                  </a:lnTo>
                  <a:lnTo>
                    <a:pt x="23" y="113"/>
                  </a:lnTo>
                  <a:lnTo>
                    <a:pt x="23" y="115"/>
                  </a:lnTo>
                  <a:lnTo>
                    <a:pt x="25" y="117"/>
                  </a:lnTo>
                  <a:lnTo>
                    <a:pt x="25" y="119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31" y="127"/>
                  </a:lnTo>
                  <a:lnTo>
                    <a:pt x="31" y="129"/>
                  </a:lnTo>
                  <a:lnTo>
                    <a:pt x="33" y="131"/>
                  </a:lnTo>
                  <a:lnTo>
                    <a:pt x="35" y="133"/>
                  </a:lnTo>
                  <a:lnTo>
                    <a:pt x="35" y="136"/>
                  </a:lnTo>
                  <a:lnTo>
                    <a:pt x="37" y="136"/>
                  </a:lnTo>
                  <a:lnTo>
                    <a:pt x="37" y="138"/>
                  </a:lnTo>
                  <a:lnTo>
                    <a:pt x="39" y="140"/>
                  </a:lnTo>
                  <a:lnTo>
                    <a:pt x="41" y="142"/>
                  </a:lnTo>
                  <a:lnTo>
                    <a:pt x="41" y="144"/>
                  </a:lnTo>
                  <a:lnTo>
                    <a:pt x="43" y="144"/>
                  </a:lnTo>
                  <a:lnTo>
                    <a:pt x="45" y="146"/>
                  </a:lnTo>
                  <a:lnTo>
                    <a:pt x="47" y="148"/>
                  </a:lnTo>
                  <a:lnTo>
                    <a:pt x="49" y="150"/>
                  </a:lnTo>
                  <a:lnTo>
                    <a:pt x="51" y="152"/>
                  </a:lnTo>
                  <a:lnTo>
                    <a:pt x="53" y="156"/>
                  </a:lnTo>
                  <a:lnTo>
                    <a:pt x="55" y="156"/>
                  </a:lnTo>
                  <a:lnTo>
                    <a:pt x="57" y="158"/>
                  </a:lnTo>
                  <a:lnTo>
                    <a:pt x="59" y="160"/>
                  </a:lnTo>
                  <a:lnTo>
                    <a:pt x="62" y="162"/>
                  </a:lnTo>
                  <a:lnTo>
                    <a:pt x="64" y="164"/>
                  </a:lnTo>
                  <a:lnTo>
                    <a:pt x="66" y="166"/>
                  </a:lnTo>
                  <a:lnTo>
                    <a:pt x="68" y="168"/>
                  </a:lnTo>
                  <a:lnTo>
                    <a:pt x="70" y="170"/>
                  </a:lnTo>
                  <a:lnTo>
                    <a:pt x="72" y="173"/>
                  </a:lnTo>
                  <a:lnTo>
                    <a:pt x="74" y="173"/>
                  </a:lnTo>
                  <a:lnTo>
                    <a:pt x="76" y="175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79"/>
                  </a:lnTo>
                  <a:lnTo>
                    <a:pt x="84" y="181"/>
                  </a:lnTo>
                  <a:lnTo>
                    <a:pt x="84" y="183"/>
                  </a:lnTo>
                  <a:lnTo>
                    <a:pt x="88" y="183"/>
                  </a:lnTo>
                  <a:lnTo>
                    <a:pt x="90" y="185"/>
                  </a:lnTo>
                  <a:lnTo>
                    <a:pt x="92" y="187"/>
                  </a:lnTo>
                  <a:lnTo>
                    <a:pt x="94" y="187"/>
                  </a:lnTo>
                  <a:lnTo>
                    <a:pt x="96" y="189"/>
                  </a:lnTo>
                  <a:lnTo>
                    <a:pt x="98" y="189"/>
                  </a:lnTo>
                  <a:lnTo>
                    <a:pt x="101" y="191"/>
                  </a:lnTo>
                  <a:lnTo>
                    <a:pt x="103" y="193"/>
                  </a:lnTo>
                  <a:lnTo>
                    <a:pt x="105" y="193"/>
                  </a:lnTo>
                  <a:lnTo>
                    <a:pt x="107" y="195"/>
                  </a:lnTo>
                  <a:lnTo>
                    <a:pt x="109" y="195"/>
                  </a:lnTo>
                  <a:lnTo>
                    <a:pt x="111" y="197"/>
                  </a:lnTo>
                  <a:lnTo>
                    <a:pt x="113" y="199"/>
                  </a:lnTo>
                  <a:lnTo>
                    <a:pt x="115" y="199"/>
                  </a:lnTo>
                  <a:lnTo>
                    <a:pt x="117" y="199"/>
                  </a:lnTo>
                  <a:lnTo>
                    <a:pt x="119" y="201"/>
                  </a:lnTo>
                  <a:lnTo>
                    <a:pt x="121" y="203"/>
                  </a:lnTo>
                  <a:lnTo>
                    <a:pt x="123" y="203"/>
                  </a:lnTo>
                  <a:lnTo>
                    <a:pt x="125" y="205"/>
                  </a:lnTo>
                  <a:lnTo>
                    <a:pt x="127" y="205"/>
                  </a:lnTo>
                  <a:lnTo>
                    <a:pt x="129" y="205"/>
                  </a:lnTo>
                  <a:lnTo>
                    <a:pt x="131" y="207"/>
                  </a:lnTo>
                  <a:lnTo>
                    <a:pt x="133" y="207"/>
                  </a:lnTo>
                  <a:lnTo>
                    <a:pt x="135" y="209"/>
                  </a:lnTo>
                  <a:lnTo>
                    <a:pt x="139" y="209"/>
                  </a:lnTo>
                  <a:lnTo>
                    <a:pt x="142" y="212"/>
                  </a:lnTo>
                  <a:lnTo>
                    <a:pt x="144" y="212"/>
                  </a:lnTo>
                  <a:lnTo>
                    <a:pt x="146" y="214"/>
                  </a:lnTo>
                  <a:lnTo>
                    <a:pt x="148" y="214"/>
                  </a:lnTo>
                  <a:lnTo>
                    <a:pt x="150" y="214"/>
                  </a:lnTo>
                  <a:lnTo>
                    <a:pt x="152" y="214"/>
                  </a:lnTo>
                  <a:lnTo>
                    <a:pt x="154" y="216"/>
                  </a:lnTo>
                  <a:lnTo>
                    <a:pt x="156" y="216"/>
                  </a:lnTo>
                  <a:lnTo>
                    <a:pt x="158" y="218"/>
                  </a:lnTo>
                  <a:lnTo>
                    <a:pt x="160" y="218"/>
                  </a:lnTo>
                  <a:lnTo>
                    <a:pt x="164" y="218"/>
                  </a:lnTo>
                  <a:lnTo>
                    <a:pt x="168" y="218"/>
                  </a:lnTo>
                  <a:lnTo>
                    <a:pt x="170" y="220"/>
                  </a:lnTo>
                  <a:lnTo>
                    <a:pt x="172" y="220"/>
                  </a:lnTo>
                  <a:lnTo>
                    <a:pt x="174" y="220"/>
                  </a:lnTo>
                  <a:lnTo>
                    <a:pt x="176" y="220"/>
                  </a:lnTo>
                  <a:lnTo>
                    <a:pt x="178" y="222"/>
                  </a:lnTo>
                  <a:lnTo>
                    <a:pt x="180" y="222"/>
                  </a:lnTo>
                  <a:lnTo>
                    <a:pt x="183" y="222"/>
                  </a:lnTo>
                  <a:lnTo>
                    <a:pt x="185" y="222"/>
                  </a:lnTo>
                  <a:lnTo>
                    <a:pt x="187" y="222"/>
                  </a:lnTo>
                  <a:lnTo>
                    <a:pt x="189" y="222"/>
                  </a:lnTo>
                  <a:lnTo>
                    <a:pt x="191" y="222"/>
                  </a:lnTo>
                  <a:lnTo>
                    <a:pt x="193" y="222"/>
                  </a:lnTo>
                  <a:lnTo>
                    <a:pt x="195" y="222"/>
                  </a:lnTo>
                  <a:lnTo>
                    <a:pt x="197" y="222"/>
                  </a:lnTo>
                  <a:lnTo>
                    <a:pt x="199" y="222"/>
                  </a:lnTo>
                  <a:lnTo>
                    <a:pt x="203" y="222"/>
                  </a:lnTo>
                  <a:lnTo>
                    <a:pt x="205" y="222"/>
                  </a:lnTo>
                  <a:lnTo>
                    <a:pt x="209" y="222"/>
                  </a:lnTo>
                  <a:lnTo>
                    <a:pt x="211" y="222"/>
                  </a:lnTo>
                  <a:lnTo>
                    <a:pt x="213" y="222"/>
                  </a:lnTo>
                  <a:lnTo>
                    <a:pt x="215" y="222"/>
                  </a:lnTo>
                  <a:lnTo>
                    <a:pt x="217" y="222"/>
                  </a:lnTo>
                  <a:lnTo>
                    <a:pt x="219" y="222"/>
                  </a:lnTo>
                  <a:lnTo>
                    <a:pt x="222" y="222"/>
                  </a:lnTo>
                  <a:lnTo>
                    <a:pt x="224" y="220"/>
                  </a:lnTo>
                  <a:lnTo>
                    <a:pt x="226" y="220"/>
                  </a:lnTo>
                  <a:lnTo>
                    <a:pt x="228" y="220"/>
                  </a:lnTo>
                  <a:lnTo>
                    <a:pt x="230" y="218"/>
                  </a:lnTo>
                  <a:lnTo>
                    <a:pt x="232" y="218"/>
                  </a:lnTo>
                  <a:lnTo>
                    <a:pt x="234" y="218"/>
                  </a:lnTo>
                  <a:lnTo>
                    <a:pt x="236" y="218"/>
                  </a:lnTo>
                  <a:lnTo>
                    <a:pt x="238" y="216"/>
                  </a:lnTo>
                  <a:lnTo>
                    <a:pt x="240" y="216"/>
                  </a:lnTo>
                  <a:lnTo>
                    <a:pt x="242" y="214"/>
                  </a:lnTo>
                  <a:lnTo>
                    <a:pt x="244" y="214"/>
                  </a:lnTo>
                  <a:lnTo>
                    <a:pt x="246" y="212"/>
                  </a:lnTo>
                  <a:lnTo>
                    <a:pt x="248" y="212"/>
                  </a:lnTo>
                  <a:lnTo>
                    <a:pt x="248" y="209"/>
                  </a:lnTo>
                  <a:lnTo>
                    <a:pt x="250" y="209"/>
                  </a:lnTo>
                  <a:lnTo>
                    <a:pt x="252" y="207"/>
                  </a:lnTo>
                  <a:lnTo>
                    <a:pt x="254" y="207"/>
                  </a:lnTo>
                  <a:lnTo>
                    <a:pt x="254" y="205"/>
                  </a:lnTo>
                  <a:lnTo>
                    <a:pt x="256" y="205"/>
                  </a:lnTo>
                  <a:lnTo>
                    <a:pt x="256" y="203"/>
                  </a:lnTo>
                  <a:lnTo>
                    <a:pt x="258" y="203"/>
                  </a:lnTo>
                  <a:lnTo>
                    <a:pt x="258" y="201"/>
                  </a:lnTo>
                  <a:lnTo>
                    <a:pt x="260" y="199"/>
                  </a:lnTo>
                  <a:lnTo>
                    <a:pt x="263" y="197"/>
                  </a:lnTo>
                  <a:lnTo>
                    <a:pt x="263" y="195"/>
                  </a:lnTo>
                  <a:lnTo>
                    <a:pt x="265" y="195"/>
                  </a:lnTo>
                  <a:lnTo>
                    <a:pt x="265" y="193"/>
                  </a:lnTo>
                  <a:lnTo>
                    <a:pt x="267" y="191"/>
                  </a:lnTo>
                  <a:lnTo>
                    <a:pt x="267" y="189"/>
                  </a:lnTo>
                  <a:lnTo>
                    <a:pt x="267" y="187"/>
                  </a:lnTo>
                  <a:lnTo>
                    <a:pt x="269" y="187"/>
                  </a:lnTo>
                  <a:lnTo>
                    <a:pt x="269" y="185"/>
                  </a:lnTo>
                  <a:lnTo>
                    <a:pt x="269" y="183"/>
                  </a:lnTo>
                  <a:lnTo>
                    <a:pt x="271" y="183"/>
                  </a:lnTo>
                  <a:lnTo>
                    <a:pt x="271" y="181"/>
                  </a:lnTo>
                  <a:lnTo>
                    <a:pt x="271" y="179"/>
                  </a:lnTo>
                  <a:lnTo>
                    <a:pt x="271" y="177"/>
                  </a:lnTo>
                  <a:lnTo>
                    <a:pt x="273" y="175"/>
                  </a:lnTo>
                  <a:lnTo>
                    <a:pt x="273" y="173"/>
                  </a:lnTo>
                  <a:lnTo>
                    <a:pt x="273" y="170"/>
                  </a:lnTo>
                  <a:lnTo>
                    <a:pt x="273" y="168"/>
                  </a:lnTo>
                  <a:lnTo>
                    <a:pt x="273" y="160"/>
                  </a:lnTo>
                  <a:lnTo>
                    <a:pt x="273" y="158"/>
                  </a:lnTo>
                  <a:lnTo>
                    <a:pt x="273" y="156"/>
                  </a:lnTo>
                  <a:lnTo>
                    <a:pt x="273" y="154"/>
                  </a:lnTo>
                  <a:lnTo>
                    <a:pt x="271" y="152"/>
                  </a:lnTo>
                  <a:lnTo>
                    <a:pt x="271" y="150"/>
                  </a:lnTo>
                  <a:lnTo>
                    <a:pt x="271" y="148"/>
                  </a:lnTo>
                  <a:lnTo>
                    <a:pt x="271" y="146"/>
                  </a:lnTo>
                  <a:lnTo>
                    <a:pt x="269" y="144"/>
                  </a:lnTo>
                  <a:lnTo>
                    <a:pt x="269" y="142"/>
                  </a:lnTo>
                  <a:lnTo>
                    <a:pt x="269" y="140"/>
                  </a:lnTo>
                  <a:lnTo>
                    <a:pt x="267" y="138"/>
                  </a:lnTo>
                  <a:lnTo>
                    <a:pt x="267" y="136"/>
                  </a:lnTo>
                  <a:lnTo>
                    <a:pt x="267" y="133"/>
                  </a:lnTo>
                  <a:lnTo>
                    <a:pt x="265" y="131"/>
                  </a:lnTo>
                  <a:lnTo>
                    <a:pt x="265" y="129"/>
                  </a:lnTo>
                  <a:lnTo>
                    <a:pt x="265" y="127"/>
                  </a:lnTo>
                  <a:lnTo>
                    <a:pt x="263" y="127"/>
                  </a:lnTo>
                  <a:lnTo>
                    <a:pt x="263" y="125"/>
                  </a:lnTo>
                  <a:lnTo>
                    <a:pt x="260" y="123"/>
                  </a:lnTo>
                  <a:lnTo>
                    <a:pt x="260" y="121"/>
                  </a:lnTo>
                  <a:lnTo>
                    <a:pt x="260" y="119"/>
                  </a:lnTo>
                  <a:lnTo>
                    <a:pt x="258" y="117"/>
                  </a:lnTo>
                  <a:lnTo>
                    <a:pt x="258" y="115"/>
                  </a:lnTo>
                  <a:lnTo>
                    <a:pt x="256" y="113"/>
                  </a:lnTo>
                  <a:lnTo>
                    <a:pt x="254" y="111"/>
                  </a:lnTo>
                  <a:lnTo>
                    <a:pt x="254" y="109"/>
                  </a:lnTo>
                  <a:lnTo>
                    <a:pt x="254" y="107"/>
                  </a:lnTo>
                  <a:lnTo>
                    <a:pt x="252" y="105"/>
                  </a:lnTo>
                  <a:lnTo>
                    <a:pt x="250" y="103"/>
                  </a:lnTo>
                  <a:lnTo>
                    <a:pt x="248" y="101"/>
                  </a:lnTo>
                  <a:lnTo>
                    <a:pt x="248" y="99"/>
                  </a:lnTo>
                  <a:lnTo>
                    <a:pt x="246" y="97"/>
                  </a:lnTo>
                  <a:lnTo>
                    <a:pt x="244" y="97"/>
                  </a:lnTo>
                  <a:lnTo>
                    <a:pt x="244" y="94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88"/>
                  </a:lnTo>
                  <a:lnTo>
                    <a:pt x="238" y="86"/>
                  </a:lnTo>
                  <a:lnTo>
                    <a:pt x="236" y="86"/>
                  </a:lnTo>
                  <a:lnTo>
                    <a:pt x="236" y="84"/>
                  </a:lnTo>
                  <a:lnTo>
                    <a:pt x="234" y="82"/>
                  </a:lnTo>
                  <a:lnTo>
                    <a:pt x="232" y="82"/>
                  </a:lnTo>
                  <a:lnTo>
                    <a:pt x="232" y="80"/>
                  </a:lnTo>
                  <a:lnTo>
                    <a:pt x="230" y="78"/>
                  </a:lnTo>
                  <a:lnTo>
                    <a:pt x="226" y="74"/>
                  </a:lnTo>
                  <a:lnTo>
                    <a:pt x="224" y="74"/>
                  </a:lnTo>
                  <a:lnTo>
                    <a:pt x="224" y="72"/>
                  </a:lnTo>
                  <a:lnTo>
                    <a:pt x="222" y="70"/>
                  </a:lnTo>
                  <a:lnTo>
                    <a:pt x="219" y="70"/>
                  </a:lnTo>
                  <a:lnTo>
                    <a:pt x="217" y="68"/>
                  </a:lnTo>
                  <a:lnTo>
                    <a:pt x="215" y="66"/>
                  </a:lnTo>
                  <a:lnTo>
                    <a:pt x="215" y="64"/>
                  </a:lnTo>
                  <a:lnTo>
                    <a:pt x="213" y="62"/>
                  </a:lnTo>
                  <a:lnTo>
                    <a:pt x="211" y="62"/>
                  </a:lnTo>
                  <a:lnTo>
                    <a:pt x="209" y="60"/>
                  </a:lnTo>
                  <a:lnTo>
                    <a:pt x="207" y="58"/>
                  </a:lnTo>
                  <a:lnTo>
                    <a:pt x="205" y="55"/>
                  </a:lnTo>
                  <a:lnTo>
                    <a:pt x="203" y="55"/>
                  </a:lnTo>
                  <a:lnTo>
                    <a:pt x="203" y="53"/>
                  </a:lnTo>
                  <a:lnTo>
                    <a:pt x="199" y="51"/>
                  </a:lnTo>
                  <a:lnTo>
                    <a:pt x="197" y="49"/>
                  </a:lnTo>
                  <a:lnTo>
                    <a:pt x="195" y="47"/>
                  </a:lnTo>
                  <a:lnTo>
                    <a:pt x="193" y="47"/>
                  </a:lnTo>
                  <a:lnTo>
                    <a:pt x="191" y="45"/>
                  </a:lnTo>
                  <a:lnTo>
                    <a:pt x="189" y="45"/>
                  </a:lnTo>
                  <a:lnTo>
                    <a:pt x="187" y="43"/>
                  </a:lnTo>
                  <a:lnTo>
                    <a:pt x="185" y="43"/>
                  </a:lnTo>
                  <a:lnTo>
                    <a:pt x="189" y="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498BDFB-C1EA-4C32-80C7-29396011C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18"/>
              <a:ext cx="676" cy="544"/>
            </a:xfrm>
            <a:custGeom>
              <a:avLst/>
              <a:gdLst>
                <a:gd name="T0" fmla="*/ 667 w 676"/>
                <a:gd name="T1" fmla="*/ 385 h 544"/>
                <a:gd name="T2" fmla="*/ 661 w 676"/>
                <a:gd name="T3" fmla="*/ 413 h 544"/>
                <a:gd name="T4" fmla="*/ 648 w 676"/>
                <a:gd name="T5" fmla="*/ 442 h 544"/>
                <a:gd name="T6" fmla="*/ 632 w 676"/>
                <a:gd name="T7" fmla="*/ 467 h 544"/>
                <a:gd name="T8" fmla="*/ 603 w 676"/>
                <a:gd name="T9" fmla="*/ 494 h 544"/>
                <a:gd name="T10" fmla="*/ 576 w 676"/>
                <a:gd name="T11" fmla="*/ 510 h 544"/>
                <a:gd name="T12" fmla="*/ 547 w 676"/>
                <a:gd name="T13" fmla="*/ 522 h 544"/>
                <a:gd name="T14" fmla="*/ 512 w 676"/>
                <a:gd name="T15" fmla="*/ 531 h 544"/>
                <a:gd name="T16" fmla="*/ 477 w 676"/>
                <a:gd name="T17" fmla="*/ 535 h 544"/>
                <a:gd name="T18" fmla="*/ 422 w 676"/>
                <a:gd name="T19" fmla="*/ 533 h 544"/>
                <a:gd name="T20" fmla="*/ 383 w 676"/>
                <a:gd name="T21" fmla="*/ 527 h 544"/>
                <a:gd name="T22" fmla="*/ 340 w 676"/>
                <a:gd name="T23" fmla="*/ 516 h 544"/>
                <a:gd name="T24" fmla="*/ 298 w 676"/>
                <a:gd name="T25" fmla="*/ 500 h 544"/>
                <a:gd name="T26" fmla="*/ 257 w 676"/>
                <a:gd name="T27" fmla="*/ 481 h 544"/>
                <a:gd name="T28" fmla="*/ 218 w 676"/>
                <a:gd name="T29" fmla="*/ 459 h 544"/>
                <a:gd name="T30" fmla="*/ 181 w 676"/>
                <a:gd name="T31" fmla="*/ 434 h 544"/>
                <a:gd name="T32" fmla="*/ 146 w 676"/>
                <a:gd name="T33" fmla="*/ 405 h 544"/>
                <a:gd name="T34" fmla="*/ 113 w 676"/>
                <a:gd name="T35" fmla="*/ 374 h 544"/>
                <a:gd name="T36" fmla="*/ 84 w 676"/>
                <a:gd name="T37" fmla="*/ 341 h 544"/>
                <a:gd name="T38" fmla="*/ 60 w 676"/>
                <a:gd name="T39" fmla="*/ 306 h 544"/>
                <a:gd name="T40" fmla="*/ 39 w 676"/>
                <a:gd name="T41" fmla="*/ 272 h 544"/>
                <a:gd name="T42" fmla="*/ 25 w 676"/>
                <a:gd name="T43" fmla="*/ 237 h 544"/>
                <a:gd name="T44" fmla="*/ 14 w 676"/>
                <a:gd name="T45" fmla="*/ 202 h 544"/>
                <a:gd name="T46" fmla="*/ 8 w 676"/>
                <a:gd name="T47" fmla="*/ 167 h 544"/>
                <a:gd name="T48" fmla="*/ 8 w 676"/>
                <a:gd name="T49" fmla="*/ 134 h 544"/>
                <a:gd name="T50" fmla="*/ 12 w 676"/>
                <a:gd name="T51" fmla="*/ 103 h 544"/>
                <a:gd name="T52" fmla="*/ 23 w 676"/>
                <a:gd name="T53" fmla="*/ 74 h 544"/>
                <a:gd name="T54" fmla="*/ 37 w 676"/>
                <a:gd name="T55" fmla="*/ 47 h 544"/>
                <a:gd name="T56" fmla="*/ 64 w 676"/>
                <a:gd name="T57" fmla="*/ 21 h 544"/>
                <a:gd name="T58" fmla="*/ 88 w 676"/>
                <a:gd name="T59" fmla="*/ 2 h 544"/>
                <a:gd name="T60" fmla="*/ 60 w 676"/>
                <a:gd name="T61" fmla="*/ 12 h 544"/>
                <a:gd name="T62" fmla="*/ 35 w 676"/>
                <a:gd name="T63" fmla="*/ 39 h 544"/>
                <a:gd name="T64" fmla="*/ 19 w 676"/>
                <a:gd name="T65" fmla="*/ 64 h 544"/>
                <a:gd name="T66" fmla="*/ 8 w 676"/>
                <a:gd name="T67" fmla="*/ 95 h 544"/>
                <a:gd name="T68" fmla="*/ 0 w 676"/>
                <a:gd name="T69" fmla="*/ 125 h 544"/>
                <a:gd name="T70" fmla="*/ 0 w 676"/>
                <a:gd name="T71" fmla="*/ 165 h 544"/>
                <a:gd name="T72" fmla="*/ 6 w 676"/>
                <a:gd name="T73" fmla="*/ 200 h 544"/>
                <a:gd name="T74" fmla="*/ 14 w 676"/>
                <a:gd name="T75" fmla="*/ 234 h 544"/>
                <a:gd name="T76" fmla="*/ 31 w 676"/>
                <a:gd name="T77" fmla="*/ 272 h 544"/>
                <a:gd name="T78" fmla="*/ 51 w 676"/>
                <a:gd name="T79" fmla="*/ 309 h 544"/>
                <a:gd name="T80" fmla="*/ 76 w 676"/>
                <a:gd name="T81" fmla="*/ 343 h 544"/>
                <a:gd name="T82" fmla="*/ 105 w 676"/>
                <a:gd name="T83" fmla="*/ 376 h 544"/>
                <a:gd name="T84" fmla="*/ 142 w 676"/>
                <a:gd name="T85" fmla="*/ 413 h 544"/>
                <a:gd name="T86" fmla="*/ 179 w 676"/>
                <a:gd name="T87" fmla="*/ 442 h 544"/>
                <a:gd name="T88" fmla="*/ 218 w 676"/>
                <a:gd name="T89" fmla="*/ 467 h 544"/>
                <a:gd name="T90" fmla="*/ 257 w 676"/>
                <a:gd name="T91" fmla="*/ 490 h 544"/>
                <a:gd name="T92" fmla="*/ 300 w 676"/>
                <a:gd name="T93" fmla="*/ 508 h 544"/>
                <a:gd name="T94" fmla="*/ 342 w 676"/>
                <a:gd name="T95" fmla="*/ 524 h 544"/>
                <a:gd name="T96" fmla="*/ 385 w 676"/>
                <a:gd name="T97" fmla="*/ 535 h 544"/>
                <a:gd name="T98" fmla="*/ 426 w 676"/>
                <a:gd name="T99" fmla="*/ 541 h 544"/>
                <a:gd name="T100" fmla="*/ 482 w 676"/>
                <a:gd name="T101" fmla="*/ 543 h 544"/>
                <a:gd name="T102" fmla="*/ 519 w 676"/>
                <a:gd name="T103" fmla="*/ 537 h 544"/>
                <a:gd name="T104" fmla="*/ 554 w 676"/>
                <a:gd name="T105" fmla="*/ 529 h 544"/>
                <a:gd name="T106" fmla="*/ 584 w 676"/>
                <a:gd name="T107" fmla="*/ 514 h 544"/>
                <a:gd name="T108" fmla="*/ 611 w 676"/>
                <a:gd name="T109" fmla="*/ 498 h 544"/>
                <a:gd name="T110" fmla="*/ 638 w 676"/>
                <a:gd name="T111" fmla="*/ 473 h 544"/>
                <a:gd name="T112" fmla="*/ 654 w 676"/>
                <a:gd name="T113" fmla="*/ 448 h 544"/>
                <a:gd name="T114" fmla="*/ 667 w 676"/>
                <a:gd name="T115" fmla="*/ 420 h 544"/>
                <a:gd name="T116" fmla="*/ 675 w 676"/>
                <a:gd name="T117" fmla="*/ 38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76" h="544">
                  <a:moveTo>
                    <a:pt x="675" y="387"/>
                  </a:moveTo>
                  <a:lnTo>
                    <a:pt x="669" y="368"/>
                  </a:lnTo>
                  <a:lnTo>
                    <a:pt x="669" y="366"/>
                  </a:lnTo>
                  <a:lnTo>
                    <a:pt x="669" y="368"/>
                  </a:lnTo>
                  <a:lnTo>
                    <a:pt x="669" y="372"/>
                  </a:lnTo>
                  <a:lnTo>
                    <a:pt x="669" y="376"/>
                  </a:lnTo>
                  <a:lnTo>
                    <a:pt x="667" y="381"/>
                  </a:lnTo>
                  <a:lnTo>
                    <a:pt x="667" y="385"/>
                  </a:lnTo>
                  <a:lnTo>
                    <a:pt x="667" y="387"/>
                  </a:lnTo>
                  <a:lnTo>
                    <a:pt x="667" y="391"/>
                  </a:lnTo>
                  <a:lnTo>
                    <a:pt x="665" y="395"/>
                  </a:lnTo>
                  <a:lnTo>
                    <a:pt x="665" y="399"/>
                  </a:lnTo>
                  <a:lnTo>
                    <a:pt x="663" y="403"/>
                  </a:lnTo>
                  <a:lnTo>
                    <a:pt x="663" y="407"/>
                  </a:lnTo>
                  <a:lnTo>
                    <a:pt x="663" y="409"/>
                  </a:lnTo>
                  <a:lnTo>
                    <a:pt x="661" y="413"/>
                  </a:lnTo>
                  <a:lnTo>
                    <a:pt x="661" y="418"/>
                  </a:lnTo>
                  <a:lnTo>
                    <a:pt x="659" y="422"/>
                  </a:lnTo>
                  <a:lnTo>
                    <a:pt x="656" y="426"/>
                  </a:lnTo>
                  <a:lnTo>
                    <a:pt x="654" y="430"/>
                  </a:lnTo>
                  <a:lnTo>
                    <a:pt x="654" y="432"/>
                  </a:lnTo>
                  <a:lnTo>
                    <a:pt x="652" y="434"/>
                  </a:lnTo>
                  <a:lnTo>
                    <a:pt x="650" y="438"/>
                  </a:lnTo>
                  <a:lnTo>
                    <a:pt x="648" y="442"/>
                  </a:lnTo>
                  <a:lnTo>
                    <a:pt x="646" y="444"/>
                  </a:lnTo>
                  <a:lnTo>
                    <a:pt x="644" y="448"/>
                  </a:lnTo>
                  <a:lnTo>
                    <a:pt x="642" y="450"/>
                  </a:lnTo>
                  <a:lnTo>
                    <a:pt x="640" y="455"/>
                  </a:lnTo>
                  <a:lnTo>
                    <a:pt x="638" y="457"/>
                  </a:lnTo>
                  <a:lnTo>
                    <a:pt x="636" y="461"/>
                  </a:lnTo>
                  <a:lnTo>
                    <a:pt x="634" y="465"/>
                  </a:lnTo>
                  <a:lnTo>
                    <a:pt x="632" y="467"/>
                  </a:lnTo>
                  <a:lnTo>
                    <a:pt x="630" y="469"/>
                  </a:lnTo>
                  <a:lnTo>
                    <a:pt x="626" y="473"/>
                  </a:lnTo>
                  <a:lnTo>
                    <a:pt x="619" y="481"/>
                  </a:lnTo>
                  <a:lnTo>
                    <a:pt x="615" y="483"/>
                  </a:lnTo>
                  <a:lnTo>
                    <a:pt x="613" y="485"/>
                  </a:lnTo>
                  <a:lnTo>
                    <a:pt x="611" y="487"/>
                  </a:lnTo>
                  <a:lnTo>
                    <a:pt x="607" y="490"/>
                  </a:lnTo>
                  <a:lnTo>
                    <a:pt x="603" y="494"/>
                  </a:lnTo>
                  <a:lnTo>
                    <a:pt x="601" y="496"/>
                  </a:lnTo>
                  <a:lnTo>
                    <a:pt x="597" y="498"/>
                  </a:lnTo>
                  <a:lnTo>
                    <a:pt x="595" y="500"/>
                  </a:lnTo>
                  <a:lnTo>
                    <a:pt x="593" y="502"/>
                  </a:lnTo>
                  <a:lnTo>
                    <a:pt x="589" y="504"/>
                  </a:lnTo>
                  <a:lnTo>
                    <a:pt x="584" y="506"/>
                  </a:lnTo>
                  <a:lnTo>
                    <a:pt x="580" y="508"/>
                  </a:lnTo>
                  <a:lnTo>
                    <a:pt x="576" y="510"/>
                  </a:lnTo>
                  <a:lnTo>
                    <a:pt x="574" y="512"/>
                  </a:lnTo>
                  <a:lnTo>
                    <a:pt x="570" y="512"/>
                  </a:lnTo>
                  <a:lnTo>
                    <a:pt x="566" y="514"/>
                  </a:lnTo>
                  <a:lnTo>
                    <a:pt x="562" y="516"/>
                  </a:lnTo>
                  <a:lnTo>
                    <a:pt x="558" y="518"/>
                  </a:lnTo>
                  <a:lnTo>
                    <a:pt x="554" y="518"/>
                  </a:lnTo>
                  <a:lnTo>
                    <a:pt x="552" y="520"/>
                  </a:lnTo>
                  <a:lnTo>
                    <a:pt x="547" y="522"/>
                  </a:lnTo>
                  <a:lnTo>
                    <a:pt x="543" y="522"/>
                  </a:lnTo>
                  <a:lnTo>
                    <a:pt x="539" y="524"/>
                  </a:lnTo>
                  <a:lnTo>
                    <a:pt x="535" y="527"/>
                  </a:lnTo>
                  <a:lnTo>
                    <a:pt x="531" y="527"/>
                  </a:lnTo>
                  <a:lnTo>
                    <a:pt x="527" y="529"/>
                  </a:lnTo>
                  <a:lnTo>
                    <a:pt x="523" y="529"/>
                  </a:lnTo>
                  <a:lnTo>
                    <a:pt x="517" y="531"/>
                  </a:lnTo>
                  <a:lnTo>
                    <a:pt x="512" y="531"/>
                  </a:lnTo>
                  <a:lnTo>
                    <a:pt x="508" y="531"/>
                  </a:lnTo>
                  <a:lnTo>
                    <a:pt x="504" y="531"/>
                  </a:lnTo>
                  <a:lnTo>
                    <a:pt x="500" y="533"/>
                  </a:lnTo>
                  <a:lnTo>
                    <a:pt x="494" y="533"/>
                  </a:lnTo>
                  <a:lnTo>
                    <a:pt x="490" y="533"/>
                  </a:lnTo>
                  <a:lnTo>
                    <a:pt x="486" y="535"/>
                  </a:lnTo>
                  <a:lnTo>
                    <a:pt x="479" y="535"/>
                  </a:lnTo>
                  <a:lnTo>
                    <a:pt x="477" y="535"/>
                  </a:lnTo>
                  <a:lnTo>
                    <a:pt x="471" y="535"/>
                  </a:lnTo>
                  <a:lnTo>
                    <a:pt x="453" y="535"/>
                  </a:lnTo>
                  <a:lnTo>
                    <a:pt x="447" y="535"/>
                  </a:lnTo>
                  <a:lnTo>
                    <a:pt x="442" y="535"/>
                  </a:lnTo>
                  <a:lnTo>
                    <a:pt x="438" y="535"/>
                  </a:lnTo>
                  <a:lnTo>
                    <a:pt x="432" y="535"/>
                  </a:lnTo>
                  <a:lnTo>
                    <a:pt x="428" y="533"/>
                  </a:lnTo>
                  <a:lnTo>
                    <a:pt x="422" y="533"/>
                  </a:lnTo>
                  <a:lnTo>
                    <a:pt x="418" y="533"/>
                  </a:lnTo>
                  <a:lnTo>
                    <a:pt x="414" y="531"/>
                  </a:lnTo>
                  <a:lnTo>
                    <a:pt x="407" y="531"/>
                  </a:lnTo>
                  <a:lnTo>
                    <a:pt x="401" y="531"/>
                  </a:lnTo>
                  <a:lnTo>
                    <a:pt x="397" y="529"/>
                  </a:lnTo>
                  <a:lnTo>
                    <a:pt x="391" y="529"/>
                  </a:lnTo>
                  <a:lnTo>
                    <a:pt x="387" y="529"/>
                  </a:lnTo>
                  <a:lnTo>
                    <a:pt x="383" y="527"/>
                  </a:lnTo>
                  <a:lnTo>
                    <a:pt x="377" y="524"/>
                  </a:lnTo>
                  <a:lnTo>
                    <a:pt x="372" y="524"/>
                  </a:lnTo>
                  <a:lnTo>
                    <a:pt x="366" y="522"/>
                  </a:lnTo>
                  <a:lnTo>
                    <a:pt x="362" y="522"/>
                  </a:lnTo>
                  <a:lnTo>
                    <a:pt x="356" y="520"/>
                  </a:lnTo>
                  <a:lnTo>
                    <a:pt x="350" y="518"/>
                  </a:lnTo>
                  <a:lnTo>
                    <a:pt x="346" y="518"/>
                  </a:lnTo>
                  <a:lnTo>
                    <a:pt x="340" y="516"/>
                  </a:lnTo>
                  <a:lnTo>
                    <a:pt x="335" y="514"/>
                  </a:lnTo>
                  <a:lnTo>
                    <a:pt x="329" y="512"/>
                  </a:lnTo>
                  <a:lnTo>
                    <a:pt x="325" y="510"/>
                  </a:lnTo>
                  <a:lnTo>
                    <a:pt x="319" y="508"/>
                  </a:lnTo>
                  <a:lnTo>
                    <a:pt x="315" y="508"/>
                  </a:lnTo>
                  <a:lnTo>
                    <a:pt x="309" y="504"/>
                  </a:lnTo>
                  <a:lnTo>
                    <a:pt x="305" y="504"/>
                  </a:lnTo>
                  <a:lnTo>
                    <a:pt x="298" y="500"/>
                  </a:lnTo>
                  <a:lnTo>
                    <a:pt x="294" y="500"/>
                  </a:lnTo>
                  <a:lnTo>
                    <a:pt x="288" y="496"/>
                  </a:lnTo>
                  <a:lnTo>
                    <a:pt x="284" y="494"/>
                  </a:lnTo>
                  <a:lnTo>
                    <a:pt x="278" y="492"/>
                  </a:lnTo>
                  <a:lnTo>
                    <a:pt x="274" y="490"/>
                  </a:lnTo>
                  <a:lnTo>
                    <a:pt x="268" y="487"/>
                  </a:lnTo>
                  <a:lnTo>
                    <a:pt x="263" y="485"/>
                  </a:lnTo>
                  <a:lnTo>
                    <a:pt x="257" y="481"/>
                  </a:lnTo>
                  <a:lnTo>
                    <a:pt x="253" y="479"/>
                  </a:lnTo>
                  <a:lnTo>
                    <a:pt x="249" y="477"/>
                  </a:lnTo>
                  <a:lnTo>
                    <a:pt x="243" y="475"/>
                  </a:lnTo>
                  <a:lnTo>
                    <a:pt x="239" y="471"/>
                  </a:lnTo>
                  <a:lnTo>
                    <a:pt x="233" y="469"/>
                  </a:lnTo>
                  <a:lnTo>
                    <a:pt x="228" y="465"/>
                  </a:lnTo>
                  <a:lnTo>
                    <a:pt x="222" y="463"/>
                  </a:lnTo>
                  <a:lnTo>
                    <a:pt x="218" y="459"/>
                  </a:lnTo>
                  <a:lnTo>
                    <a:pt x="214" y="457"/>
                  </a:lnTo>
                  <a:lnTo>
                    <a:pt x="210" y="453"/>
                  </a:lnTo>
                  <a:lnTo>
                    <a:pt x="204" y="450"/>
                  </a:lnTo>
                  <a:lnTo>
                    <a:pt x="200" y="448"/>
                  </a:lnTo>
                  <a:lnTo>
                    <a:pt x="193" y="444"/>
                  </a:lnTo>
                  <a:lnTo>
                    <a:pt x="189" y="440"/>
                  </a:lnTo>
                  <a:lnTo>
                    <a:pt x="185" y="438"/>
                  </a:lnTo>
                  <a:lnTo>
                    <a:pt x="181" y="434"/>
                  </a:lnTo>
                  <a:lnTo>
                    <a:pt x="177" y="430"/>
                  </a:lnTo>
                  <a:lnTo>
                    <a:pt x="171" y="428"/>
                  </a:lnTo>
                  <a:lnTo>
                    <a:pt x="167" y="424"/>
                  </a:lnTo>
                  <a:lnTo>
                    <a:pt x="163" y="420"/>
                  </a:lnTo>
                  <a:lnTo>
                    <a:pt x="158" y="415"/>
                  </a:lnTo>
                  <a:lnTo>
                    <a:pt x="154" y="413"/>
                  </a:lnTo>
                  <a:lnTo>
                    <a:pt x="150" y="409"/>
                  </a:lnTo>
                  <a:lnTo>
                    <a:pt x="146" y="405"/>
                  </a:lnTo>
                  <a:lnTo>
                    <a:pt x="142" y="401"/>
                  </a:lnTo>
                  <a:lnTo>
                    <a:pt x="138" y="397"/>
                  </a:lnTo>
                  <a:lnTo>
                    <a:pt x="134" y="395"/>
                  </a:lnTo>
                  <a:lnTo>
                    <a:pt x="130" y="389"/>
                  </a:lnTo>
                  <a:lnTo>
                    <a:pt x="126" y="387"/>
                  </a:lnTo>
                  <a:lnTo>
                    <a:pt x="121" y="383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09" y="370"/>
                  </a:lnTo>
                  <a:lnTo>
                    <a:pt x="105" y="366"/>
                  </a:lnTo>
                  <a:lnTo>
                    <a:pt x="103" y="362"/>
                  </a:lnTo>
                  <a:lnTo>
                    <a:pt x="99" y="358"/>
                  </a:lnTo>
                  <a:lnTo>
                    <a:pt x="95" y="354"/>
                  </a:lnTo>
                  <a:lnTo>
                    <a:pt x="93" y="350"/>
                  </a:lnTo>
                  <a:lnTo>
                    <a:pt x="88" y="346"/>
                  </a:lnTo>
                  <a:lnTo>
                    <a:pt x="84" y="341"/>
                  </a:lnTo>
                  <a:lnTo>
                    <a:pt x="82" y="337"/>
                  </a:lnTo>
                  <a:lnTo>
                    <a:pt x="78" y="333"/>
                  </a:lnTo>
                  <a:lnTo>
                    <a:pt x="76" y="329"/>
                  </a:lnTo>
                  <a:lnTo>
                    <a:pt x="72" y="325"/>
                  </a:lnTo>
                  <a:lnTo>
                    <a:pt x="68" y="321"/>
                  </a:lnTo>
                  <a:lnTo>
                    <a:pt x="66" y="315"/>
                  </a:lnTo>
                  <a:lnTo>
                    <a:pt x="62" y="311"/>
                  </a:lnTo>
                  <a:lnTo>
                    <a:pt x="60" y="306"/>
                  </a:lnTo>
                  <a:lnTo>
                    <a:pt x="58" y="302"/>
                  </a:lnTo>
                  <a:lnTo>
                    <a:pt x="54" y="298"/>
                  </a:lnTo>
                  <a:lnTo>
                    <a:pt x="51" y="294"/>
                  </a:lnTo>
                  <a:lnTo>
                    <a:pt x="49" y="290"/>
                  </a:lnTo>
                  <a:lnTo>
                    <a:pt x="47" y="286"/>
                  </a:lnTo>
                  <a:lnTo>
                    <a:pt x="43" y="282"/>
                  </a:lnTo>
                  <a:lnTo>
                    <a:pt x="41" y="276"/>
                  </a:lnTo>
                  <a:lnTo>
                    <a:pt x="39" y="272"/>
                  </a:lnTo>
                  <a:lnTo>
                    <a:pt x="37" y="267"/>
                  </a:lnTo>
                  <a:lnTo>
                    <a:pt x="35" y="263"/>
                  </a:lnTo>
                  <a:lnTo>
                    <a:pt x="33" y="259"/>
                  </a:lnTo>
                  <a:lnTo>
                    <a:pt x="31" y="253"/>
                  </a:lnTo>
                  <a:lnTo>
                    <a:pt x="29" y="249"/>
                  </a:lnTo>
                  <a:lnTo>
                    <a:pt x="29" y="245"/>
                  </a:lnTo>
                  <a:lnTo>
                    <a:pt x="27" y="241"/>
                  </a:lnTo>
                  <a:lnTo>
                    <a:pt x="25" y="237"/>
                  </a:lnTo>
                  <a:lnTo>
                    <a:pt x="23" y="232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19" y="218"/>
                  </a:lnTo>
                  <a:lnTo>
                    <a:pt x="16" y="214"/>
                  </a:lnTo>
                  <a:lnTo>
                    <a:pt x="14" y="210"/>
                  </a:lnTo>
                  <a:lnTo>
                    <a:pt x="14" y="206"/>
                  </a:lnTo>
                  <a:lnTo>
                    <a:pt x="14" y="202"/>
                  </a:lnTo>
                  <a:lnTo>
                    <a:pt x="12" y="197"/>
                  </a:lnTo>
                  <a:lnTo>
                    <a:pt x="10" y="193"/>
                  </a:lnTo>
                  <a:lnTo>
                    <a:pt x="10" y="187"/>
                  </a:lnTo>
                  <a:lnTo>
                    <a:pt x="10" y="183"/>
                  </a:lnTo>
                  <a:lnTo>
                    <a:pt x="10" y="179"/>
                  </a:lnTo>
                  <a:lnTo>
                    <a:pt x="8" y="175"/>
                  </a:lnTo>
                  <a:lnTo>
                    <a:pt x="8" y="171"/>
                  </a:lnTo>
                  <a:lnTo>
                    <a:pt x="8" y="167"/>
                  </a:lnTo>
                  <a:lnTo>
                    <a:pt x="8" y="162"/>
                  </a:lnTo>
                  <a:lnTo>
                    <a:pt x="8" y="158"/>
                  </a:lnTo>
                  <a:lnTo>
                    <a:pt x="8" y="154"/>
                  </a:lnTo>
                  <a:lnTo>
                    <a:pt x="8" y="150"/>
                  </a:lnTo>
                  <a:lnTo>
                    <a:pt x="8" y="146"/>
                  </a:lnTo>
                  <a:lnTo>
                    <a:pt x="8" y="142"/>
                  </a:lnTo>
                  <a:lnTo>
                    <a:pt x="8" y="138"/>
                  </a:lnTo>
                  <a:lnTo>
                    <a:pt x="8" y="134"/>
                  </a:lnTo>
                  <a:lnTo>
                    <a:pt x="8" y="130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10" y="117"/>
                  </a:lnTo>
                  <a:lnTo>
                    <a:pt x="10" y="115"/>
                  </a:lnTo>
                  <a:lnTo>
                    <a:pt x="10" y="111"/>
                  </a:lnTo>
                  <a:lnTo>
                    <a:pt x="10" y="107"/>
                  </a:lnTo>
                  <a:lnTo>
                    <a:pt x="12" y="103"/>
                  </a:lnTo>
                  <a:lnTo>
                    <a:pt x="14" y="99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6" y="88"/>
                  </a:lnTo>
                  <a:lnTo>
                    <a:pt x="19" y="84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3" y="74"/>
                  </a:lnTo>
                  <a:lnTo>
                    <a:pt x="25" y="70"/>
                  </a:lnTo>
                  <a:lnTo>
                    <a:pt x="27" y="68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5" y="51"/>
                  </a:lnTo>
                  <a:lnTo>
                    <a:pt x="37" y="47"/>
                  </a:lnTo>
                  <a:lnTo>
                    <a:pt x="41" y="45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7"/>
                  </a:lnTo>
                  <a:lnTo>
                    <a:pt x="49" y="33"/>
                  </a:lnTo>
                  <a:lnTo>
                    <a:pt x="58" y="25"/>
                  </a:lnTo>
                  <a:lnTo>
                    <a:pt x="60" y="23"/>
                  </a:lnTo>
                  <a:lnTo>
                    <a:pt x="64" y="21"/>
                  </a:lnTo>
                  <a:lnTo>
                    <a:pt x="66" y="19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6" y="10"/>
                  </a:lnTo>
                  <a:lnTo>
                    <a:pt x="78" y="8"/>
                  </a:lnTo>
                  <a:lnTo>
                    <a:pt x="82" y="6"/>
                  </a:lnTo>
                  <a:lnTo>
                    <a:pt x="84" y="4"/>
                  </a:lnTo>
                  <a:lnTo>
                    <a:pt x="88" y="2"/>
                  </a:lnTo>
                  <a:lnTo>
                    <a:pt x="93" y="0"/>
                  </a:lnTo>
                  <a:lnTo>
                    <a:pt x="72" y="2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6"/>
                  </a:lnTo>
                  <a:lnTo>
                    <a:pt x="66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56" y="16"/>
                  </a:lnTo>
                  <a:lnTo>
                    <a:pt x="54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3"/>
                  </a:lnTo>
                  <a:lnTo>
                    <a:pt x="37" y="37"/>
                  </a:lnTo>
                  <a:lnTo>
                    <a:pt x="35" y="39"/>
                  </a:lnTo>
                  <a:lnTo>
                    <a:pt x="33" y="41"/>
                  </a:lnTo>
                  <a:lnTo>
                    <a:pt x="31" y="45"/>
                  </a:lnTo>
                  <a:lnTo>
                    <a:pt x="29" y="49"/>
                  </a:lnTo>
                  <a:lnTo>
                    <a:pt x="27" y="51"/>
                  </a:lnTo>
                  <a:lnTo>
                    <a:pt x="25" y="56"/>
                  </a:lnTo>
                  <a:lnTo>
                    <a:pt x="23" y="60"/>
                  </a:lnTo>
                  <a:lnTo>
                    <a:pt x="21" y="62"/>
                  </a:lnTo>
                  <a:lnTo>
                    <a:pt x="19" y="64"/>
                  </a:lnTo>
                  <a:lnTo>
                    <a:pt x="16" y="68"/>
                  </a:lnTo>
                  <a:lnTo>
                    <a:pt x="14" y="72"/>
                  </a:lnTo>
                  <a:lnTo>
                    <a:pt x="12" y="76"/>
                  </a:lnTo>
                  <a:lnTo>
                    <a:pt x="12" y="80"/>
                  </a:lnTo>
                  <a:lnTo>
                    <a:pt x="10" y="84"/>
                  </a:lnTo>
                  <a:lnTo>
                    <a:pt x="8" y="86"/>
                  </a:lnTo>
                  <a:lnTo>
                    <a:pt x="8" y="91"/>
                  </a:lnTo>
                  <a:lnTo>
                    <a:pt x="8" y="95"/>
                  </a:lnTo>
                  <a:lnTo>
                    <a:pt x="6" y="99"/>
                  </a:lnTo>
                  <a:lnTo>
                    <a:pt x="4" y="103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2" y="113"/>
                  </a:lnTo>
                  <a:lnTo>
                    <a:pt x="2" y="117"/>
                  </a:lnTo>
                  <a:lnTo>
                    <a:pt x="2" y="123"/>
                  </a:lnTo>
                  <a:lnTo>
                    <a:pt x="0" y="125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69"/>
                  </a:lnTo>
                  <a:lnTo>
                    <a:pt x="0" y="173"/>
                  </a:lnTo>
                  <a:lnTo>
                    <a:pt x="2" y="177"/>
                  </a:lnTo>
                  <a:lnTo>
                    <a:pt x="2" y="181"/>
                  </a:lnTo>
                  <a:lnTo>
                    <a:pt x="4" y="185"/>
                  </a:lnTo>
                  <a:lnTo>
                    <a:pt x="4" y="191"/>
                  </a:lnTo>
                  <a:lnTo>
                    <a:pt x="4" y="195"/>
                  </a:lnTo>
                  <a:lnTo>
                    <a:pt x="6" y="200"/>
                  </a:lnTo>
                  <a:lnTo>
                    <a:pt x="6" y="204"/>
                  </a:lnTo>
                  <a:lnTo>
                    <a:pt x="8" y="208"/>
                  </a:lnTo>
                  <a:lnTo>
                    <a:pt x="8" y="212"/>
                  </a:lnTo>
                  <a:lnTo>
                    <a:pt x="10" y="218"/>
                  </a:lnTo>
                  <a:lnTo>
                    <a:pt x="10" y="222"/>
                  </a:lnTo>
                  <a:lnTo>
                    <a:pt x="12" y="226"/>
                  </a:lnTo>
                  <a:lnTo>
                    <a:pt x="14" y="230"/>
                  </a:lnTo>
                  <a:lnTo>
                    <a:pt x="14" y="234"/>
                  </a:lnTo>
                  <a:lnTo>
                    <a:pt x="16" y="241"/>
                  </a:lnTo>
                  <a:lnTo>
                    <a:pt x="19" y="245"/>
                  </a:lnTo>
                  <a:lnTo>
                    <a:pt x="21" y="249"/>
                  </a:lnTo>
                  <a:lnTo>
                    <a:pt x="23" y="253"/>
                  </a:lnTo>
                  <a:lnTo>
                    <a:pt x="25" y="259"/>
                  </a:lnTo>
                  <a:lnTo>
                    <a:pt x="27" y="263"/>
                  </a:lnTo>
                  <a:lnTo>
                    <a:pt x="29" y="267"/>
                  </a:lnTo>
                  <a:lnTo>
                    <a:pt x="31" y="272"/>
                  </a:lnTo>
                  <a:lnTo>
                    <a:pt x="33" y="276"/>
                  </a:lnTo>
                  <a:lnTo>
                    <a:pt x="37" y="282"/>
                  </a:lnTo>
                  <a:lnTo>
                    <a:pt x="39" y="286"/>
                  </a:lnTo>
                  <a:lnTo>
                    <a:pt x="41" y="290"/>
                  </a:lnTo>
                  <a:lnTo>
                    <a:pt x="43" y="294"/>
                  </a:lnTo>
                  <a:lnTo>
                    <a:pt x="45" y="298"/>
                  </a:lnTo>
                  <a:lnTo>
                    <a:pt x="49" y="304"/>
                  </a:lnTo>
                  <a:lnTo>
                    <a:pt x="51" y="309"/>
                  </a:lnTo>
                  <a:lnTo>
                    <a:pt x="54" y="313"/>
                  </a:lnTo>
                  <a:lnTo>
                    <a:pt x="58" y="317"/>
                  </a:lnTo>
                  <a:lnTo>
                    <a:pt x="60" y="321"/>
                  </a:lnTo>
                  <a:lnTo>
                    <a:pt x="64" y="325"/>
                  </a:lnTo>
                  <a:lnTo>
                    <a:pt x="68" y="329"/>
                  </a:lnTo>
                  <a:lnTo>
                    <a:pt x="70" y="333"/>
                  </a:lnTo>
                  <a:lnTo>
                    <a:pt x="74" y="339"/>
                  </a:lnTo>
                  <a:lnTo>
                    <a:pt x="76" y="343"/>
                  </a:lnTo>
                  <a:lnTo>
                    <a:pt x="80" y="348"/>
                  </a:lnTo>
                  <a:lnTo>
                    <a:pt x="82" y="352"/>
                  </a:lnTo>
                  <a:lnTo>
                    <a:pt x="86" y="356"/>
                  </a:lnTo>
                  <a:lnTo>
                    <a:pt x="91" y="360"/>
                  </a:lnTo>
                  <a:lnTo>
                    <a:pt x="95" y="364"/>
                  </a:lnTo>
                  <a:lnTo>
                    <a:pt x="99" y="368"/>
                  </a:lnTo>
                  <a:lnTo>
                    <a:pt x="101" y="372"/>
                  </a:lnTo>
                  <a:lnTo>
                    <a:pt x="105" y="376"/>
                  </a:lnTo>
                  <a:lnTo>
                    <a:pt x="109" y="381"/>
                  </a:lnTo>
                  <a:lnTo>
                    <a:pt x="113" y="385"/>
                  </a:lnTo>
                  <a:lnTo>
                    <a:pt x="121" y="393"/>
                  </a:lnTo>
                  <a:lnTo>
                    <a:pt x="126" y="397"/>
                  </a:lnTo>
                  <a:lnTo>
                    <a:pt x="130" y="401"/>
                  </a:lnTo>
                  <a:lnTo>
                    <a:pt x="134" y="405"/>
                  </a:lnTo>
                  <a:lnTo>
                    <a:pt x="138" y="409"/>
                  </a:lnTo>
                  <a:lnTo>
                    <a:pt x="142" y="413"/>
                  </a:lnTo>
                  <a:lnTo>
                    <a:pt x="146" y="415"/>
                  </a:lnTo>
                  <a:lnTo>
                    <a:pt x="152" y="420"/>
                  </a:lnTo>
                  <a:lnTo>
                    <a:pt x="156" y="424"/>
                  </a:lnTo>
                  <a:lnTo>
                    <a:pt x="161" y="428"/>
                  </a:lnTo>
                  <a:lnTo>
                    <a:pt x="165" y="432"/>
                  </a:lnTo>
                  <a:lnTo>
                    <a:pt x="169" y="434"/>
                  </a:lnTo>
                  <a:lnTo>
                    <a:pt x="173" y="438"/>
                  </a:lnTo>
                  <a:lnTo>
                    <a:pt x="179" y="442"/>
                  </a:lnTo>
                  <a:lnTo>
                    <a:pt x="183" y="444"/>
                  </a:lnTo>
                  <a:lnTo>
                    <a:pt x="187" y="448"/>
                  </a:lnTo>
                  <a:lnTo>
                    <a:pt x="191" y="450"/>
                  </a:lnTo>
                  <a:lnTo>
                    <a:pt x="198" y="455"/>
                  </a:lnTo>
                  <a:lnTo>
                    <a:pt x="202" y="459"/>
                  </a:lnTo>
                  <a:lnTo>
                    <a:pt x="208" y="463"/>
                  </a:lnTo>
                  <a:lnTo>
                    <a:pt x="212" y="465"/>
                  </a:lnTo>
                  <a:lnTo>
                    <a:pt x="218" y="467"/>
                  </a:lnTo>
                  <a:lnTo>
                    <a:pt x="222" y="471"/>
                  </a:lnTo>
                  <a:lnTo>
                    <a:pt x="226" y="473"/>
                  </a:lnTo>
                  <a:lnTo>
                    <a:pt x="233" y="477"/>
                  </a:lnTo>
                  <a:lnTo>
                    <a:pt x="237" y="479"/>
                  </a:lnTo>
                  <a:lnTo>
                    <a:pt x="243" y="481"/>
                  </a:lnTo>
                  <a:lnTo>
                    <a:pt x="247" y="485"/>
                  </a:lnTo>
                  <a:lnTo>
                    <a:pt x="253" y="487"/>
                  </a:lnTo>
                  <a:lnTo>
                    <a:pt x="257" y="490"/>
                  </a:lnTo>
                  <a:lnTo>
                    <a:pt x="263" y="494"/>
                  </a:lnTo>
                  <a:lnTo>
                    <a:pt x="268" y="496"/>
                  </a:lnTo>
                  <a:lnTo>
                    <a:pt x="274" y="498"/>
                  </a:lnTo>
                  <a:lnTo>
                    <a:pt x="278" y="500"/>
                  </a:lnTo>
                  <a:lnTo>
                    <a:pt x="284" y="504"/>
                  </a:lnTo>
                  <a:lnTo>
                    <a:pt x="290" y="504"/>
                  </a:lnTo>
                  <a:lnTo>
                    <a:pt x="294" y="508"/>
                  </a:lnTo>
                  <a:lnTo>
                    <a:pt x="300" y="508"/>
                  </a:lnTo>
                  <a:lnTo>
                    <a:pt x="305" y="512"/>
                  </a:lnTo>
                  <a:lnTo>
                    <a:pt x="311" y="512"/>
                  </a:lnTo>
                  <a:lnTo>
                    <a:pt x="315" y="516"/>
                  </a:lnTo>
                  <a:lnTo>
                    <a:pt x="321" y="518"/>
                  </a:lnTo>
                  <a:lnTo>
                    <a:pt x="327" y="518"/>
                  </a:lnTo>
                  <a:lnTo>
                    <a:pt x="331" y="520"/>
                  </a:lnTo>
                  <a:lnTo>
                    <a:pt x="338" y="522"/>
                  </a:lnTo>
                  <a:lnTo>
                    <a:pt x="342" y="524"/>
                  </a:lnTo>
                  <a:lnTo>
                    <a:pt x="348" y="527"/>
                  </a:lnTo>
                  <a:lnTo>
                    <a:pt x="352" y="529"/>
                  </a:lnTo>
                  <a:lnTo>
                    <a:pt x="358" y="529"/>
                  </a:lnTo>
                  <a:lnTo>
                    <a:pt x="362" y="531"/>
                  </a:lnTo>
                  <a:lnTo>
                    <a:pt x="368" y="531"/>
                  </a:lnTo>
                  <a:lnTo>
                    <a:pt x="375" y="533"/>
                  </a:lnTo>
                  <a:lnTo>
                    <a:pt x="379" y="533"/>
                  </a:lnTo>
                  <a:lnTo>
                    <a:pt x="385" y="535"/>
                  </a:lnTo>
                  <a:lnTo>
                    <a:pt x="389" y="537"/>
                  </a:lnTo>
                  <a:lnTo>
                    <a:pt x="395" y="537"/>
                  </a:lnTo>
                  <a:lnTo>
                    <a:pt x="401" y="537"/>
                  </a:lnTo>
                  <a:lnTo>
                    <a:pt x="405" y="539"/>
                  </a:lnTo>
                  <a:lnTo>
                    <a:pt x="412" y="539"/>
                  </a:lnTo>
                  <a:lnTo>
                    <a:pt x="416" y="541"/>
                  </a:lnTo>
                  <a:lnTo>
                    <a:pt x="420" y="541"/>
                  </a:lnTo>
                  <a:lnTo>
                    <a:pt x="426" y="541"/>
                  </a:lnTo>
                  <a:lnTo>
                    <a:pt x="432" y="541"/>
                  </a:lnTo>
                  <a:lnTo>
                    <a:pt x="436" y="543"/>
                  </a:lnTo>
                  <a:lnTo>
                    <a:pt x="442" y="543"/>
                  </a:lnTo>
                  <a:lnTo>
                    <a:pt x="447" y="543"/>
                  </a:lnTo>
                  <a:lnTo>
                    <a:pt x="451" y="543"/>
                  </a:lnTo>
                  <a:lnTo>
                    <a:pt x="471" y="543"/>
                  </a:lnTo>
                  <a:lnTo>
                    <a:pt x="477" y="543"/>
                  </a:lnTo>
                  <a:lnTo>
                    <a:pt x="482" y="543"/>
                  </a:lnTo>
                  <a:lnTo>
                    <a:pt x="486" y="543"/>
                  </a:lnTo>
                  <a:lnTo>
                    <a:pt x="490" y="541"/>
                  </a:lnTo>
                  <a:lnTo>
                    <a:pt x="496" y="541"/>
                  </a:lnTo>
                  <a:lnTo>
                    <a:pt x="500" y="541"/>
                  </a:lnTo>
                  <a:lnTo>
                    <a:pt x="504" y="539"/>
                  </a:lnTo>
                  <a:lnTo>
                    <a:pt x="510" y="539"/>
                  </a:lnTo>
                  <a:lnTo>
                    <a:pt x="514" y="539"/>
                  </a:lnTo>
                  <a:lnTo>
                    <a:pt x="519" y="537"/>
                  </a:lnTo>
                  <a:lnTo>
                    <a:pt x="523" y="537"/>
                  </a:lnTo>
                  <a:lnTo>
                    <a:pt x="529" y="537"/>
                  </a:lnTo>
                  <a:lnTo>
                    <a:pt x="533" y="535"/>
                  </a:lnTo>
                  <a:lnTo>
                    <a:pt x="537" y="533"/>
                  </a:lnTo>
                  <a:lnTo>
                    <a:pt x="539" y="533"/>
                  </a:lnTo>
                  <a:lnTo>
                    <a:pt x="543" y="531"/>
                  </a:lnTo>
                  <a:lnTo>
                    <a:pt x="549" y="531"/>
                  </a:lnTo>
                  <a:lnTo>
                    <a:pt x="554" y="529"/>
                  </a:lnTo>
                  <a:lnTo>
                    <a:pt x="558" y="527"/>
                  </a:lnTo>
                  <a:lnTo>
                    <a:pt x="562" y="524"/>
                  </a:lnTo>
                  <a:lnTo>
                    <a:pt x="566" y="524"/>
                  </a:lnTo>
                  <a:lnTo>
                    <a:pt x="568" y="522"/>
                  </a:lnTo>
                  <a:lnTo>
                    <a:pt x="572" y="520"/>
                  </a:lnTo>
                  <a:lnTo>
                    <a:pt x="576" y="518"/>
                  </a:lnTo>
                  <a:lnTo>
                    <a:pt x="580" y="516"/>
                  </a:lnTo>
                  <a:lnTo>
                    <a:pt x="584" y="514"/>
                  </a:lnTo>
                  <a:lnTo>
                    <a:pt x="587" y="512"/>
                  </a:lnTo>
                  <a:lnTo>
                    <a:pt x="593" y="510"/>
                  </a:lnTo>
                  <a:lnTo>
                    <a:pt x="595" y="508"/>
                  </a:lnTo>
                  <a:lnTo>
                    <a:pt x="599" y="506"/>
                  </a:lnTo>
                  <a:lnTo>
                    <a:pt x="601" y="504"/>
                  </a:lnTo>
                  <a:lnTo>
                    <a:pt x="605" y="502"/>
                  </a:lnTo>
                  <a:lnTo>
                    <a:pt x="609" y="500"/>
                  </a:lnTo>
                  <a:lnTo>
                    <a:pt x="611" y="498"/>
                  </a:lnTo>
                  <a:lnTo>
                    <a:pt x="615" y="494"/>
                  </a:lnTo>
                  <a:lnTo>
                    <a:pt x="617" y="492"/>
                  </a:lnTo>
                  <a:lnTo>
                    <a:pt x="621" y="490"/>
                  </a:lnTo>
                  <a:lnTo>
                    <a:pt x="624" y="487"/>
                  </a:lnTo>
                  <a:lnTo>
                    <a:pt x="626" y="485"/>
                  </a:lnTo>
                  <a:lnTo>
                    <a:pt x="632" y="479"/>
                  </a:lnTo>
                  <a:lnTo>
                    <a:pt x="634" y="475"/>
                  </a:lnTo>
                  <a:lnTo>
                    <a:pt x="638" y="473"/>
                  </a:lnTo>
                  <a:lnTo>
                    <a:pt x="640" y="469"/>
                  </a:lnTo>
                  <a:lnTo>
                    <a:pt x="642" y="467"/>
                  </a:lnTo>
                  <a:lnTo>
                    <a:pt x="644" y="465"/>
                  </a:lnTo>
                  <a:lnTo>
                    <a:pt x="646" y="461"/>
                  </a:lnTo>
                  <a:lnTo>
                    <a:pt x="648" y="457"/>
                  </a:lnTo>
                  <a:lnTo>
                    <a:pt x="650" y="455"/>
                  </a:lnTo>
                  <a:lnTo>
                    <a:pt x="652" y="450"/>
                  </a:lnTo>
                  <a:lnTo>
                    <a:pt x="654" y="448"/>
                  </a:lnTo>
                  <a:lnTo>
                    <a:pt x="656" y="444"/>
                  </a:lnTo>
                  <a:lnTo>
                    <a:pt x="659" y="440"/>
                  </a:lnTo>
                  <a:lnTo>
                    <a:pt x="661" y="438"/>
                  </a:lnTo>
                  <a:lnTo>
                    <a:pt x="663" y="434"/>
                  </a:lnTo>
                  <a:lnTo>
                    <a:pt x="663" y="430"/>
                  </a:lnTo>
                  <a:lnTo>
                    <a:pt x="665" y="426"/>
                  </a:lnTo>
                  <a:lnTo>
                    <a:pt x="667" y="424"/>
                  </a:lnTo>
                  <a:lnTo>
                    <a:pt x="667" y="420"/>
                  </a:lnTo>
                  <a:lnTo>
                    <a:pt x="669" y="415"/>
                  </a:lnTo>
                  <a:lnTo>
                    <a:pt x="669" y="411"/>
                  </a:lnTo>
                  <a:lnTo>
                    <a:pt x="671" y="407"/>
                  </a:lnTo>
                  <a:lnTo>
                    <a:pt x="671" y="405"/>
                  </a:lnTo>
                  <a:lnTo>
                    <a:pt x="673" y="401"/>
                  </a:lnTo>
                  <a:lnTo>
                    <a:pt x="673" y="395"/>
                  </a:lnTo>
                  <a:lnTo>
                    <a:pt x="675" y="391"/>
                  </a:lnTo>
                  <a:lnTo>
                    <a:pt x="675" y="389"/>
                  </a:lnTo>
                  <a:lnTo>
                    <a:pt x="675" y="387"/>
                  </a:lnTo>
                  <a:lnTo>
                    <a:pt x="675" y="38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14B31F19-8B76-4F48-8C8D-7857033E7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" y="1559"/>
              <a:ext cx="803" cy="568"/>
            </a:xfrm>
            <a:custGeom>
              <a:avLst/>
              <a:gdLst>
                <a:gd name="T0" fmla="*/ 14 w 803"/>
                <a:gd name="T1" fmla="*/ 64 h 568"/>
                <a:gd name="T2" fmla="*/ 41 w 803"/>
                <a:gd name="T3" fmla="*/ 49 h 568"/>
                <a:gd name="T4" fmla="*/ 72 w 803"/>
                <a:gd name="T5" fmla="*/ 35 h 568"/>
                <a:gd name="T6" fmla="*/ 103 w 803"/>
                <a:gd name="T7" fmla="*/ 25 h 568"/>
                <a:gd name="T8" fmla="*/ 136 w 803"/>
                <a:gd name="T9" fmla="*/ 16 h 568"/>
                <a:gd name="T10" fmla="*/ 169 w 803"/>
                <a:gd name="T11" fmla="*/ 12 h 568"/>
                <a:gd name="T12" fmla="*/ 204 w 803"/>
                <a:gd name="T13" fmla="*/ 8 h 568"/>
                <a:gd name="T14" fmla="*/ 274 w 803"/>
                <a:gd name="T15" fmla="*/ 8 h 568"/>
                <a:gd name="T16" fmla="*/ 308 w 803"/>
                <a:gd name="T17" fmla="*/ 12 h 568"/>
                <a:gd name="T18" fmla="*/ 343 w 803"/>
                <a:gd name="T19" fmla="*/ 19 h 568"/>
                <a:gd name="T20" fmla="*/ 378 w 803"/>
                <a:gd name="T21" fmla="*/ 27 h 568"/>
                <a:gd name="T22" fmla="*/ 413 w 803"/>
                <a:gd name="T23" fmla="*/ 39 h 568"/>
                <a:gd name="T24" fmla="*/ 448 w 803"/>
                <a:gd name="T25" fmla="*/ 52 h 568"/>
                <a:gd name="T26" fmla="*/ 483 w 803"/>
                <a:gd name="T27" fmla="*/ 68 h 568"/>
                <a:gd name="T28" fmla="*/ 518 w 803"/>
                <a:gd name="T29" fmla="*/ 87 h 568"/>
                <a:gd name="T30" fmla="*/ 551 w 803"/>
                <a:gd name="T31" fmla="*/ 107 h 568"/>
                <a:gd name="T32" fmla="*/ 582 w 803"/>
                <a:gd name="T33" fmla="*/ 130 h 568"/>
                <a:gd name="T34" fmla="*/ 613 w 803"/>
                <a:gd name="T35" fmla="*/ 155 h 568"/>
                <a:gd name="T36" fmla="*/ 654 w 803"/>
                <a:gd name="T37" fmla="*/ 194 h 568"/>
                <a:gd name="T38" fmla="*/ 679 w 803"/>
                <a:gd name="T39" fmla="*/ 221 h 568"/>
                <a:gd name="T40" fmla="*/ 699 w 803"/>
                <a:gd name="T41" fmla="*/ 249 h 568"/>
                <a:gd name="T42" fmla="*/ 720 w 803"/>
                <a:gd name="T43" fmla="*/ 278 h 568"/>
                <a:gd name="T44" fmla="*/ 738 w 803"/>
                <a:gd name="T45" fmla="*/ 309 h 568"/>
                <a:gd name="T46" fmla="*/ 755 w 803"/>
                <a:gd name="T47" fmla="*/ 340 h 568"/>
                <a:gd name="T48" fmla="*/ 767 w 803"/>
                <a:gd name="T49" fmla="*/ 373 h 568"/>
                <a:gd name="T50" fmla="*/ 777 w 803"/>
                <a:gd name="T51" fmla="*/ 404 h 568"/>
                <a:gd name="T52" fmla="*/ 788 w 803"/>
                <a:gd name="T53" fmla="*/ 437 h 568"/>
                <a:gd name="T54" fmla="*/ 792 w 803"/>
                <a:gd name="T55" fmla="*/ 470 h 568"/>
                <a:gd name="T56" fmla="*/ 794 w 803"/>
                <a:gd name="T57" fmla="*/ 503 h 568"/>
                <a:gd name="T58" fmla="*/ 794 w 803"/>
                <a:gd name="T59" fmla="*/ 542 h 568"/>
                <a:gd name="T60" fmla="*/ 800 w 803"/>
                <a:gd name="T61" fmla="*/ 565 h 568"/>
                <a:gd name="T62" fmla="*/ 802 w 803"/>
                <a:gd name="T63" fmla="*/ 499 h 568"/>
                <a:gd name="T64" fmla="*/ 798 w 803"/>
                <a:gd name="T65" fmla="*/ 466 h 568"/>
                <a:gd name="T66" fmla="*/ 794 w 803"/>
                <a:gd name="T67" fmla="*/ 433 h 568"/>
                <a:gd name="T68" fmla="*/ 786 w 803"/>
                <a:gd name="T69" fmla="*/ 400 h 568"/>
                <a:gd name="T70" fmla="*/ 773 w 803"/>
                <a:gd name="T71" fmla="*/ 369 h 568"/>
                <a:gd name="T72" fmla="*/ 761 w 803"/>
                <a:gd name="T73" fmla="*/ 336 h 568"/>
                <a:gd name="T74" fmla="*/ 744 w 803"/>
                <a:gd name="T75" fmla="*/ 305 h 568"/>
                <a:gd name="T76" fmla="*/ 726 w 803"/>
                <a:gd name="T77" fmla="*/ 274 h 568"/>
                <a:gd name="T78" fmla="*/ 705 w 803"/>
                <a:gd name="T79" fmla="*/ 245 h 568"/>
                <a:gd name="T80" fmla="*/ 683 w 803"/>
                <a:gd name="T81" fmla="*/ 216 h 568"/>
                <a:gd name="T82" fmla="*/ 637 w 803"/>
                <a:gd name="T83" fmla="*/ 167 h 568"/>
                <a:gd name="T84" fmla="*/ 609 w 803"/>
                <a:gd name="T85" fmla="*/ 142 h 568"/>
                <a:gd name="T86" fmla="*/ 578 w 803"/>
                <a:gd name="T87" fmla="*/ 120 h 568"/>
                <a:gd name="T88" fmla="*/ 547 w 803"/>
                <a:gd name="T89" fmla="*/ 97 h 568"/>
                <a:gd name="T90" fmla="*/ 514 w 803"/>
                <a:gd name="T91" fmla="*/ 76 h 568"/>
                <a:gd name="T92" fmla="*/ 479 w 803"/>
                <a:gd name="T93" fmla="*/ 58 h 568"/>
                <a:gd name="T94" fmla="*/ 444 w 803"/>
                <a:gd name="T95" fmla="*/ 43 h 568"/>
                <a:gd name="T96" fmla="*/ 409 w 803"/>
                <a:gd name="T97" fmla="*/ 31 h 568"/>
                <a:gd name="T98" fmla="*/ 374 w 803"/>
                <a:gd name="T99" fmla="*/ 19 h 568"/>
                <a:gd name="T100" fmla="*/ 339 w 803"/>
                <a:gd name="T101" fmla="*/ 10 h 568"/>
                <a:gd name="T102" fmla="*/ 304 w 803"/>
                <a:gd name="T103" fmla="*/ 4 h 568"/>
                <a:gd name="T104" fmla="*/ 269 w 803"/>
                <a:gd name="T105" fmla="*/ 2 h 568"/>
                <a:gd name="T106" fmla="*/ 216 w 803"/>
                <a:gd name="T107" fmla="*/ 0 h 568"/>
                <a:gd name="T108" fmla="*/ 183 w 803"/>
                <a:gd name="T109" fmla="*/ 2 h 568"/>
                <a:gd name="T110" fmla="*/ 150 w 803"/>
                <a:gd name="T111" fmla="*/ 8 h 568"/>
                <a:gd name="T112" fmla="*/ 117 w 803"/>
                <a:gd name="T113" fmla="*/ 14 h 568"/>
                <a:gd name="T114" fmla="*/ 84 w 803"/>
                <a:gd name="T115" fmla="*/ 23 h 568"/>
                <a:gd name="T116" fmla="*/ 53 w 803"/>
                <a:gd name="T117" fmla="*/ 35 h 568"/>
                <a:gd name="T118" fmla="*/ 25 w 803"/>
                <a:gd name="T119" fmla="*/ 49 h 568"/>
                <a:gd name="T120" fmla="*/ 4 w 803"/>
                <a:gd name="T121" fmla="*/ 6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3" h="568">
                  <a:moveTo>
                    <a:pt x="4" y="62"/>
                  </a:moveTo>
                  <a:lnTo>
                    <a:pt x="0" y="72"/>
                  </a:lnTo>
                  <a:lnTo>
                    <a:pt x="6" y="68"/>
                  </a:lnTo>
                  <a:lnTo>
                    <a:pt x="14" y="64"/>
                  </a:lnTo>
                  <a:lnTo>
                    <a:pt x="21" y="60"/>
                  </a:lnTo>
                  <a:lnTo>
                    <a:pt x="29" y="56"/>
                  </a:lnTo>
                  <a:lnTo>
                    <a:pt x="35" y="52"/>
                  </a:lnTo>
                  <a:lnTo>
                    <a:pt x="41" y="49"/>
                  </a:lnTo>
                  <a:lnTo>
                    <a:pt x="49" y="45"/>
                  </a:lnTo>
                  <a:lnTo>
                    <a:pt x="58" y="41"/>
                  </a:lnTo>
                  <a:lnTo>
                    <a:pt x="66" y="39"/>
                  </a:lnTo>
                  <a:lnTo>
                    <a:pt x="72" y="35"/>
                  </a:lnTo>
                  <a:lnTo>
                    <a:pt x="80" y="33"/>
                  </a:lnTo>
                  <a:lnTo>
                    <a:pt x="88" y="31"/>
                  </a:lnTo>
                  <a:lnTo>
                    <a:pt x="95" y="27"/>
                  </a:lnTo>
                  <a:lnTo>
                    <a:pt x="103" y="25"/>
                  </a:lnTo>
                  <a:lnTo>
                    <a:pt x="111" y="23"/>
                  </a:lnTo>
                  <a:lnTo>
                    <a:pt x="119" y="21"/>
                  </a:lnTo>
                  <a:lnTo>
                    <a:pt x="127" y="19"/>
                  </a:lnTo>
                  <a:lnTo>
                    <a:pt x="136" y="16"/>
                  </a:lnTo>
                  <a:lnTo>
                    <a:pt x="144" y="14"/>
                  </a:lnTo>
                  <a:lnTo>
                    <a:pt x="152" y="14"/>
                  </a:lnTo>
                  <a:lnTo>
                    <a:pt x="160" y="12"/>
                  </a:lnTo>
                  <a:lnTo>
                    <a:pt x="169" y="12"/>
                  </a:lnTo>
                  <a:lnTo>
                    <a:pt x="177" y="10"/>
                  </a:lnTo>
                  <a:lnTo>
                    <a:pt x="185" y="8"/>
                  </a:lnTo>
                  <a:lnTo>
                    <a:pt x="193" y="8"/>
                  </a:lnTo>
                  <a:lnTo>
                    <a:pt x="204" y="8"/>
                  </a:lnTo>
                  <a:lnTo>
                    <a:pt x="212" y="8"/>
                  </a:lnTo>
                  <a:lnTo>
                    <a:pt x="255" y="8"/>
                  </a:lnTo>
                  <a:lnTo>
                    <a:pt x="263" y="8"/>
                  </a:lnTo>
                  <a:lnTo>
                    <a:pt x="274" y="8"/>
                  </a:lnTo>
                  <a:lnTo>
                    <a:pt x="282" y="8"/>
                  </a:lnTo>
                  <a:lnTo>
                    <a:pt x="290" y="10"/>
                  </a:lnTo>
                  <a:lnTo>
                    <a:pt x="298" y="12"/>
                  </a:lnTo>
                  <a:lnTo>
                    <a:pt x="308" y="12"/>
                  </a:lnTo>
                  <a:lnTo>
                    <a:pt x="317" y="14"/>
                  </a:lnTo>
                  <a:lnTo>
                    <a:pt x="327" y="16"/>
                  </a:lnTo>
                  <a:lnTo>
                    <a:pt x="335" y="16"/>
                  </a:lnTo>
                  <a:lnTo>
                    <a:pt x="343" y="19"/>
                  </a:lnTo>
                  <a:lnTo>
                    <a:pt x="352" y="21"/>
                  </a:lnTo>
                  <a:lnTo>
                    <a:pt x="362" y="23"/>
                  </a:lnTo>
                  <a:lnTo>
                    <a:pt x="370" y="27"/>
                  </a:lnTo>
                  <a:lnTo>
                    <a:pt x="378" y="27"/>
                  </a:lnTo>
                  <a:lnTo>
                    <a:pt x="389" y="31"/>
                  </a:lnTo>
                  <a:lnTo>
                    <a:pt x="397" y="33"/>
                  </a:lnTo>
                  <a:lnTo>
                    <a:pt x="405" y="35"/>
                  </a:lnTo>
                  <a:lnTo>
                    <a:pt x="413" y="39"/>
                  </a:lnTo>
                  <a:lnTo>
                    <a:pt x="424" y="43"/>
                  </a:lnTo>
                  <a:lnTo>
                    <a:pt x="432" y="45"/>
                  </a:lnTo>
                  <a:lnTo>
                    <a:pt x="440" y="49"/>
                  </a:lnTo>
                  <a:lnTo>
                    <a:pt x="448" y="52"/>
                  </a:lnTo>
                  <a:lnTo>
                    <a:pt x="459" y="58"/>
                  </a:lnTo>
                  <a:lnTo>
                    <a:pt x="467" y="60"/>
                  </a:lnTo>
                  <a:lnTo>
                    <a:pt x="475" y="64"/>
                  </a:lnTo>
                  <a:lnTo>
                    <a:pt x="483" y="68"/>
                  </a:lnTo>
                  <a:lnTo>
                    <a:pt x="491" y="72"/>
                  </a:lnTo>
                  <a:lnTo>
                    <a:pt x="502" y="78"/>
                  </a:lnTo>
                  <a:lnTo>
                    <a:pt x="510" y="82"/>
                  </a:lnTo>
                  <a:lnTo>
                    <a:pt x="518" y="87"/>
                  </a:lnTo>
                  <a:lnTo>
                    <a:pt x="526" y="93"/>
                  </a:lnTo>
                  <a:lnTo>
                    <a:pt x="535" y="97"/>
                  </a:lnTo>
                  <a:lnTo>
                    <a:pt x="543" y="103"/>
                  </a:lnTo>
                  <a:lnTo>
                    <a:pt x="551" y="107"/>
                  </a:lnTo>
                  <a:lnTo>
                    <a:pt x="559" y="113"/>
                  </a:lnTo>
                  <a:lnTo>
                    <a:pt x="568" y="120"/>
                  </a:lnTo>
                  <a:lnTo>
                    <a:pt x="574" y="124"/>
                  </a:lnTo>
                  <a:lnTo>
                    <a:pt x="582" y="130"/>
                  </a:lnTo>
                  <a:lnTo>
                    <a:pt x="590" y="136"/>
                  </a:lnTo>
                  <a:lnTo>
                    <a:pt x="598" y="142"/>
                  </a:lnTo>
                  <a:lnTo>
                    <a:pt x="605" y="148"/>
                  </a:lnTo>
                  <a:lnTo>
                    <a:pt x="613" y="155"/>
                  </a:lnTo>
                  <a:lnTo>
                    <a:pt x="619" y="161"/>
                  </a:lnTo>
                  <a:lnTo>
                    <a:pt x="627" y="167"/>
                  </a:lnTo>
                  <a:lnTo>
                    <a:pt x="633" y="173"/>
                  </a:lnTo>
                  <a:lnTo>
                    <a:pt x="654" y="194"/>
                  </a:lnTo>
                  <a:lnTo>
                    <a:pt x="660" y="200"/>
                  </a:lnTo>
                  <a:lnTo>
                    <a:pt x="666" y="206"/>
                  </a:lnTo>
                  <a:lnTo>
                    <a:pt x="672" y="212"/>
                  </a:lnTo>
                  <a:lnTo>
                    <a:pt x="679" y="221"/>
                  </a:lnTo>
                  <a:lnTo>
                    <a:pt x="683" y="227"/>
                  </a:lnTo>
                  <a:lnTo>
                    <a:pt x="689" y="235"/>
                  </a:lnTo>
                  <a:lnTo>
                    <a:pt x="695" y="241"/>
                  </a:lnTo>
                  <a:lnTo>
                    <a:pt x="699" y="249"/>
                  </a:lnTo>
                  <a:lnTo>
                    <a:pt x="705" y="256"/>
                  </a:lnTo>
                  <a:lnTo>
                    <a:pt x="712" y="264"/>
                  </a:lnTo>
                  <a:lnTo>
                    <a:pt x="716" y="272"/>
                  </a:lnTo>
                  <a:lnTo>
                    <a:pt x="720" y="278"/>
                  </a:lnTo>
                  <a:lnTo>
                    <a:pt x="726" y="287"/>
                  </a:lnTo>
                  <a:lnTo>
                    <a:pt x="730" y="295"/>
                  </a:lnTo>
                  <a:lnTo>
                    <a:pt x="734" y="301"/>
                  </a:lnTo>
                  <a:lnTo>
                    <a:pt x="738" y="309"/>
                  </a:lnTo>
                  <a:lnTo>
                    <a:pt x="742" y="318"/>
                  </a:lnTo>
                  <a:lnTo>
                    <a:pt x="746" y="326"/>
                  </a:lnTo>
                  <a:lnTo>
                    <a:pt x="751" y="332"/>
                  </a:lnTo>
                  <a:lnTo>
                    <a:pt x="755" y="340"/>
                  </a:lnTo>
                  <a:lnTo>
                    <a:pt x="759" y="348"/>
                  </a:lnTo>
                  <a:lnTo>
                    <a:pt x="761" y="357"/>
                  </a:lnTo>
                  <a:lnTo>
                    <a:pt x="765" y="365"/>
                  </a:lnTo>
                  <a:lnTo>
                    <a:pt x="767" y="373"/>
                  </a:lnTo>
                  <a:lnTo>
                    <a:pt x="771" y="379"/>
                  </a:lnTo>
                  <a:lnTo>
                    <a:pt x="773" y="388"/>
                  </a:lnTo>
                  <a:lnTo>
                    <a:pt x="775" y="396"/>
                  </a:lnTo>
                  <a:lnTo>
                    <a:pt x="777" y="404"/>
                  </a:lnTo>
                  <a:lnTo>
                    <a:pt x="781" y="412"/>
                  </a:lnTo>
                  <a:lnTo>
                    <a:pt x="781" y="421"/>
                  </a:lnTo>
                  <a:lnTo>
                    <a:pt x="786" y="429"/>
                  </a:lnTo>
                  <a:lnTo>
                    <a:pt x="788" y="437"/>
                  </a:lnTo>
                  <a:lnTo>
                    <a:pt x="788" y="445"/>
                  </a:lnTo>
                  <a:lnTo>
                    <a:pt x="790" y="454"/>
                  </a:lnTo>
                  <a:lnTo>
                    <a:pt x="792" y="462"/>
                  </a:lnTo>
                  <a:lnTo>
                    <a:pt x="792" y="470"/>
                  </a:lnTo>
                  <a:lnTo>
                    <a:pt x="794" y="478"/>
                  </a:lnTo>
                  <a:lnTo>
                    <a:pt x="794" y="487"/>
                  </a:lnTo>
                  <a:lnTo>
                    <a:pt x="794" y="495"/>
                  </a:lnTo>
                  <a:lnTo>
                    <a:pt x="794" y="503"/>
                  </a:lnTo>
                  <a:lnTo>
                    <a:pt x="796" y="511"/>
                  </a:lnTo>
                  <a:lnTo>
                    <a:pt x="796" y="528"/>
                  </a:lnTo>
                  <a:lnTo>
                    <a:pt x="794" y="536"/>
                  </a:lnTo>
                  <a:lnTo>
                    <a:pt x="794" y="542"/>
                  </a:lnTo>
                  <a:lnTo>
                    <a:pt x="794" y="551"/>
                  </a:lnTo>
                  <a:lnTo>
                    <a:pt x="794" y="559"/>
                  </a:lnTo>
                  <a:lnTo>
                    <a:pt x="792" y="567"/>
                  </a:lnTo>
                  <a:lnTo>
                    <a:pt x="800" y="565"/>
                  </a:lnTo>
                  <a:lnTo>
                    <a:pt x="800" y="557"/>
                  </a:lnTo>
                  <a:lnTo>
                    <a:pt x="802" y="548"/>
                  </a:lnTo>
                  <a:lnTo>
                    <a:pt x="802" y="540"/>
                  </a:lnTo>
                  <a:lnTo>
                    <a:pt x="802" y="499"/>
                  </a:lnTo>
                  <a:lnTo>
                    <a:pt x="802" y="491"/>
                  </a:lnTo>
                  <a:lnTo>
                    <a:pt x="800" y="482"/>
                  </a:lnTo>
                  <a:lnTo>
                    <a:pt x="800" y="474"/>
                  </a:lnTo>
                  <a:lnTo>
                    <a:pt x="798" y="466"/>
                  </a:lnTo>
                  <a:lnTo>
                    <a:pt x="798" y="458"/>
                  </a:lnTo>
                  <a:lnTo>
                    <a:pt x="796" y="449"/>
                  </a:lnTo>
                  <a:lnTo>
                    <a:pt x="794" y="441"/>
                  </a:lnTo>
                  <a:lnTo>
                    <a:pt x="794" y="433"/>
                  </a:lnTo>
                  <a:lnTo>
                    <a:pt x="792" y="425"/>
                  </a:lnTo>
                  <a:lnTo>
                    <a:pt x="790" y="416"/>
                  </a:lnTo>
                  <a:lnTo>
                    <a:pt x="788" y="408"/>
                  </a:lnTo>
                  <a:lnTo>
                    <a:pt x="786" y="400"/>
                  </a:lnTo>
                  <a:lnTo>
                    <a:pt x="781" y="392"/>
                  </a:lnTo>
                  <a:lnTo>
                    <a:pt x="779" y="383"/>
                  </a:lnTo>
                  <a:lnTo>
                    <a:pt x="777" y="375"/>
                  </a:lnTo>
                  <a:lnTo>
                    <a:pt x="773" y="369"/>
                  </a:lnTo>
                  <a:lnTo>
                    <a:pt x="769" y="359"/>
                  </a:lnTo>
                  <a:lnTo>
                    <a:pt x="767" y="351"/>
                  </a:lnTo>
                  <a:lnTo>
                    <a:pt x="763" y="344"/>
                  </a:lnTo>
                  <a:lnTo>
                    <a:pt x="761" y="336"/>
                  </a:lnTo>
                  <a:lnTo>
                    <a:pt x="757" y="328"/>
                  </a:lnTo>
                  <a:lnTo>
                    <a:pt x="753" y="320"/>
                  </a:lnTo>
                  <a:lnTo>
                    <a:pt x="749" y="311"/>
                  </a:lnTo>
                  <a:lnTo>
                    <a:pt x="744" y="305"/>
                  </a:lnTo>
                  <a:lnTo>
                    <a:pt x="740" y="297"/>
                  </a:lnTo>
                  <a:lnTo>
                    <a:pt x="734" y="289"/>
                  </a:lnTo>
                  <a:lnTo>
                    <a:pt x="730" y="282"/>
                  </a:lnTo>
                  <a:lnTo>
                    <a:pt x="726" y="274"/>
                  </a:lnTo>
                  <a:lnTo>
                    <a:pt x="720" y="266"/>
                  </a:lnTo>
                  <a:lnTo>
                    <a:pt x="716" y="260"/>
                  </a:lnTo>
                  <a:lnTo>
                    <a:pt x="712" y="252"/>
                  </a:lnTo>
                  <a:lnTo>
                    <a:pt x="705" y="245"/>
                  </a:lnTo>
                  <a:lnTo>
                    <a:pt x="699" y="237"/>
                  </a:lnTo>
                  <a:lnTo>
                    <a:pt x="695" y="231"/>
                  </a:lnTo>
                  <a:lnTo>
                    <a:pt x="689" y="223"/>
                  </a:lnTo>
                  <a:lnTo>
                    <a:pt x="683" y="216"/>
                  </a:lnTo>
                  <a:lnTo>
                    <a:pt x="677" y="208"/>
                  </a:lnTo>
                  <a:lnTo>
                    <a:pt x="670" y="202"/>
                  </a:lnTo>
                  <a:lnTo>
                    <a:pt x="664" y="194"/>
                  </a:lnTo>
                  <a:lnTo>
                    <a:pt x="637" y="167"/>
                  </a:lnTo>
                  <a:lnTo>
                    <a:pt x="629" y="163"/>
                  </a:lnTo>
                  <a:lnTo>
                    <a:pt x="623" y="155"/>
                  </a:lnTo>
                  <a:lnTo>
                    <a:pt x="617" y="148"/>
                  </a:lnTo>
                  <a:lnTo>
                    <a:pt x="609" y="142"/>
                  </a:lnTo>
                  <a:lnTo>
                    <a:pt x="603" y="136"/>
                  </a:lnTo>
                  <a:lnTo>
                    <a:pt x="594" y="130"/>
                  </a:lnTo>
                  <a:lnTo>
                    <a:pt x="586" y="126"/>
                  </a:lnTo>
                  <a:lnTo>
                    <a:pt x="578" y="120"/>
                  </a:lnTo>
                  <a:lnTo>
                    <a:pt x="570" y="113"/>
                  </a:lnTo>
                  <a:lnTo>
                    <a:pt x="563" y="107"/>
                  </a:lnTo>
                  <a:lnTo>
                    <a:pt x="555" y="103"/>
                  </a:lnTo>
                  <a:lnTo>
                    <a:pt x="547" y="97"/>
                  </a:lnTo>
                  <a:lnTo>
                    <a:pt x="539" y="91"/>
                  </a:lnTo>
                  <a:lnTo>
                    <a:pt x="531" y="87"/>
                  </a:lnTo>
                  <a:lnTo>
                    <a:pt x="522" y="80"/>
                  </a:lnTo>
                  <a:lnTo>
                    <a:pt x="514" y="76"/>
                  </a:lnTo>
                  <a:lnTo>
                    <a:pt x="506" y="72"/>
                  </a:lnTo>
                  <a:lnTo>
                    <a:pt x="496" y="68"/>
                  </a:lnTo>
                  <a:lnTo>
                    <a:pt x="487" y="62"/>
                  </a:lnTo>
                  <a:lnTo>
                    <a:pt x="479" y="58"/>
                  </a:lnTo>
                  <a:lnTo>
                    <a:pt x="471" y="54"/>
                  </a:lnTo>
                  <a:lnTo>
                    <a:pt x="461" y="52"/>
                  </a:lnTo>
                  <a:lnTo>
                    <a:pt x="452" y="47"/>
                  </a:lnTo>
                  <a:lnTo>
                    <a:pt x="444" y="43"/>
                  </a:lnTo>
                  <a:lnTo>
                    <a:pt x="436" y="39"/>
                  </a:lnTo>
                  <a:lnTo>
                    <a:pt x="428" y="37"/>
                  </a:lnTo>
                  <a:lnTo>
                    <a:pt x="420" y="33"/>
                  </a:lnTo>
                  <a:lnTo>
                    <a:pt x="409" y="31"/>
                  </a:lnTo>
                  <a:lnTo>
                    <a:pt x="401" y="27"/>
                  </a:lnTo>
                  <a:lnTo>
                    <a:pt x="393" y="25"/>
                  </a:lnTo>
                  <a:lnTo>
                    <a:pt x="382" y="23"/>
                  </a:lnTo>
                  <a:lnTo>
                    <a:pt x="374" y="19"/>
                  </a:lnTo>
                  <a:lnTo>
                    <a:pt x="366" y="16"/>
                  </a:lnTo>
                  <a:lnTo>
                    <a:pt x="358" y="14"/>
                  </a:lnTo>
                  <a:lnTo>
                    <a:pt x="348" y="12"/>
                  </a:lnTo>
                  <a:lnTo>
                    <a:pt x="339" y="10"/>
                  </a:lnTo>
                  <a:lnTo>
                    <a:pt x="331" y="8"/>
                  </a:lnTo>
                  <a:lnTo>
                    <a:pt x="321" y="8"/>
                  </a:lnTo>
                  <a:lnTo>
                    <a:pt x="313" y="6"/>
                  </a:lnTo>
                  <a:lnTo>
                    <a:pt x="304" y="4"/>
                  </a:lnTo>
                  <a:lnTo>
                    <a:pt x="294" y="4"/>
                  </a:lnTo>
                  <a:lnTo>
                    <a:pt x="286" y="4"/>
                  </a:lnTo>
                  <a:lnTo>
                    <a:pt x="278" y="2"/>
                  </a:lnTo>
                  <a:lnTo>
                    <a:pt x="269" y="2"/>
                  </a:lnTo>
                  <a:lnTo>
                    <a:pt x="261" y="0"/>
                  </a:lnTo>
                  <a:lnTo>
                    <a:pt x="251" y="0"/>
                  </a:lnTo>
                  <a:lnTo>
                    <a:pt x="243" y="0"/>
                  </a:lnTo>
                  <a:lnTo>
                    <a:pt x="216" y="0"/>
                  </a:lnTo>
                  <a:lnTo>
                    <a:pt x="208" y="0"/>
                  </a:lnTo>
                  <a:lnTo>
                    <a:pt x="199" y="0"/>
                  </a:lnTo>
                  <a:lnTo>
                    <a:pt x="191" y="2"/>
                  </a:lnTo>
                  <a:lnTo>
                    <a:pt x="183" y="2"/>
                  </a:lnTo>
                  <a:lnTo>
                    <a:pt x="175" y="4"/>
                  </a:lnTo>
                  <a:lnTo>
                    <a:pt x="167" y="4"/>
                  </a:lnTo>
                  <a:lnTo>
                    <a:pt x="158" y="6"/>
                  </a:lnTo>
                  <a:lnTo>
                    <a:pt x="150" y="8"/>
                  </a:lnTo>
                  <a:lnTo>
                    <a:pt x="142" y="8"/>
                  </a:lnTo>
                  <a:lnTo>
                    <a:pt x="134" y="10"/>
                  </a:lnTo>
                  <a:lnTo>
                    <a:pt x="125" y="12"/>
                  </a:lnTo>
                  <a:lnTo>
                    <a:pt x="117" y="14"/>
                  </a:lnTo>
                  <a:lnTo>
                    <a:pt x="109" y="16"/>
                  </a:lnTo>
                  <a:lnTo>
                    <a:pt x="101" y="19"/>
                  </a:lnTo>
                  <a:lnTo>
                    <a:pt x="93" y="21"/>
                  </a:lnTo>
                  <a:lnTo>
                    <a:pt x="84" y="23"/>
                  </a:lnTo>
                  <a:lnTo>
                    <a:pt x="76" y="27"/>
                  </a:lnTo>
                  <a:lnTo>
                    <a:pt x="70" y="29"/>
                  </a:lnTo>
                  <a:lnTo>
                    <a:pt x="62" y="33"/>
                  </a:lnTo>
                  <a:lnTo>
                    <a:pt x="53" y="35"/>
                  </a:lnTo>
                  <a:lnTo>
                    <a:pt x="45" y="39"/>
                  </a:lnTo>
                  <a:lnTo>
                    <a:pt x="39" y="41"/>
                  </a:lnTo>
                  <a:lnTo>
                    <a:pt x="31" y="45"/>
                  </a:lnTo>
                  <a:lnTo>
                    <a:pt x="25" y="49"/>
                  </a:lnTo>
                  <a:lnTo>
                    <a:pt x="16" y="54"/>
                  </a:lnTo>
                  <a:lnTo>
                    <a:pt x="10" y="58"/>
                  </a:lnTo>
                  <a:lnTo>
                    <a:pt x="4" y="62"/>
                  </a:lnTo>
                  <a:lnTo>
                    <a:pt x="4" y="6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85F8F036-9058-4F75-B680-FB84821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" y="1499"/>
              <a:ext cx="982" cy="999"/>
            </a:xfrm>
            <a:custGeom>
              <a:avLst/>
              <a:gdLst>
                <a:gd name="T0" fmla="*/ 664 w 982"/>
                <a:gd name="T1" fmla="*/ 41 h 999"/>
                <a:gd name="T2" fmla="*/ 570 w 982"/>
                <a:gd name="T3" fmla="*/ 14 h 999"/>
                <a:gd name="T4" fmla="*/ 473 w 982"/>
                <a:gd name="T5" fmla="*/ 8 h 999"/>
                <a:gd name="T6" fmla="*/ 374 w 982"/>
                <a:gd name="T7" fmla="*/ 23 h 999"/>
                <a:gd name="T8" fmla="*/ 282 w 982"/>
                <a:gd name="T9" fmla="*/ 56 h 999"/>
                <a:gd name="T10" fmla="*/ 197 w 982"/>
                <a:gd name="T11" fmla="*/ 107 h 999"/>
                <a:gd name="T12" fmla="*/ 125 w 982"/>
                <a:gd name="T13" fmla="*/ 177 h 999"/>
                <a:gd name="T14" fmla="*/ 70 w 982"/>
                <a:gd name="T15" fmla="*/ 257 h 999"/>
                <a:gd name="T16" fmla="*/ 31 w 982"/>
                <a:gd name="T17" fmla="*/ 350 h 999"/>
                <a:gd name="T18" fmla="*/ 10 w 982"/>
                <a:gd name="T19" fmla="*/ 449 h 999"/>
                <a:gd name="T20" fmla="*/ 12 w 982"/>
                <a:gd name="T21" fmla="*/ 564 h 999"/>
                <a:gd name="T22" fmla="*/ 35 w 982"/>
                <a:gd name="T23" fmla="*/ 661 h 999"/>
                <a:gd name="T24" fmla="*/ 76 w 982"/>
                <a:gd name="T25" fmla="*/ 751 h 999"/>
                <a:gd name="T26" fmla="*/ 136 w 982"/>
                <a:gd name="T27" fmla="*/ 831 h 999"/>
                <a:gd name="T28" fmla="*/ 210 w 982"/>
                <a:gd name="T29" fmla="*/ 897 h 999"/>
                <a:gd name="T30" fmla="*/ 296 w 982"/>
                <a:gd name="T31" fmla="*/ 947 h 999"/>
                <a:gd name="T32" fmla="*/ 389 w 982"/>
                <a:gd name="T33" fmla="*/ 979 h 999"/>
                <a:gd name="T34" fmla="*/ 487 w 982"/>
                <a:gd name="T35" fmla="*/ 990 h 999"/>
                <a:gd name="T36" fmla="*/ 584 w 982"/>
                <a:gd name="T37" fmla="*/ 979 h 999"/>
                <a:gd name="T38" fmla="*/ 679 w 982"/>
                <a:gd name="T39" fmla="*/ 951 h 999"/>
                <a:gd name="T40" fmla="*/ 765 w 982"/>
                <a:gd name="T41" fmla="*/ 903 h 999"/>
                <a:gd name="T42" fmla="*/ 841 w 982"/>
                <a:gd name="T43" fmla="*/ 837 h 999"/>
                <a:gd name="T44" fmla="*/ 901 w 982"/>
                <a:gd name="T45" fmla="*/ 759 h 999"/>
                <a:gd name="T46" fmla="*/ 944 w 982"/>
                <a:gd name="T47" fmla="*/ 669 h 999"/>
                <a:gd name="T48" fmla="*/ 969 w 982"/>
                <a:gd name="T49" fmla="*/ 572 h 999"/>
                <a:gd name="T50" fmla="*/ 973 w 982"/>
                <a:gd name="T51" fmla="*/ 457 h 999"/>
                <a:gd name="T52" fmla="*/ 954 w 982"/>
                <a:gd name="T53" fmla="*/ 360 h 999"/>
                <a:gd name="T54" fmla="*/ 917 w 982"/>
                <a:gd name="T55" fmla="*/ 265 h 999"/>
                <a:gd name="T56" fmla="*/ 860 w 982"/>
                <a:gd name="T57" fmla="*/ 183 h 999"/>
                <a:gd name="T58" fmla="*/ 790 w 982"/>
                <a:gd name="T59" fmla="*/ 113 h 999"/>
                <a:gd name="T60" fmla="*/ 718 w 982"/>
                <a:gd name="T61" fmla="*/ 56 h 999"/>
                <a:gd name="T62" fmla="*/ 625 w 982"/>
                <a:gd name="T63" fmla="*/ 19 h 999"/>
                <a:gd name="T64" fmla="*/ 526 w 982"/>
                <a:gd name="T65" fmla="*/ 2 h 999"/>
                <a:gd name="T66" fmla="*/ 417 w 982"/>
                <a:gd name="T67" fmla="*/ 6 h 999"/>
                <a:gd name="T68" fmla="*/ 321 w 982"/>
                <a:gd name="T69" fmla="*/ 31 h 999"/>
                <a:gd name="T70" fmla="*/ 232 w 982"/>
                <a:gd name="T71" fmla="*/ 76 h 999"/>
                <a:gd name="T72" fmla="*/ 152 w 982"/>
                <a:gd name="T73" fmla="*/ 138 h 999"/>
                <a:gd name="T74" fmla="*/ 86 w 982"/>
                <a:gd name="T75" fmla="*/ 216 h 999"/>
                <a:gd name="T76" fmla="*/ 39 w 982"/>
                <a:gd name="T77" fmla="*/ 305 h 999"/>
                <a:gd name="T78" fmla="*/ 10 w 982"/>
                <a:gd name="T79" fmla="*/ 401 h 999"/>
                <a:gd name="T80" fmla="*/ 0 w 982"/>
                <a:gd name="T81" fmla="*/ 519 h 999"/>
                <a:gd name="T82" fmla="*/ 14 w 982"/>
                <a:gd name="T83" fmla="*/ 619 h 999"/>
                <a:gd name="T84" fmla="*/ 47 w 982"/>
                <a:gd name="T85" fmla="*/ 714 h 999"/>
                <a:gd name="T86" fmla="*/ 101 w 982"/>
                <a:gd name="T87" fmla="*/ 803 h 999"/>
                <a:gd name="T88" fmla="*/ 169 w 982"/>
                <a:gd name="T89" fmla="*/ 877 h 999"/>
                <a:gd name="T90" fmla="*/ 251 w 982"/>
                <a:gd name="T91" fmla="*/ 934 h 999"/>
                <a:gd name="T92" fmla="*/ 341 w 982"/>
                <a:gd name="T93" fmla="*/ 973 h 999"/>
                <a:gd name="T94" fmla="*/ 440 w 982"/>
                <a:gd name="T95" fmla="*/ 996 h 999"/>
                <a:gd name="T96" fmla="*/ 547 w 982"/>
                <a:gd name="T97" fmla="*/ 994 h 999"/>
                <a:gd name="T98" fmla="*/ 646 w 982"/>
                <a:gd name="T99" fmla="*/ 971 h 999"/>
                <a:gd name="T100" fmla="*/ 736 w 982"/>
                <a:gd name="T101" fmla="*/ 930 h 999"/>
                <a:gd name="T102" fmla="*/ 819 w 982"/>
                <a:gd name="T103" fmla="*/ 870 h 999"/>
                <a:gd name="T104" fmla="*/ 884 w 982"/>
                <a:gd name="T105" fmla="*/ 796 h 999"/>
                <a:gd name="T106" fmla="*/ 936 w 982"/>
                <a:gd name="T107" fmla="*/ 708 h 999"/>
                <a:gd name="T108" fmla="*/ 969 w 982"/>
                <a:gd name="T109" fmla="*/ 613 h 999"/>
                <a:gd name="T110" fmla="*/ 981 w 982"/>
                <a:gd name="T111" fmla="*/ 510 h 999"/>
                <a:gd name="T112" fmla="*/ 971 w 982"/>
                <a:gd name="T113" fmla="*/ 395 h 999"/>
                <a:gd name="T114" fmla="*/ 940 w 982"/>
                <a:gd name="T115" fmla="*/ 298 h 999"/>
                <a:gd name="T116" fmla="*/ 891 w 982"/>
                <a:gd name="T117" fmla="*/ 210 h 999"/>
                <a:gd name="T118" fmla="*/ 825 w 982"/>
                <a:gd name="T119" fmla="*/ 134 h 999"/>
                <a:gd name="T120" fmla="*/ 747 w 982"/>
                <a:gd name="T121" fmla="*/ 82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2" h="999">
                  <a:moveTo>
                    <a:pt x="747" y="82"/>
                  </a:moveTo>
                  <a:lnTo>
                    <a:pt x="740" y="78"/>
                  </a:lnTo>
                  <a:lnTo>
                    <a:pt x="734" y="74"/>
                  </a:lnTo>
                  <a:lnTo>
                    <a:pt x="728" y="70"/>
                  </a:lnTo>
                  <a:lnTo>
                    <a:pt x="720" y="66"/>
                  </a:lnTo>
                  <a:lnTo>
                    <a:pt x="714" y="64"/>
                  </a:lnTo>
                  <a:lnTo>
                    <a:pt x="707" y="60"/>
                  </a:lnTo>
                  <a:lnTo>
                    <a:pt x="699" y="56"/>
                  </a:lnTo>
                  <a:lnTo>
                    <a:pt x="693" y="54"/>
                  </a:lnTo>
                  <a:lnTo>
                    <a:pt x="687" y="49"/>
                  </a:lnTo>
                  <a:lnTo>
                    <a:pt x="679" y="47"/>
                  </a:lnTo>
                  <a:lnTo>
                    <a:pt x="673" y="43"/>
                  </a:lnTo>
                  <a:lnTo>
                    <a:pt x="664" y="41"/>
                  </a:lnTo>
                  <a:lnTo>
                    <a:pt x="658" y="37"/>
                  </a:lnTo>
                  <a:lnTo>
                    <a:pt x="652" y="35"/>
                  </a:lnTo>
                  <a:lnTo>
                    <a:pt x="644" y="33"/>
                  </a:lnTo>
                  <a:lnTo>
                    <a:pt x="638" y="31"/>
                  </a:lnTo>
                  <a:lnTo>
                    <a:pt x="629" y="29"/>
                  </a:lnTo>
                  <a:lnTo>
                    <a:pt x="621" y="27"/>
                  </a:lnTo>
                  <a:lnTo>
                    <a:pt x="615" y="25"/>
                  </a:lnTo>
                  <a:lnTo>
                    <a:pt x="607" y="23"/>
                  </a:lnTo>
                  <a:lnTo>
                    <a:pt x="598" y="21"/>
                  </a:lnTo>
                  <a:lnTo>
                    <a:pt x="592" y="19"/>
                  </a:lnTo>
                  <a:lnTo>
                    <a:pt x="584" y="19"/>
                  </a:lnTo>
                  <a:lnTo>
                    <a:pt x="578" y="16"/>
                  </a:lnTo>
                  <a:lnTo>
                    <a:pt x="570" y="14"/>
                  </a:lnTo>
                  <a:lnTo>
                    <a:pt x="564" y="12"/>
                  </a:lnTo>
                  <a:lnTo>
                    <a:pt x="555" y="12"/>
                  </a:lnTo>
                  <a:lnTo>
                    <a:pt x="547" y="10"/>
                  </a:lnTo>
                  <a:lnTo>
                    <a:pt x="541" y="10"/>
                  </a:lnTo>
                  <a:lnTo>
                    <a:pt x="533" y="8"/>
                  </a:lnTo>
                  <a:lnTo>
                    <a:pt x="524" y="8"/>
                  </a:lnTo>
                  <a:lnTo>
                    <a:pt x="518" y="8"/>
                  </a:lnTo>
                  <a:lnTo>
                    <a:pt x="510" y="8"/>
                  </a:lnTo>
                  <a:lnTo>
                    <a:pt x="502" y="8"/>
                  </a:lnTo>
                  <a:lnTo>
                    <a:pt x="496" y="8"/>
                  </a:lnTo>
                  <a:lnTo>
                    <a:pt x="487" y="8"/>
                  </a:lnTo>
                  <a:lnTo>
                    <a:pt x="479" y="8"/>
                  </a:lnTo>
                  <a:lnTo>
                    <a:pt x="473" y="8"/>
                  </a:lnTo>
                  <a:lnTo>
                    <a:pt x="465" y="8"/>
                  </a:lnTo>
                  <a:lnTo>
                    <a:pt x="457" y="8"/>
                  </a:lnTo>
                  <a:lnTo>
                    <a:pt x="450" y="8"/>
                  </a:lnTo>
                  <a:lnTo>
                    <a:pt x="442" y="10"/>
                  </a:lnTo>
                  <a:lnTo>
                    <a:pt x="434" y="10"/>
                  </a:lnTo>
                  <a:lnTo>
                    <a:pt x="426" y="12"/>
                  </a:lnTo>
                  <a:lnTo>
                    <a:pt x="420" y="12"/>
                  </a:lnTo>
                  <a:lnTo>
                    <a:pt x="411" y="14"/>
                  </a:lnTo>
                  <a:lnTo>
                    <a:pt x="403" y="16"/>
                  </a:lnTo>
                  <a:lnTo>
                    <a:pt x="397" y="16"/>
                  </a:lnTo>
                  <a:lnTo>
                    <a:pt x="389" y="19"/>
                  </a:lnTo>
                  <a:lnTo>
                    <a:pt x="383" y="21"/>
                  </a:lnTo>
                  <a:lnTo>
                    <a:pt x="374" y="23"/>
                  </a:lnTo>
                  <a:lnTo>
                    <a:pt x="368" y="23"/>
                  </a:lnTo>
                  <a:lnTo>
                    <a:pt x="360" y="27"/>
                  </a:lnTo>
                  <a:lnTo>
                    <a:pt x="352" y="29"/>
                  </a:lnTo>
                  <a:lnTo>
                    <a:pt x="346" y="31"/>
                  </a:lnTo>
                  <a:lnTo>
                    <a:pt x="337" y="33"/>
                  </a:lnTo>
                  <a:lnTo>
                    <a:pt x="331" y="35"/>
                  </a:lnTo>
                  <a:lnTo>
                    <a:pt x="323" y="37"/>
                  </a:lnTo>
                  <a:lnTo>
                    <a:pt x="317" y="41"/>
                  </a:lnTo>
                  <a:lnTo>
                    <a:pt x="308" y="43"/>
                  </a:lnTo>
                  <a:lnTo>
                    <a:pt x="302" y="47"/>
                  </a:lnTo>
                  <a:lnTo>
                    <a:pt x="296" y="49"/>
                  </a:lnTo>
                  <a:lnTo>
                    <a:pt x="288" y="51"/>
                  </a:lnTo>
                  <a:lnTo>
                    <a:pt x="282" y="56"/>
                  </a:lnTo>
                  <a:lnTo>
                    <a:pt x="276" y="60"/>
                  </a:lnTo>
                  <a:lnTo>
                    <a:pt x="267" y="64"/>
                  </a:lnTo>
                  <a:lnTo>
                    <a:pt x="261" y="66"/>
                  </a:lnTo>
                  <a:lnTo>
                    <a:pt x="255" y="70"/>
                  </a:lnTo>
                  <a:lnTo>
                    <a:pt x="249" y="74"/>
                  </a:lnTo>
                  <a:lnTo>
                    <a:pt x="243" y="78"/>
                  </a:lnTo>
                  <a:lnTo>
                    <a:pt x="237" y="82"/>
                  </a:lnTo>
                  <a:lnTo>
                    <a:pt x="228" y="86"/>
                  </a:lnTo>
                  <a:lnTo>
                    <a:pt x="222" y="91"/>
                  </a:lnTo>
                  <a:lnTo>
                    <a:pt x="216" y="95"/>
                  </a:lnTo>
                  <a:lnTo>
                    <a:pt x="210" y="99"/>
                  </a:lnTo>
                  <a:lnTo>
                    <a:pt x="204" y="103"/>
                  </a:lnTo>
                  <a:lnTo>
                    <a:pt x="197" y="107"/>
                  </a:lnTo>
                  <a:lnTo>
                    <a:pt x="191" y="113"/>
                  </a:lnTo>
                  <a:lnTo>
                    <a:pt x="185" y="117"/>
                  </a:lnTo>
                  <a:lnTo>
                    <a:pt x="181" y="123"/>
                  </a:lnTo>
                  <a:lnTo>
                    <a:pt x="175" y="128"/>
                  </a:lnTo>
                  <a:lnTo>
                    <a:pt x="169" y="132"/>
                  </a:lnTo>
                  <a:lnTo>
                    <a:pt x="162" y="138"/>
                  </a:lnTo>
                  <a:lnTo>
                    <a:pt x="158" y="144"/>
                  </a:lnTo>
                  <a:lnTo>
                    <a:pt x="152" y="148"/>
                  </a:lnTo>
                  <a:lnTo>
                    <a:pt x="146" y="154"/>
                  </a:lnTo>
                  <a:lnTo>
                    <a:pt x="140" y="158"/>
                  </a:lnTo>
                  <a:lnTo>
                    <a:pt x="136" y="165"/>
                  </a:lnTo>
                  <a:lnTo>
                    <a:pt x="132" y="171"/>
                  </a:lnTo>
                  <a:lnTo>
                    <a:pt x="125" y="177"/>
                  </a:lnTo>
                  <a:lnTo>
                    <a:pt x="121" y="183"/>
                  </a:lnTo>
                  <a:lnTo>
                    <a:pt x="115" y="187"/>
                  </a:lnTo>
                  <a:lnTo>
                    <a:pt x="111" y="195"/>
                  </a:lnTo>
                  <a:lnTo>
                    <a:pt x="107" y="200"/>
                  </a:lnTo>
                  <a:lnTo>
                    <a:pt x="103" y="206"/>
                  </a:lnTo>
                  <a:lnTo>
                    <a:pt x="99" y="214"/>
                  </a:lnTo>
                  <a:lnTo>
                    <a:pt x="95" y="218"/>
                  </a:lnTo>
                  <a:lnTo>
                    <a:pt x="88" y="226"/>
                  </a:lnTo>
                  <a:lnTo>
                    <a:pt x="84" y="233"/>
                  </a:lnTo>
                  <a:lnTo>
                    <a:pt x="80" y="239"/>
                  </a:lnTo>
                  <a:lnTo>
                    <a:pt x="76" y="245"/>
                  </a:lnTo>
                  <a:lnTo>
                    <a:pt x="72" y="253"/>
                  </a:lnTo>
                  <a:lnTo>
                    <a:pt x="70" y="257"/>
                  </a:lnTo>
                  <a:lnTo>
                    <a:pt x="66" y="265"/>
                  </a:lnTo>
                  <a:lnTo>
                    <a:pt x="62" y="272"/>
                  </a:lnTo>
                  <a:lnTo>
                    <a:pt x="60" y="280"/>
                  </a:lnTo>
                  <a:lnTo>
                    <a:pt x="56" y="286"/>
                  </a:lnTo>
                  <a:lnTo>
                    <a:pt x="51" y="292"/>
                  </a:lnTo>
                  <a:lnTo>
                    <a:pt x="49" y="300"/>
                  </a:lnTo>
                  <a:lnTo>
                    <a:pt x="45" y="307"/>
                  </a:lnTo>
                  <a:lnTo>
                    <a:pt x="43" y="315"/>
                  </a:lnTo>
                  <a:lnTo>
                    <a:pt x="39" y="321"/>
                  </a:lnTo>
                  <a:lnTo>
                    <a:pt x="37" y="329"/>
                  </a:lnTo>
                  <a:lnTo>
                    <a:pt x="35" y="335"/>
                  </a:lnTo>
                  <a:lnTo>
                    <a:pt x="33" y="344"/>
                  </a:lnTo>
                  <a:lnTo>
                    <a:pt x="31" y="350"/>
                  </a:lnTo>
                  <a:lnTo>
                    <a:pt x="27" y="358"/>
                  </a:lnTo>
                  <a:lnTo>
                    <a:pt x="25" y="364"/>
                  </a:lnTo>
                  <a:lnTo>
                    <a:pt x="25" y="372"/>
                  </a:lnTo>
                  <a:lnTo>
                    <a:pt x="21" y="381"/>
                  </a:lnTo>
                  <a:lnTo>
                    <a:pt x="21" y="387"/>
                  </a:lnTo>
                  <a:lnTo>
                    <a:pt x="19" y="395"/>
                  </a:lnTo>
                  <a:lnTo>
                    <a:pt x="16" y="403"/>
                  </a:lnTo>
                  <a:lnTo>
                    <a:pt x="14" y="409"/>
                  </a:lnTo>
                  <a:lnTo>
                    <a:pt x="14" y="418"/>
                  </a:lnTo>
                  <a:lnTo>
                    <a:pt x="12" y="426"/>
                  </a:lnTo>
                  <a:lnTo>
                    <a:pt x="12" y="432"/>
                  </a:lnTo>
                  <a:lnTo>
                    <a:pt x="10" y="440"/>
                  </a:lnTo>
                  <a:lnTo>
                    <a:pt x="10" y="449"/>
                  </a:lnTo>
                  <a:lnTo>
                    <a:pt x="8" y="457"/>
                  </a:lnTo>
                  <a:lnTo>
                    <a:pt x="8" y="463"/>
                  </a:lnTo>
                  <a:lnTo>
                    <a:pt x="8" y="471"/>
                  </a:lnTo>
                  <a:lnTo>
                    <a:pt x="8" y="479"/>
                  </a:lnTo>
                  <a:lnTo>
                    <a:pt x="8" y="486"/>
                  </a:lnTo>
                  <a:lnTo>
                    <a:pt x="8" y="510"/>
                  </a:lnTo>
                  <a:lnTo>
                    <a:pt x="8" y="516"/>
                  </a:lnTo>
                  <a:lnTo>
                    <a:pt x="8" y="525"/>
                  </a:lnTo>
                  <a:lnTo>
                    <a:pt x="8" y="533"/>
                  </a:lnTo>
                  <a:lnTo>
                    <a:pt x="8" y="541"/>
                  </a:lnTo>
                  <a:lnTo>
                    <a:pt x="10" y="547"/>
                  </a:lnTo>
                  <a:lnTo>
                    <a:pt x="10" y="556"/>
                  </a:lnTo>
                  <a:lnTo>
                    <a:pt x="12" y="564"/>
                  </a:lnTo>
                  <a:lnTo>
                    <a:pt x="12" y="572"/>
                  </a:lnTo>
                  <a:lnTo>
                    <a:pt x="14" y="578"/>
                  </a:lnTo>
                  <a:lnTo>
                    <a:pt x="14" y="586"/>
                  </a:lnTo>
                  <a:lnTo>
                    <a:pt x="16" y="595"/>
                  </a:lnTo>
                  <a:lnTo>
                    <a:pt x="19" y="601"/>
                  </a:lnTo>
                  <a:lnTo>
                    <a:pt x="21" y="609"/>
                  </a:lnTo>
                  <a:lnTo>
                    <a:pt x="21" y="615"/>
                  </a:lnTo>
                  <a:lnTo>
                    <a:pt x="23" y="623"/>
                  </a:lnTo>
                  <a:lnTo>
                    <a:pt x="25" y="632"/>
                  </a:lnTo>
                  <a:lnTo>
                    <a:pt x="27" y="638"/>
                  </a:lnTo>
                  <a:lnTo>
                    <a:pt x="31" y="646"/>
                  </a:lnTo>
                  <a:lnTo>
                    <a:pt x="33" y="652"/>
                  </a:lnTo>
                  <a:lnTo>
                    <a:pt x="35" y="661"/>
                  </a:lnTo>
                  <a:lnTo>
                    <a:pt x="37" y="669"/>
                  </a:lnTo>
                  <a:lnTo>
                    <a:pt x="39" y="675"/>
                  </a:lnTo>
                  <a:lnTo>
                    <a:pt x="43" y="683"/>
                  </a:lnTo>
                  <a:lnTo>
                    <a:pt x="45" y="689"/>
                  </a:lnTo>
                  <a:lnTo>
                    <a:pt x="49" y="698"/>
                  </a:lnTo>
                  <a:lnTo>
                    <a:pt x="51" y="704"/>
                  </a:lnTo>
                  <a:lnTo>
                    <a:pt x="56" y="710"/>
                  </a:lnTo>
                  <a:lnTo>
                    <a:pt x="58" y="718"/>
                  </a:lnTo>
                  <a:lnTo>
                    <a:pt x="62" y="724"/>
                  </a:lnTo>
                  <a:lnTo>
                    <a:pt x="66" y="733"/>
                  </a:lnTo>
                  <a:lnTo>
                    <a:pt x="70" y="739"/>
                  </a:lnTo>
                  <a:lnTo>
                    <a:pt x="72" y="745"/>
                  </a:lnTo>
                  <a:lnTo>
                    <a:pt x="76" y="751"/>
                  </a:lnTo>
                  <a:lnTo>
                    <a:pt x="80" y="757"/>
                  </a:lnTo>
                  <a:lnTo>
                    <a:pt x="84" y="763"/>
                  </a:lnTo>
                  <a:lnTo>
                    <a:pt x="88" y="772"/>
                  </a:lnTo>
                  <a:lnTo>
                    <a:pt x="93" y="778"/>
                  </a:lnTo>
                  <a:lnTo>
                    <a:pt x="97" y="784"/>
                  </a:lnTo>
                  <a:lnTo>
                    <a:pt x="103" y="790"/>
                  </a:lnTo>
                  <a:lnTo>
                    <a:pt x="105" y="796"/>
                  </a:lnTo>
                  <a:lnTo>
                    <a:pt x="111" y="803"/>
                  </a:lnTo>
                  <a:lnTo>
                    <a:pt x="115" y="809"/>
                  </a:lnTo>
                  <a:lnTo>
                    <a:pt x="121" y="815"/>
                  </a:lnTo>
                  <a:lnTo>
                    <a:pt x="125" y="821"/>
                  </a:lnTo>
                  <a:lnTo>
                    <a:pt x="130" y="825"/>
                  </a:lnTo>
                  <a:lnTo>
                    <a:pt x="136" y="831"/>
                  </a:lnTo>
                  <a:lnTo>
                    <a:pt x="140" y="837"/>
                  </a:lnTo>
                  <a:lnTo>
                    <a:pt x="146" y="842"/>
                  </a:lnTo>
                  <a:lnTo>
                    <a:pt x="152" y="848"/>
                  </a:lnTo>
                  <a:lnTo>
                    <a:pt x="156" y="854"/>
                  </a:lnTo>
                  <a:lnTo>
                    <a:pt x="162" y="858"/>
                  </a:lnTo>
                  <a:lnTo>
                    <a:pt x="169" y="864"/>
                  </a:lnTo>
                  <a:lnTo>
                    <a:pt x="173" y="868"/>
                  </a:lnTo>
                  <a:lnTo>
                    <a:pt x="179" y="875"/>
                  </a:lnTo>
                  <a:lnTo>
                    <a:pt x="185" y="879"/>
                  </a:lnTo>
                  <a:lnTo>
                    <a:pt x="191" y="885"/>
                  </a:lnTo>
                  <a:lnTo>
                    <a:pt x="197" y="889"/>
                  </a:lnTo>
                  <a:lnTo>
                    <a:pt x="204" y="893"/>
                  </a:lnTo>
                  <a:lnTo>
                    <a:pt x="210" y="897"/>
                  </a:lnTo>
                  <a:lnTo>
                    <a:pt x="216" y="901"/>
                  </a:lnTo>
                  <a:lnTo>
                    <a:pt x="222" y="907"/>
                  </a:lnTo>
                  <a:lnTo>
                    <a:pt x="228" y="912"/>
                  </a:lnTo>
                  <a:lnTo>
                    <a:pt x="234" y="916"/>
                  </a:lnTo>
                  <a:lnTo>
                    <a:pt x="241" y="920"/>
                  </a:lnTo>
                  <a:lnTo>
                    <a:pt x="249" y="924"/>
                  </a:lnTo>
                  <a:lnTo>
                    <a:pt x="255" y="928"/>
                  </a:lnTo>
                  <a:lnTo>
                    <a:pt x="261" y="930"/>
                  </a:lnTo>
                  <a:lnTo>
                    <a:pt x="267" y="934"/>
                  </a:lnTo>
                  <a:lnTo>
                    <a:pt x="276" y="938"/>
                  </a:lnTo>
                  <a:lnTo>
                    <a:pt x="282" y="942"/>
                  </a:lnTo>
                  <a:lnTo>
                    <a:pt x="288" y="944"/>
                  </a:lnTo>
                  <a:lnTo>
                    <a:pt x="296" y="947"/>
                  </a:lnTo>
                  <a:lnTo>
                    <a:pt x="302" y="951"/>
                  </a:lnTo>
                  <a:lnTo>
                    <a:pt x="308" y="953"/>
                  </a:lnTo>
                  <a:lnTo>
                    <a:pt x="317" y="957"/>
                  </a:lnTo>
                  <a:lnTo>
                    <a:pt x="323" y="959"/>
                  </a:lnTo>
                  <a:lnTo>
                    <a:pt x="331" y="961"/>
                  </a:lnTo>
                  <a:lnTo>
                    <a:pt x="337" y="965"/>
                  </a:lnTo>
                  <a:lnTo>
                    <a:pt x="346" y="967"/>
                  </a:lnTo>
                  <a:lnTo>
                    <a:pt x="352" y="969"/>
                  </a:lnTo>
                  <a:lnTo>
                    <a:pt x="360" y="971"/>
                  </a:lnTo>
                  <a:lnTo>
                    <a:pt x="366" y="973"/>
                  </a:lnTo>
                  <a:lnTo>
                    <a:pt x="374" y="975"/>
                  </a:lnTo>
                  <a:lnTo>
                    <a:pt x="383" y="977"/>
                  </a:lnTo>
                  <a:lnTo>
                    <a:pt x="389" y="979"/>
                  </a:lnTo>
                  <a:lnTo>
                    <a:pt x="397" y="979"/>
                  </a:lnTo>
                  <a:lnTo>
                    <a:pt x="403" y="982"/>
                  </a:lnTo>
                  <a:lnTo>
                    <a:pt x="411" y="984"/>
                  </a:lnTo>
                  <a:lnTo>
                    <a:pt x="420" y="984"/>
                  </a:lnTo>
                  <a:lnTo>
                    <a:pt x="426" y="986"/>
                  </a:lnTo>
                  <a:lnTo>
                    <a:pt x="434" y="986"/>
                  </a:lnTo>
                  <a:lnTo>
                    <a:pt x="442" y="988"/>
                  </a:lnTo>
                  <a:lnTo>
                    <a:pt x="448" y="988"/>
                  </a:lnTo>
                  <a:lnTo>
                    <a:pt x="457" y="990"/>
                  </a:lnTo>
                  <a:lnTo>
                    <a:pt x="463" y="990"/>
                  </a:lnTo>
                  <a:lnTo>
                    <a:pt x="471" y="990"/>
                  </a:lnTo>
                  <a:lnTo>
                    <a:pt x="479" y="990"/>
                  </a:lnTo>
                  <a:lnTo>
                    <a:pt x="487" y="990"/>
                  </a:lnTo>
                  <a:lnTo>
                    <a:pt x="494" y="990"/>
                  </a:lnTo>
                  <a:lnTo>
                    <a:pt x="502" y="990"/>
                  </a:lnTo>
                  <a:lnTo>
                    <a:pt x="508" y="990"/>
                  </a:lnTo>
                  <a:lnTo>
                    <a:pt x="516" y="990"/>
                  </a:lnTo>
                  <a:lnTo>
                    <a:pt x="524" y="990"/>
                  </a:lnTo>
                  <a:lnTo>
                    <a:pt x="533" y="988"/>
                  </a:lnTo>
                  <a:lnTo>
                    <a:pt x="539" y="988"/>
                  </a:lnTo>
                  <a:lnTo>
                    <a:pt x="547" y="986"/>
                  </a:lnTo>
                  <a:lnTo>
                    <a:pt x="555" y="986"/>
                  </a:lnTo>
                  <a:lnTo>
                    <a:pt x="561" y="984"/>
                  </a:lnTo>
                  <a:lnTo>
                    <a:pt x="570" y="984"/>
                  </a:lnTo>
                  <a:lnTo>
                    <a:pt x="578" y="982"/>
                  </a:lnTo>
                  <a:lnTo>
                    <a:pt x="584" y="979"/>
                  </a:lnTo>
                  <a:lnTo>
                    <a:pt x="592" y="979"/>
                  </a:lnTo>
                  <a:lnTo>
                    <a:pt x="598" y="977"/>
                  </a:lnTo>
                  <a:lnTo>
                    <a:pt x="607" y="975"/>
                  </a:lnTo>
                  <a:lnTo>
                    <a:pt x="613" y="973"/>
                  </a:lnTo>
                  <a:lnTo>
                    <a:pt x="621" y="971"/>
                  </a:lnTo>
                  <a:lnTo>
                    <a:pt x="629" y="969"/>
                  </a:lnTo>
                  <a:lnTo>
                    <a:pt x="635" y="967"/>
                  </a:lnTo>
                  <a:lnTo>
                    <a:pt x="644" y="965"/>
                  </a:lnTo>
                  <a:lnTo>
                    <a:pt x="650" y="961"/>
                  </a:lnTo>
                  <a:lnTo>
                    <a:pt x="658" y="959"/>
                  </a:lnTo>
                  <a:lnTo>
                    <a:pt x="664" y="957"/>
                  </a:lnTo>
                  <a:lnTo>
                    <a:pt x="673" y="955"/>
                  </a:lnTo>
                  <a:lnTo>
                    <a:pt x="679" y="951"/>
                  </a:lnTo>
                  <a:lnTo>
                    <a:pt x="687" y="949"/>
                  </a:lnTo>
                  <a:lnTo>
                    <a:pt x="693" y="944"/>
                  </a:lnTo>
                  <a:lnTo>
                    <a:pt x="699" y="942"/>
                  </a:lnTo>
                  <a:lnTo>
                    <a:pt x="707" y="938"/>
                  </a:lnTo>
                  <a:lnTo>
                    <a:pt x="714" y="934"/>
                  </a:lnTo>
                  <a:lnTo>
                    <a:pt x="720" y="932"/>
                  </a:lnTo>
                  <a:lnTo>
                    <a:pt x="726" y="928"/>
                  </a:lnTo>
                  <a:lnTo>
                    <a:pt x="734" y="924"/>
                  </a:lnTo>
                  <a:lnTo>
                    <a:pt x="740" y="920"/>
                  </a:lnTo>
                  <a:lnTo>
                    <a:pt x="744" y="916"/>
                  </a:lnTo>
                  <a:lnTo>
                    <a:pt x="753" y="912"/>
                  </a:lnTo>
                  <a:lnTo>
                    <a:pt x="759" y="907"/>
                  </a:lnTo>
                  <a:lnTo>
                    <a:pt x="765" y="903"/>
                  </a:lnTo>
                  <a:lnTo>
                    <a:pt x="771" y="899"/>
                  </a:lnTo>
                  <a:lnTo>
                    <a:pt x="777" y="895"/>
                  </a:lnTo>
                  <a:lnTo>
                    <a:pt x="784" y="889"/>
                  </a:lnTo>
                  <a:lnTo>
                    <a:pt x="790" y="885"/>
                  </a:lnTo>
                  <a:lnTo>
                    <a:pt x="796" y="881"/>
                  </a:lnTo>
                  <a:lnTo>
                    <a:pt x="802" y="875"/>
                  </a:lnTo>
                  <a:lnTo>
                    <a:pt x="806" y="870"/>
                  </a:lnTo>
                  <a:lnTo>
                    <a:pt x="812" y="864"/>
                  </a:lnTo>
                  <a:lnTo>
                    <a:pt x="819" y="860"/>
                  </a:lnTo>
                  <a:lnTo>
                    <a:pt x="825" y="854"/>
                  </a:lnTo>
                  <a:lnTo>
                    <a:pt x="829" y="848"/>
                  </a:lnTo>
                  <a:lnTo>
                    <a:pt x="835" y="844"/>
                  </a:lnTo>
                  <a:lnTo>
                    <a:pt x="841" y="837"/>
                  </a:lnTo>
                  <a:lnTo>
                    <a:pt x="845" y="833"/>
                  </a:lnTo>
                  <a:lnTo>
                    <a:pt x="849" y="827"/>
                  </a:lnTo>
                  <a:lnTo>
                    <a:pt x="856" y="821"/>
                  </a:lnTo>
                  <a:lnTo>
                    <a:pt x="860" y="815"/>
                  </a:lnTo>
                  <a:lnTo>
                    <a:pt x="866" y="809"/>
                  </a:lnTo>
                  <a:lnTo>
                    <a:pt x="870" y="803"/>
                  </a:lnTo>
                  <a:lnTo>
                    <a:pt x="876" y="796"/>
                  </a:lnTo>
                  <a:lnTo>
                    <a:pt x="880" y="790"/>
                  </a:lnTo>
                  <a:lnTo>
                    <a:pt x="884" y="784"/>
                  </a:lnTo>
                  <a:lnTo>
                    <a:pt x="888" y="778"/>
                  </a:lnTo>
                  <a:lnTo>
                    <a:pt x="893" y="772"/>
                  </a:lnTo>
                  <a:lnTo>
                    <a:pt x="897" y="765"/>
                  </a:lnTo>
                  <a:lnTo>
                    <a:pt x="901" y="759"/>
                  </a:lnTo>
                  <a:lnTo>
                    <a:pt x="905" y="753"/>
                  </a:lnTo>
                  <a:lnTo>
                    <a:pt x="909" y="745"/>
                  </a:lnTo>
                  <a:lnTo>
                    <a:pt x="913" y="739"/>
                  </a:lnTo>
                  <a:lnTo>
                    <a:pt x="915" y="733"/>
                  </a:lnTo>
                  <a:lnTo>
                    <a:pt x="919" y="726"/>
                  </a:lnTo>
                  <a:lnTo>
                    <a:pt x="921" y="718"/>
                  </a:lnTo>
                  <a:lnTo>
                    <a:pt x="925" y="712"/>
                  </a:lnTo>
                  <a:lnTo>
                    <a:pt x="930" y="704"/>
                  </a:lnTo>
                  <a:lnTo>
                    <a:pt x="932" y="698"/>
                  </a:lnTo>
                  <a:lnTo>
                    <a:pt x="936" y="691"/>
                  </a:lnTo>
                  <a:lnTo>
                    <a:pt x="938" y="683"/>
                  </a:lnTo>
                  <a:lnTo>
                    <a:pt x="942" y="675"/>
                  </a:lnTo>
                  <a:lnTo>
                    <a:pt x="944" y="669"/>
                  </a:lnTo>
                  <a:lnTo>
                    <a:pt x="946" y="661"/>
                  </a:lnTo>
                  <a:lnTo>
                    <a:pt x="948" y="654"/>
                  </a:lnTo>
                  <a:lnTo>
                    <a:pt x="950" y="648"/>
                  </a:lnTo>
                  <a:lnTo>
                    <a:pt x="954" y="640"/>
                  </a:lnTo>
                  <a:lnTo>
                    <a:pt x="956" y="632"/>
                  </a:lnTo>
                  <a:lnTo>
                    <a:pt x="958" y="626"/>
                  </a:lnTo>
                  <a:lnTo>
                    <a:pt x="960" y="617"/>
                  </a:lnTo>
                  <a:lnTo>
                    <a:pt x="960" y="611"/>
                  </a:lnTo>
                  <a:lnTo>
                    <a:pt x="962" y="603"/>
                  </a:lnTo>
                  <a:lnTo>
                    <a:pt x="965" y="595"/>
                  </a:lnTo>
                  <a:lnTo>
                    <a:pt x="967" y="589"/>
                  </a:lnTo>
                  <a:lnTo>
                    <a:pt x="967" y="580"/>
                  </a:lnTo>
                  <a:lnTo>
                    <a:pt x="969" y="572"/>
                  </a:lnTo>
                  <a:lnTo>
                    <a:pt x="971" y="566"/>
                  </a:lnTo>
                  <a:lnTo>
                    <a:pt x="971" y="558"/>
                  </a:lnTo>
                  <a:lnTo>
                    <a:pt x="971" y="549"/>
                  </a:lnTo>
                  <a:lnTo>
                    <a:pt x="973" y="541"/>
                  </a:lnTo>
                  <a:lnTo>
                    <a:pt x="973" y="533"/>
                  </a:lnTo>
                  <a:lnTo>
                    <a:pt x="973" y="527"/>
                  </a:lnTo>
                  <a:lnTo>
                    <a:pt x="973" y="519"/>
                  </a:lnTo>
                  <a:lnTo>
                    <a:pt x="973" y="510"/>
                  </a:lnTo>
                  <a:lnTo>
                    <a:pt x="973" y="488"/>
                  </a:lnTo>
                  <a:lnTo>
                    <a:pt x="973" y="482"/>
                  </a:lnTo>
                  <a:lnTo>
                    <a:pt x="973" y="471"/>
                  </a:lnTo>
                  <a:lnTo>
                    <a:pt x="973" y="465"/>
                  </a:lnTo>
                  <a:lnTo>
                    <a:pt x="973" y="457"/>
                  </a:lnTo>
                  <a:lnTo>
                    <a:pt x="971" y="449"/>
                  </a:lnTo>
                  <a:lnTo>
                    <a:pt x="971" y="442"/>
                  </a:lnTo>
                  <a:lnTo>
                    <a:pt x="971" y="434"/>
                  </a:lnTo>
                  <a:lnTo>
                    <a:pt x="969" y="426"/>
                  </a:lnTo>
                  <a:lnTo>
                    <a:pt x="967" y="420"/>
                  </a:lnTo>
                  <a:lnTo>
                    <a:pt x="967" y="412"/>
                  </a:lnTo>
                  <a:lnTo>
                    <a:pt x="965" y="403"/>
                  </a:lnTo>
                  <a:lnTo>
                    <a:pt x="962" y="397"/>
                  </a:lnTo>
                  <a:lnTo>
                    <a:pt x="960" y="389"/>
                  </a:lnTo>
                  <a:lnTo>
                    <a:pt x="960" y="381"/>
                  </a:lnTo>
                  <a:lnTo>
                    <a:pt x="958" y="372"/>
                  </a:lnTo>
                  <a:lnTo>
                    <a:pt x="956" y="366"/>
                  </a:lnTo>
                  <a:lnTo>
                    <a:pt x="954" y="360"/>
                  </a:lnTo>
                  <a:lnTo>
                    <a:pt x="950" y="352"/>
                  </a:lnTo>
                  <a:lnTo>
                    <a:pt x="948" y="344"/>
                  </a:lnTo>
                  <a:lnTo>
                    <a:pt x="946" y="337"/>
                  </a:lnTo>
                  <a:lnTo>
                    <a:pt x="944" y="329"/>
                  </a:lnTo>
                  <a:lnTo>
                    <a:pt x="942" y="323"/>
                  </a:lnTo>
                  <a:lnTo>
                    <a:pt x="940" y="315"/>
                  </a:lnTo>
                  <a:lnTo>
                    <a:pt x="936" y="309"/>
                  </a:lnTo>
                  <a:lnTo>
                    <a:pt x="934" y="300"/>
                  </a:lnTo>
                  <a:lnTo>
                    <a:pt x="930" y="294"/>
                  </a:lnTo>
                  <a:lnTo>
                    <a:pt x="925" y="286"/>
                  </a:lnTo>
                  <a:lnTo>
                    <a:pt x="923" y="280"/>
                  </a:lnTo>
                  <a:lnTo>
                    <a:pt x="919" y="274"/>
                  </a:lnTo>
                  <a:lnTo>
                    <a:pt x="917" y="265"/>
                  </a:lnTo>
                  <a:lnTo>
                    <a:pt x="913" y="259"/>
                  </a:lnTo>
                  <a:lnTo>
                    <a:pt x="909" y="253"/>
                  </a:lnTo>
                  <a:lnTo>
                    <a:pt x="905" y="247"/>
                  </a:lnTo>
                  <a:lnTo>
                    <a:pt x="901" y="239"/>
                  </a:lnTo>
                  <a:lnTo>
                    <a:pt x="897" y="233"/>
                  </a:lnTo>
                  <a:lnTo>
                    <a:pt x="893" y="226"/>
                  </a:lnTo>
                  <a:lnTo>
                    <a:pt x="888" y="220"/>
                  </a:lnTo>
                  <a:lnTo>
                    <a:pt x="884" y="214"/>
                  </a:lnTo>
                  <a:lnTo>
                    <a:pt x="880" y="208"/>
                  </a:lnTo>
                  <a:lnTo>
                    <a:pt x="876" y="202"/>
                  </a:lnTo>
                  <a:lnTo>
                    <a:pt x="870" y="195"/>
                  </a:lnTo>
                  <a:lnTo>
                    <a:pt x="866" y="189"/>
                  </a:lnTo>
                  <a:lnTo>
                    <a:pt x="860" y="183"/>
                  </a:lnTo>
                  <a:lnTo>
                    <a:pt x="856" y="177"/>
                  </a:lnTo>
                  <a:lnTo>
                    <a:pt x="851" y="171"/>
                  </a:lnTo>
                  <a:lnTo>
                    <a:pt x="845" y="167"/>
                  </a:lnTo>
                  <a:lnTo>
                    <a:pt x="841" y="161"/>
                  </a:lnTo>
                  <a:lnTo>
                    <a:pt x="835" y="154"/>
                  </a:lnTo>
                  <a:lnTo>
                    <a:pt x="831" y="150"/>
                  </a:lnTo>
                  <a:lnTo>
                    <a:pt x="825" y="144"/>
                  </a:lnTo>
                  <a:lnTo>
                    <a:pt x="819" y="138"/>
                  </a:lnTo>
                  <a:lnTo>
                    <a:pt x="814" y="134"/>
                  </a:lnTo>
                  <a:lnTo>
                    <a:pt x="808" y="128"/>
                  </a:lnTo>
                  <a:lnTo>
                    <a:pt x="802" y="123"/>
                  </a:lnTo>
                  <a:lnTo>
                    <a:pt x="796" y="117"/>
                  </a:lnTo>
                  <a:lnTo>
                    <a:pt x="790" y="113"/>
                  </a:lnTo>
                  <a:lnTo>
                    <a:pt x="784" y="109"/>
                  </a:lnTo>
                  <a:lnTo>
                    <a:pt x="777" y="105"/>
                  </a:lnTo>
                  <a:lnTo>
                    <a:pt x="773" y="99"/>
                  </a:lnTo>
                  <a:lnTo>
                    <a:pt x="765" y="95"/>
                  </a:lnTo>
                  <a:lnTo>
                    <a:pt x="759" y="91"/>
                  </a:lnTo>
                  <a:lnTo>
                    <a:pt x="753" y="86"/>
                  </a:lnTo>
                  <a:lnTo>
                    <a:pt x="747" y="82"/>
                  </a:lnTo>
                  <a:lnTo>
                    <a:pt x="751" y="76"/>
                  </a:lnTo>
                  <a:lnTo>
                    <a:pt x="744" y="72"/>
                  </a:lnTo>
                  <a:lnTo>
                    <a:pt x="738" y="68"/>
                  </a:lnTo>
                  <a:lnTo>
                    <a:pt x="730" y="64"/>
                  </a:lnTo>
                  <a:lnTo>
                    <a:pt x="724" y="60"/>
                  </a:lnTo>
                  <a:lnTo>
                    <a:pt x="718" y="56"/>
                  </a:lnTo>
                  <a:lnTo>
                    <a:pt x="712" y="54"/>
                  </a:lnTo>
                  <a:lnTo>
                    <a:pt x="703" y="49"/>
                  </a:lnTo>
                  <a:lnTo>
                    <a:pt x="697" y="47"/>
                  </a:lnTo>
                  <a:lnTo>
                    <a:pt x="689" y="43"/>
                  </a:lnTo>
                  <a:lnTo>
                    <a:pt x="683" y="39"/>
                  </a:lnTo>
                  <a:lnTo>
                    <a:pt x="675" y="37"/>
                  </a:lnTo>
                  <a:lnTo>
                    <a:pt x="668" y="33"/>
                  </a:lnTo>
                  <a:lnTo>
                    <a:pt x="660" y="31"/>
                  </a:lnTo>
                  <a:lnTo>
                    <a:pt x="654" y="29"/>
                  </a:lnTo>
                  <a:lnTo>
                    <a:pt x="646" y="27"/>
                  </a:lnTo>
                  <a:lnTo>
                    <a:pt x="640" y="23"/>
                  </a:lnTo>
                  <a:lnTo>
                    <a:pt x="631" y="21"/>
                  </a:lnTo>
                  <a:lnTo>
                    <a:pt x="625" y="19"/>
                  </a:lnTo>
                  <a:lnTo>
                    <a:pt x="617" y="16"/>
                  </a:lnTo>
                  <a:lnTo>
                    <a:pt x="609" y="14"/>
                  </a:lnTo>
                  <a:lnTo>
                    <a:pt x="603" y="12"/>
                  </a:lnTo>
                  <a:lnTo>
                    <a:pt x="594" y="12"/>
                  </a:lnTo>
                  <a:lnTo>
                    <a:pt x="588" y="10"/>
                  </a:lnTo>
                  <a:lnTo>
                    <a:pt x="580" y="8"/>
                  </a:lnTo>
                  <a:lnTo>
                    <a:pt x="572" y="6"/>
                  </a:lnTo>
                  <a:lnTo>
                    <a:pt x="564" y="6"/>
                  </a:lnTo>
                  <a:lnTo>
                    <a:pt x="557" y="4"/>
                  </a:lnTo>
                  <a:lnTo>
                    <a:pt x="549" y="4"/>
                  </a:lnTo>
                  <a:lnTo>
                    <a:pt x="541" y="2"/>
                  </a:lnTo>
                  <a:lnTo>
                    <a:pt x="533" y="2"/>
                  </a:lnTo>
                  <a:lnTo>
                    <a:pt x="526" y="2"/>
                  </a:lnTo>
                  <a:lnTo>
                    <a:pt x="518" y="0"/>
                  </a:lnTo>
                  <a:lnTo>
                    <a:pt x="510" y="0"/>
                  </a:lnTo>
                  <a:lnTo>
                    <a:pt x="502" y="0"/>
                  </a:lnTo>
                  <a:lnTo>
                    <a:pt x="496" y="0"/>
                  </a:lnTo>
                  <a:lnTo>
                    <a:pt x="479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57" y="2"/>
                  </a:lnTo>
                  <a:lnTo>
                    <a:pt x="448" y="2"/>
                  </a:lnTo>
                  <a:lnTo>
                    <a:pt x="442" y="2"/>
                  </a:lnTo>
                  <a:lnTo>
                    <a:pt x="434" y="4"/>
                  </a:lnTo>
                  <a:lnTo>
                    <a:pt x="426" y="4"/>
                  </a:lnTo>
                  <a:lnTo>
                    <a:pt x="417" y="6"/>
                  </a:lnTo>
                  <a:lnTo>
                    <a:pt x="411" y="6"/>
                  </a:lnTo>
                  <a:lnTo>
                    <a:pt x="403" y="8"/>
                  </a:lnTo>
                  <a:lnTo>
                    <a:pt x="395" y="10"/>
                  </a:lnTo>
                  <a:lnTo>
                    <a:pt x="389" y="10"/>
                  </a:lnTo>
                  <a:lnTo>
                    <a:pt x="380" y="12"/>
                  </a:lnTo>
                  <a:lnTo>
                    <a:pt x="372" y="14"/>
                  </a:lnTo>
                  <a:lnTo>
                    <a:pt x="366" y="16"/>
                  </a:lnTo>
                  <a:lnTo>
                    <a:pt x="358" y="19"/>
                  </a:lnTo>
                  <a:lnTo>
                    <a:pt x="352" y="21"/>
                  </a:lnTo>
                  <a:lnTo>
                    <a:pt x="343" y="23"/>
                  </a:lnTo>
                  <a:lnTo>
                    <a:pt x="335" y="27"/>
                  </a:lnTo>
                  <a:lnTo>
                    <a:pt x="329" y="29"/>
                  </a:lnTo>
                  <a:lnTo>
                    <a:pt x="321" y="31"/>
                  </a:lnTo>
                  <a:lnTo>
                    <a:pt x="315" y="33"/>
                  </a:lnTo>
                  <a:lnTo>
                    <a:pt x="306" y="37"/>
                  </a:lnTo>
                  <a:lnTo>
                    <a:pt x="300" y="39"/>
                  </a:lnTo>
                  <a:lnTo>
                    <a:pt x="292" y="43"/>
                  </a:lnTo>
                  <a:lnTo>
                    <a:pt x="286" y="47"/>
                  </a:lnTo>
                  <a:lnTo>
                    <a:pt x="280" y="49"/>
                  </a:lnTo>
                  <a:lnTo>
                    <a:pt x="271" y="54"/>
                  </a:lnTo>
                  <a:lnTo>
                    <a:pt x="265" y="56"/>
                  </a:lnTo>
                  <a:lnTo>
                    <a:pt x="259" y="60"/>
                  </a:lnTo>
                  <a:lnTo>
                    <a:pt x="251" y="64"/>
                  </a:lnTo>
                  <a:lnTo>
                    <a:pt x="245" y="68"/>
                  </a:lnTo>
                  <a:lnTo>
                    <a:pt x="239" y="72"/>
                  </a:lnTo>
                  <a:lnTo>
                    <a:pt x="232" y="76"/>
                  </a:lnTo>
                  <a:lnTo>
                    <a:pt x="224" y="80"/>
                  </a:lnTo>
                  <a:lnTo>
                    <a:pt x="218" y="84"/>
                  </a:lnTo>
                  <a:lnTo>
                    <a:pt x="212" y="88"/>
                  </a:lnTo>
                  <a:lnTo>
                    <a:pt x="206" y="93"/>
                  </a:lnTo>
                  <a:lnTo>
                    <a:pt x="199" y="97"/>
                  </a:lnTo>
                  <a:lnTo>
                    <a:pt x="193" y="103"/>
                  </a:lnTo>
                  <a:lnTo>
                    <a:pt x="187" y="107"/>
                  </a:lnTo>
                  <a:lnTo>
                    <a:pt x="181" y="111"/>
                  </a:lnTo>
                  <a:lnTo>
                    <a:pt x="177" y="117"/>
                  </a:lnTo>
                  <a:lnTo>
                    <a:pt x="171" y="121"/>
                  </a:lnTo>
                  <a:lnTo>
                    <a:pt x="165" y="128"/>
                  </a:lnTo>
                  <a:lnTo>
                    <a:pt x="158" y="132"/>
                  </a:lnTo>
                  <a:lnTo>
                    <a:pt x="152" y="138"/>
                  </a:lnTo>
                  <a:lnTo>
                    <a:pt x="146" y="144"/>
                  </a:lnTo>
                  <a:lnTo>
                    <a:pt x="142" y="150"/>
                  </a:lnTo>
                  <a:lnTo>
                    <a:pt x="136" y="154"/>
                  </a:lnTo>
                  <a:lnTo>
                    <a:pt x="132" y="161"/>
                  </a:lnTo>
                  <a:lnTo>
                    <a:pt x="125" y="167"/>
                  </a:lnTo>
                  <a:lnTo>
                    <a:pt x="121" y="173"/>
                  </a:lnTo>
                  <a:lnTo>
                    <a:pt x="115" y="177"/>
                  </a:lnTo>
                  <a:lnTo>
                    <a:pt x="111" y="183"/>
                  </a:lnTo>
                  <a:lnTo>
                    <a:pt x="105" y="189"/>
                  </a:lnTo>
                  <a:lnTo>
                    <a:pt x="101" y="198"/>
                  </a:lnTo>
                  <a:lnTo>
                    <a:pt x="97" y="202"/>
                  </a:lnTo>
                  <a:lnTo>
                    <a:pt x="93" y="210"/>
                  </a:lnTo>
                  <a:lnTo>
                    <a:pt x="86" y="216"/>
                  </a:lnTo>
                  <a:lnTo>
                    <a:pt x="82" y="222"/>
                  </a:lnTo>
                  <a:lnTo>
                    <a:pt x="78" y="228"/>
                  </a:lnTo>
                  <a:lnTo>
                    <a:pt x="74" y="235"/>
                  </a:lnTo>
                  <a:lnTo>
                    <a:pt x="70" y="241"/>
                  </a:lnTo>
                  <a:lnTo>
                    <a:pt x="68" y="249"/>
                  </a:lnTo>
                  <a:lnTo>
                    <a:pt x="64" y="255"/>
                  </a:lnTo>
                  <a:lnTo>
                    <a:pt x="60" y="261"/>
                  </a:lnTo>
                  <a:lnTo>
                    <a:pt x="56" y="270"/>
                  </a:lnTo>
                  <a:lnTo>
                    <a:pt x="51" y="276"/>
                  </a:lnTo>
                  <a:lnTo>
                    <a:pt x="49" y="284"/>
                  </a:lnTo>
                  <a:lnTo>
                    <a:pt x="45" y="290"/>
                  </a:lnTo>
                  <a:lnTo>
                    <a:pt x="43" y="298"/>
                  </a:lnTo>
                  <a:lnTo>
                    <a:pt x="39" y="305"/>
                  </a:lnTo>
                  <a:lnTo>
                    <a:pt x="37" y="313"/>
                  </a:lnTo>
                  <a:lnTo>
                    <a:pt x="33" y="319"/>
                  </a:lnTo>
                  <a:lnTo>
                    <a:pt x="31" y="327"/>
                  </a:lnTo>
                  <a:lnTo>
                    <a:pt x="29" y="333"/>
                  </a:lnTo>
                  <a:lnTo>
                    <a:pt x="25" y="342"/>
                  </a:lnTo>
                  <a:lnTo>
                    <a:pt x="23" y="348"/>
                  </a:lnTo>
                  <a:lnTo>
                    <a:pt x="21" y="356"/>
                  </a:lnTo>
                  <a:lnTo>
                    <a:pt x="19" y="364"/>
                  </a:lnTo>
                  <a:lnTo>
                    <a:pt x="16" y="370"/>
                  </a:lnTo>
                  <a:lnTo>
                    <a:pt x="14" y="379"/>
                  </a:lnTo>
                  <a:lnTo>
                    <a:pt x="12" y="387"/>
                  </a:lnTo>
                  <a:lnTo>
                    <a:pt x="12" y="393"/>
                  </a:lnTo>
                  <a:lnTo>
                    <a:pt x="10" y="401"/>
                  </a:lnTo>
                  <a:lnTo>
                    <a:pt x="8" y="409"/>
                  </a:lnTo>
                  <a:lnTo>
                    <a:pt x="6" y="418"/>
                  </a:lnTo>
                  <a:lnTo>
                    <a:pt x="6" y="426"/>
                  </a:lnTo>
                  <a:lnTo>
                    <a:pt x="4" y="432"/>
                  </a:lnTo>
                  <a:lnTo>
                    <a:pt x="4" y="440"/>
                  </a:lnTo>
                  <a:lnTo>
                    <a:pt x="2" y="449"/>
                  </a:lnTo>
                  <a:lnTo>
                    <a:pt x="2" y="457"/>
                  </a:lnTo>
                  <a:lnTo>
                    <a:pt x="2" y="463"/>
                  </a:lnTo>
                  <a:lnTo>
                    <a:pt x="0" y="471"/>
                  </a:lnTo>
                  <a:lnTo>
                    <a:pt x="0" y="479"/>
                  </a:lnTo>
                  <a:lnTo>
                    <a:pt x="0" y="488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0" y="527"/>
                  </a:lnTo>
                  <a:lnTo>
                    <a:pt x="0" y="533"/>
                  </a:lnTo>
                  <a:lnTo>
                    <a:pt x="2" y="541"/>
                  </a:lnTo>
                  <a:lnTo>
                    <a:pt x="2" y="549"/>
                  </a:lnTo>
                  <a:lnTo>
                    <a:pt x="4" y="558"/>
                  </a:lnTo>
                  <a:lnTo>
                    <a:pt x="4" y="566"/>
                  </a:lnTo>
                  <a:lnTo>
                    <a:pt x="6" y="572"/>
                  </a:lnTo>
                  <a:lnTo>
                    <a:pt x="6" y="580"/>
                  </a:lnTo>
                  <a:lnTo>
                    <a:pt x="8" y="589"/>
                  </a:lnTo>
                  <a:lnTo>
                    <a:pt x="8" y="597"/>
                  </a:lnTo>
                  <a:lnTo>
                    <a:pt x="10" y="603"/>
                  </a:lnTo>
                  <a:lnTo>
                    <a:pt x="12" y="611"/>
                  </a:lnTo>
                  <a:lnTo>
                    <a:pt x="14" y="619"/>
                  </a:lnTo>
                  <a:lnTo>
                    <a:pt x="16" y="626"/>
                  </a:lnTo>
                  <a:lnTo>
                    <a:pt x="19" y="634"/>
                  </a:lnTo>
                  <a:lnTo>
                    <a:pt x="21" y="642"/>
                  </a:lnTo>
                  <a:lnTo>
                    <a:pt x="23" y="650"/>
                  </a:lnTo>
                  <a:lnTo>
                    <a:pt x="25" y="656"/>
                  </a:lnTo>
                  <a:lnTo>
                    <a:pt x="27" y="665"/>
                  </a:lnTo>
                  <a:lnTo>
                    <a:pt x="31" y="673"/>
                  </a:lnTo>
                  <a:lnTo>
                    <a:pt x="33" y="679"/>
                  </a:lnTo>
                  <a:lnTo>
                    <a:pt x="35" y="685"/>
                  </a:lnTo>
                  <a:lnTo>
                    <a:pt x="39" y="693"/>
                  </a:lnTo>
                  <a:lnTo>
                    <a:pt x="41" y="700"/>
                  </a:lnTo>
                  <a:lnTo>
                    <a:pt x="45" y="708"/>
                  </a:lnTo>
                  <a:lnTo>
                    <a:pt x="47" y="714"/>
                  </a:lnTo>
                  <a:lnTo>
                    <a:pt x="51" y="722"/>
                  </a:lnTo>
                  <a:lnTo>
                    <a:pt x="56" y="728"/>
                  </a:lnTo>
                  <a:lnTo>
                    <a:pt x="60" y="735"/>
                  </a:lnTo>
                  <a:lnTo>
                    <a:pt x="62" y="743"/>
                  </a:lnTo>
                  <a:lnTo>
                    <a:pt x="66" y="749"/>
                  </a:lnTo>
                  <a:lnTo>
                    <a:pt x="70" y="755"/>
                  </a:lnTo>
                  <a:lnTo>
                    <a:pt x="74" y="763"/>
                  </a:lnTo>
                  <a:lnTo>
                    <a:pt x="78" y="770"/>
                  </a:lnTo>
                  <a:lnTo>
                    <a:pt x="82" y="776"/>
                  </a:lnTo>
                  <a:lnTo>
                    <a:pt x="86" y="782"/>
                  </a:lnTo>
                  <a:lnTo>
                    <a:pt x="90" y="788"/>
                  </a:lnTo>
                  <a:lnTo>
                    <a:pt x="95" y="794"/>
                  </a:lnTo>
                  <a:lnTo>
                    <a:pt x="101" y="803"/>
                  </a:lnTo>
                  <a:lnTo>
                    <a:pt x="105" y="807"/>
                  </a:lnTo>
                  <a:lnTo>
                    <a:pt x="109" y="813"/>
                  </a:lnTo>
                  <a:lnTo>
                    <a:pt x="115" y="819"/>
                  </a:lnTo>
                  <a:lnTo>
                    <a:pt x="119" y="825"/>
                  </a:lnTo>
                  <a:lnTo>
                    <a:pt x="125" y="831"/>
                  </a:lnTo>
                  <a:lnTo>
                    <a:pt x="130" y="837"/>
                  </a:lnTo>
                  <a:lnTo>
                    <a:pt x="136" y="842"/>
                  </a:lnTo>
                  <a:lnTo>
                    <a:pt x="140" y="848"/>
                  </a:lnTo>
                  <a:lnTo>
                    <a:pt x="146" y="854"/>
                  </a:lnTo>
                  <a:lnTo>
                    <a:pt x="152" y="860"/>
                  </a:lnTo>
                  <a:lnTo>
                    <a:pt x="158" y="864"/>
                  </a:lnTo>
                  <a:lnTo>
                    <a:pt x="162" y="870"/>
                  </a:lnTo>
                  <a:lnTo>
                    <a:pt x="169" y="877"/>
                  </a:lnTo>
                  <a:lnTo>
                    <a:pt x="175" y="881"/>
                  </a:lnTo>
                  <a:lnTo>
                    <a:pt x="181" y="887"/>
                  </a:lnTo>
                  <a:lnTo>
                    <a:pt x="187" y="891"/>
                  </a:lnTo>
                  <a:lnTo>
                    <a:pt x="191" y="895"/>
                  </a:lnTo>
                  <a:lnTo>
                    <a:pt x="199" y="901"/>
                  </a:lnTo>
                  <a:lnTo>
                    <a:pt x="206" y="905"/>
                  </a:lnTo>
                  <a:lnTo>
                    <a:pt x="212" y="910"/>
                  </a:lnTo>
                  <a:lnTo>
                    <a:pt x="218" y="914"/>
                  </a:lnTo>
                  <a:lnTo>
                    <a:pt x="224" y="918"/>
                  </a:lnTo>
                  <a:lnTo>
                    <a:pt x="230" y="922"/>
                  </a:lnTo>
                  <a:lnTo>
                    <a:pt x="237" y="926"/>
                  </a:lnTo>
                  <a:lnTo>
                    <a:pt x="245" y="930"/>
                  </a:lnTo>
                  <a:lnTo>
                    <a:pt x="251" y="934"/>
                  </a:lnTo>
                  <a:lnTo>
                    <a:pt x="257" y="938"/>
                  </a:lnTo>
                  <a:lnTo>
                    <a:pt x="263" y="942"/>
                  </a:lnTo>
                  <a:lnTo>
                    <a:pt x="271" y="944"/>
                  </a:lnTo>
                  <a:lnTo>
                    <a:pt x="278" y="949"/>
                  </a:lnTo>
                  <a:lnTo>
                    <a:pt x="284" y="951"/>
                  </a:lnTo>
                  <a:lnTo>
                    <a:pt x="292" y="955"/>
                  </a:lnTo>
                  <a:lnTo>
                    <a:pt x="298" y="959"/>
                  </a:lnTo>
                  <a:lnTo>
                    <a:pt x="306" y="961"/>
                  </a:lnTo>
                  <a:lnTo>
                    <a:pt x="313" y="965"/>
                  </a:lnTo>
                  <a:lnTo>
                    <a:pt x="321" y="967"/>
                  </a:lnTo>
                  <a:lnTo>
                    <a:pt x="327" y="969"/>
                  </a:lnTo>
                  <a:lnTo>
                    <a:pt x="335" y="971"/>
                  </a:lnTo>
                  <a:lnTo>
                    <a:pt x="341" y="973"/>
                  </a:lnTo>
                  <a:lnTo>
                    <a:pt x="350" y="977"/>
                  </a:lnTo>
                  <a:lnTo>
                    <a:pt x="356" y="979"/>
                  </a:lnTo>
                  <a:lnTo>
                    <a:pt x="364" y="982"/>
                  </a:lnTo>
                  <a:lnTo>
                    <a:pt x="372" y="984"/>
                  </a:lnTo>
                  <a:lnTo>
                    <a:pt x="378" y="984"/>
                  </a:lnTo>
                  <a:lnTo>
                    <a:pt x="387" y="986"/>
                  </a:lnTo>
                  <a:lnTo>
                    <a:pt x="395" y="988"/>
                  </a:lnTo>
                  <a:lnTo>
                    <a:pt x="403" y="990"/>
                  </a:lnTo>
                  <a:lnTo>
                    <a:pt x="409" y="990"/>
                  </a:lnTo>
                  <a:lnTo>
                    <a:pt x="417" y="992"/>
                  </a:lnTo>
                  <a:lnTo>
                    <a:pt x="426" y="992"/>
                  </a:lnTo>
                  <a:lnTo>
                    <a:pt x="432" y="994"/>
                  </a:lnTo>
                  <a:lnTo>
                    <a:pt x="440" y="996"/>
                  </a:lnTo>
                  <a:lnTo>
                    <a:pt x="448" y="996"/>
                  </a:lnTo>
                  <a:lnTo>
                    <a:pt x="455" y="996"/>
                  </a:lnTo>
                  <a:lnTo>
                    <a:pt x="463" y="998"/>
                  </a:lnTo>
                  <a:lnTo>
                    <a:pt x="471" y="998"/>
                  </a:lnTo>
                  <a:lnTo>
                    <a:pt x="479" y="998"/>
                  </a:lnTo>
                  <a:lnTo>
                    <a:pt x="485" y="998"/>
                  </a:lnTo>
                  <a:lnTo>
                    <a:pt x="502" y="998"/>
                  </a:lnTo>
                  <a:lnTo>
                    <a:pt x="508" y="998"/>
                  </a:lnTo>
                  <a:lnTo>
                    <a:pt x="516" y="998"/>
                  </a:lnTo>
                  <a:lnTo>
                    <a:pt x="524" y="996"/>
                  </a:lnTo>
                  <a:lnTo>
                    <a:pt x="533" y="996"/>
                  </a:lnTo>
                  <a:lnTo>
                    <a:pt x="541" y="996"/>
                  </a:lnTo>
                  <a:lnTo>
                    <a:pt x="547" y="994"/>
                  </a:lnTo>
                  <a:lnTo>
                    <a:pt x="555" y="992"/>
                  </a:lnTo>
                  <a:lnTo>
                    <a:pt x="564" y="992"/>
                  </a:lnTo>
                  <a:lnTo>
                    <a:pt x="570" y="992"/>
                  </a:lnTo>
                  <a:lnTo>
                    <a:pt x="578" y="990"/>
                  </a:lnTo>
                  <a:lnTo>
                    <a:pt x="586" y="988"/>
                  </a:lnTo>
                  <a:lnTo>
                    <a:pt x="592" y="988"/>
                  </a:lnTo>
                  <a:lnTo>
                    <a:pt x="601" y="984"/>
                  </a:lnTo>
                  <a:lnTo>
                    <a:pt x="609" y="984"/>
                  </a:lnTo>
                  <a:lnTo>
                    <a:pt x="615" y="982"/>
                  </a:lnTo>
                  <a:lnTo>
                    <a:pt x="623" y="979"/>
                  </a:lnTo>
                  <a:lnTo>
                    <a:pt x="629" y="977"/>
                  </a:lnTo>
                  <a:lnTo>
                    <a:pt x="638" y="973"/>
                  </a:lnTo>
                  <a:lnTo>
                    <a:pt x="646" y="971"/>
                  </a:lnTo>
                  <a:lnTo>
                    <a:pt x="652" y="969"/>
                  </a:lnTo>
                  <a:lnTo>
                    <a:pt x="660" y="967"/>
                  </a:lnTo>
                  <a:lnTo>
                    <a:pt x="666" y="965"/>
                  </a:lnTo>
                  <a:lnTo>
                    <a:pt x="675" y="961"/>
                  </a:lnTo>
                  <a:lnTo>
                    <a:pt x="683" y="959"/>
                  </a:lnTo>
                  <a:lnTo>
                    <a:pt x="689" y="955"/>
                  </a:lnTo>
                  <a:lnTo>
                    <a:pt x="695" y="951"/>
                  </a:lnTo>
                  <a:lnTo>
                    <a:pt x="703" y="949"/>
                  </a:lnTo>
                  <a:lnTo>
                    <a:pt x="710" y="944"/>
                  </a:lnTo>
                  <a:lnTo>
                    <a:pt x="716" y="942"/>
                  </a:lnTo>
                  <a:lnTo>
                    <a:pt x="724" y="938"/>
                  </a:lnTo>
                  <a:lnTo>
                    <a:pt x="730" y="934"/>
                  </a:lnTo>
                  <a:lnTo>
                    <a:pt x="736" y="930"/>
                  </a:lnTo>
                  <a:lnTo>
                    <a:pt x="742" y="926"/>
                  </a:lnTo>
                  <a:lnTo>
                    <a:pt x="749" y="922"/>
                  </a:lnTo>
                  <a:lnTo>
                    <a:pt x="757" y="918"/>
                  </a:lnTo>
                  <a:lnTo>
                    <a:pt x="763" y="914"/>
                  </a:lnTo>
                  <a:lnTo>
                    <a:pt x="769" y="910"/>
                  </a:lnTo>
                  <a:lnTo>
                    <a:pt x="775" y="905"/>
                  </a:lnTo>
                  <a:lnTo>
                    <a:pt x="782" y="901"/>
                  </a:lnTo>
                  <a:lnTo>
                    <a:pt x="788" y="895"/>
                  </a:lnTo>
                  <a:lnTo>
                    <a:pt x="794" y="891"/>
                  </a:lnTo>
                  <a:lnTo>
                    <a:pt x="800" y="887"/>
                  </a:lnTo>
                  <a:lnTo>
                    <a:pt x="804" y="881"/>
                  </a:lnTo>
                  <a:lnTo>
                    <a:pt x="812" y="877"/>
                  </a:lnTo>
                  <a:lnTo>
                    <a:pt x="819" y="870"/>
                  </a:lnTo>
                  <a:lnTo>
                    <a:pt x="823" y="866"/>
                  </a:lnTo>
                  <a:lnTo>
                    <a:pt x="829" y="860"/>
                  </a:lnTo>
                  <a:lnTo>
                    <a:pt x="835" y="854"/>
                  </a:lnTo>
                  <a:lnTo>
                    <a:pt x="841" y="848"/>
                  </a:lnTo>
                  <a:lnTo>
                    <a:pt x="845" y="842"/>
                  </a:lnTo>
                  <a:lnTo>
                    <a:pt x="849" y="837"/>
                  </a:lnTo>
                  <a:lnTo>
                    <a:pt x="856" y="831"/>
                  </a:lnTo>
                  <a:lnTo>
                    <a:pt x="860" y="825"/>
                  </a:lnTo>
                  <a:lnTo>
                    <a:pt x="866" y="821"/>
                  </a:lnTo>
                  <a:lnTo>
                    <a:pt x="870" y="815"/>
                  </a:lnTo>
                  <a:lnTo>
                    <a:pt x="876" y="809"/>
                  </a:lnTo>
                  <a:lnTo>
                    <a:pt x="880" y="803"/>
                  </a:lnTo>
                  <a:lnTo>
                    <a:pt x="884" y="796"/>
                  </a:lnTo>
                  <a:lnTo>
                    <a:pt x="888" y="788"/>
                  </a:lnTo>
                  <a:lnTo>
                    <a:pt x="895" y="784"/>
                  </a:lnTo>
                  <a:lnTo>
                    <a:pt x="899" y="776"/>
                  </a:lnTo>
                  <a:lnTo>
                    <a:pt x="903" y="770"/>
                  </a:lnTo>
                  <a:lnTo>
                    <a:pt x="907" y="763"/>
                  </a:lnTo>
                  <a:lnTo>
                    <a:pt x="911" y="755"/>
                  </a:lnTo>
                  <a:lnTo>
                    <a:pt x="915" y="749"/>
                  </a:lnTo>
                  <a:lnTo>
                    <a:pt x="919" y="743"/>
                  </a:lnTo>
                  <a:lnTo>
                    <a:pt x="921" y="737"/>
                  </a:lnTo>
                  <a:lnTo>
                    <a:pt x="925" y="728"/>
                  </a:lnTo>
                  <a:lnTo>
                    <a:pt x="930" y="722"/>
                  </a:lnTo>
                  <a:lnTo>
                    <a:pt x="934" y="714"/>
                  </a:lnTo>
                  <a:lnTo>
                    <a:pt x="936" y="708"/>
                  </a:lnTo>
                  <a:lnTo>
                    <a:pt x="940" y="700"/>
                  </a:lnTo>
                  <a:lnTo>
                    <a:pt x="942" y="693"/>
                  </a:lnTo>
                  <a:lnTo>
                    <a:pt x="946" y="685"/>
                  </a:lnTo>
                  <a:lnTo>
                    <a:pt x="948" y="679"/>
                  </a:lnTo>
                  <a:lnTo>
                    <a:pt x="950" y="673"/>
                  </a:lnTo>
                  <a:lnTo>
                    <a:pt x="952" y="665"/>
                  </a:lnTo>
                  <a:lnTo>
                    <a:pt x="956" y="656"/>
                  </a:lnTo>
                  <a:lnTo>
                    <a:pt x="958" y="650"/>
                  </a:lnTo>
                  <a:lnTo>
                    <a:pt x="960" y="642"/>
                  </a:lnTo>
                  <a:lnTo>
                    <a:pt x="962" y="634"/>
                  </a:lnTo>
                  <a:lnTo>
                    <a:pt x="965" y="628"/>
                  </a:lnTo>
                  <a:lnTo>
                    <a:pt x="967" y="619"/>
                  </a:lnTo>
                  <a:lnTo>
                    <a:pt x="969" y="613"/>
                  </a:lnTo>
                  <a:lnTo>
                    <a:pt x="971" y="605"/>
                  </a:lnTo>
                  <a:lnTo>
                    <a:pt x="973" y="597"/>
                  </a:lnTo>
                  <a:lnTo>
                    <a:pt x="973" y="589"/>
                  </a:lnTo>
                  <a:lnTo>
                    <a:pt x="975" y="580"/>
                  </a:lnTo>
                  <a:lnTo>
                    <a:pt x="975" y="574"/>
                  </a:lnTo>
                  <a:lnTo>
                    <a:pt x="977" y="566"/>
                  </a:lnTo>
                  <a:lnTo>
                    <a:pt x="977" y="558"/>
                  </a:lnTo>
                  <a:lnTo>
                    <a:pt x="979" y="551"/>
                  </a:lnTo>
                  <a:lnTo>
                    <a:pt x="979" y="541"/>
                  </a:lnTo>
                  <a:lnTo>
                    <a:pt x="979" y="535"/>
                  </a:lnTo>
                  <a:lnTo>
                    <a:pt x="981" y="527"/>
                  </a:lnTo>
                  <a:lnTo>
                    <a:pt x="981" y="519"/>
                  </a:lnTo>
                  <a:lnTo>
                    <a:pt x="981" y="510"/>
                  </a:lnTo>
                  <a:lnTo>
                    <a:pt x="981" y="488"/>
                  </a:lnTo>
                  <a:lnTo>
                    <a:pt x="981" y="479"/>
                  </a:lnTo>
                  <a:lnTo>
                    <a:pt x="981" y="471"/>
                  </a:lnTo>
                  <a:lnTo>
                    <a:pt x="981" y="465"/>
                  </a:lnTo>
                  <a:lnTo>
                    <a:pt x="979" y="457"/>
                  </a:lnTo>
                  <a:lnTo>
                    <a:pt x="979" y="449"/>
                  </a:lnTo>
                  <a:lnTo>
                    <a:pt x="977" y="440"/>
                  </a:lnTo>
                  <a:lnTo>
                    <a:pt x="977" y="432"/>
                  </a:lnTo>
                  <a:lnTo>
                    <a:pt x="977" y="426"/>
                  </a:lnTo>
                  <a:lnTo>
                    <a:pt x="975" y="418"/>
                  </a:lnTo>
                  <a:lnTo>
                    <a:pt x="973" y="409"/>
                  </a:lnTo>
                  <a:lnTo>
                    <a:pt x="973" y="403"/>
                  </a:lnTo>
                  <a:lnTo>
                    <a:pt x="971" y="395"/>
                  </a:lnTo>
                  <a:lnTo>
                    <a:pt x="969" y="387"/>
                  </a:lnTo>
                  <a:lnTo>
                    <a:pt x="967" y="379"/>
                  </a:lnTo>
                  <a:lnTo>
                    <a:pt x="965" y="372"/>
                  </a:lnTo>
                  <a:lnTo>
                    <a:pt x="962" y="364"/>
                  </a:lnTo>
                  <a:lnTo>
                    <a:pt x="960" y="356"/>
                  </a:lnTo>
                  <a:lnTo>
                    <a:pt x="958" y="348"/>
                  </a:lnTo>
                  <a:lnTo>
                    <a:pt x="956" y="342"/>
                  </a:lnTo>
                  <a:lnTo>
                    <a:pt x="954" y="333"/>
                  </a:lnTo>
                  <a:lnTo>
                    <a:pt x="950" y="327"/>
                  </a:lnTo>
                  <a:lnTo>
                    <a:pt x="948" y="319"/>
                  </a:lnTo>
                  <a:lnTo>
                    <a:pt x="946" y="313"/>
                  </a:lnTo>
                  <a:lnTo>
                    <a:pt x="944" y="305"/>
                  </a:lnTo>
                  <a:lnTo>
                    <a:pt x="940" y="298"/>
                  </a:lnTo>
                  <a:lnTo>
                    <a:pt x="936" y="290"/>
                  </a:lnTo>
                  <a:lnTo>
                    <a:pt x="934" y="284"/>
                  </a:lnTo>
                  <a:lnTo>
                    <a:pt x="930" y="276"/>
                  </a:lnTo>
                  <a:lnTo>
                    <a:pt x="925" y="270"/>
                  </a:lnTo>
                  <a:lnTo>
                    <a:pt x="921" y="261"/>
                  </a:lnTo>
                  <a:lnTo>
                    <a:pt x="919" y="255"/>
                  </a:lnTo>
                  <a:lnTo>
                    <a:pt x="915" y="249"/>
                  </a:lnTo>
                  <a:lnTo>
                    <a:pt x="911" y="241"/>
                  </a:lnTo>
                  <a:lnTo>
                    <a:pt x="907" y="235"/>
                  </a:lnTo>
                  <a:lnTo>
                    <a:pt x="903" y="228"/>
                  </a:lnTo>
                  <a:lnTo>
                    <a:pt x="899" y="222"/>
                  </a:lnTo>
                  <a:lnTo>
                    <a:pt x="895" y="216"/>
                  </a:lnTo>
                  <a:lnTo>
                    <a:pt x="891" y="210"/>
                  </a:lnTo>
                  <a:lnTo>
                    <a:pt x="886" y="204"/>
                  </a:lnTo>
                  <a:lnTo>
                    <a:pt x="880" y="198"/>
                  </a:lnTo>
                  <a:lnTo>
                    <a:pt x="876" y="191"/>
                  </a:lnTo>
                  <a:lnTo>
                    <a:pt x="872" y="185"/>
                  </a:lnTo>
                  <a:lnTo>
                    <a:pt x="866" y="179"/>
                  </a:lnTo>
                  <a:lnTo>
                    <a:pt x="862" y="173"/>
                  </a:lnTo>
                  <a:lnTo>
                    <a:pt x="858" y="167"/>
                  </a:lnTo>
                  <a:lnTo>
                    <a:pt x="851" y="161"/>
                  </a:lnTo>
                  <a:lnTo>
                    <a:pt x="845" y="154"/>
                  </a:lnTo>
                  <a:lnTo>
                    <a:pt x="841" y="150"/>
                  </a:lnTo>
                  <a:lnTo>
                    <a:pt x="835" y="144"/>
                  </a:lnTo>
                  <a:lnTo>
                    <a:pt x="829" y="138"/>
                  </a:lnTo>
                  <a:lnTo>
                    <a:pt x="825" y="134"/>
                  </a:lnTo>
                  <a:lnTo>
                    <a:pt x="819" y="128"/>
                  </a:lnTo>
                  <a:lnTo>
                    <a:pt x="812" y="121"/>
                  </a:lnTo>
                  <a:lnTo>
                    <a:pt x="806" y="117"/>
                  </a:lnTo>
                  <a:lnTo>
                    <a:pt x="802" y="111"/>
                  </a:lnTo>
                  <a:lnTo>
                    <a:pt x="794" y="107"/>
                  </a:lnTo>
                  <a:lnTo>
                    <a:pt x="790" y="103"/>
                  </a:lnTo>
                  <a:lnTo>
                    <a:pt x="784" y="97"/>
                  </a:lnTo>
                  <a:lnTo>
                    <a:pt x="775" y="93"/>
                  </a:lnTo>
                  <a:lnTo>
                    <a:pt x="769" y="88"/>
                  </a:lnTo>
                  <a:lnTo>
                    <a:pt x="765" y="84"/>
                  </a:lnTo>
                  <a:lnTo>
                    <a:pt x="757" y="80"/>
                  </a:lnTo>
                  <a:lnTo>
                    <a:pt x="751" y="76"/>
                  </a:lnTo>
                  <a:lnTo>
                    <a:pt x="747" y="82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84B58DC2-8642-484E-B30D-D67C658E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641"/>
              <a:ext cx="841" cy="634"/>
            </a:xfrm>
            <a:custGeom>
              <a:avLst/>
              <a:gdLst>
                <a:gd name="T0" fmla="*/ 819 w 841"/>
                <a:gd name="T1" fmla="*/ 538 h 634"/>
                <a:gd name="T2" fmla="*/ 797 w 841"/>
                <a:gd name="T3" fmla="*/ 559 h 634"/>
                <a:gd name="T4" fmla="*/ 770 w 841"/>
                <a:gd name="T5" fmla="*/ 580 h 634"/>
                <a:gd name="T6" fmla="*/ 741 w 841"/>
                <a:gd name="T7" fmla="*/ 594 h 634"/>
                <a:gd name="T8" fmla="*/ 709 w 841"/>
                <a:gd name="T9" fmla="*/ 606 h 634"/>
                <a:gd name="T10" fmla="*/ 676 w 841"/>
                <a:gd name="T11" fmla="*/ 617 h 634"/>
                <a:gd name="T12" fmla="*/ 641 w 841"/>
                <a:gd name="T13" fmla="*/ 623 h 634"/>
                <a:gd name="T14" fmla="*/ 583 w 841"/>
                <a:gd name="T15" fmla="*/ 625 h 634"/>
                <a:gd name="T16" fmla="*/ 542 w 841"/>
                <a:gd name="T17" fmla="*/ 623 h 634"/>
                <a:gd name="T18" fmla="*/ 501 w 841"/>
                <a:gd name="T19" fmla="*/ 617 h 634"/>
                <a:gd name="T20" fmla="*/ 460 w 841"/>
                <a:gd name="T21" fmla="*/ 606 h 634"/>
                <a:gd name="T22" fmla="*/ 417 w 841"/>
                <a:gd name="T23" fmla="*/ 594 h 634"/>
                <a:gd name="T24" fmla="*/ 376 w 841"/>
                <a:gd name="T25" fmla="*/ 580 h 634"/>
                <a:gd name="T26" fmla="*/ 335 w 841"/>
                <a:gd name="T27" fmla="*/ 559 h 634"/>
                <a:gd name="T28" fmla="*/ 292 w 841"/>
                <a:gd name="T29" fmla="*/ 536 h 634"/>
                <a:gd name="T30" fmla="*/ 253 w 841"/>
                <a:gd name="T31" fmla="*/ 512 h 634"/>
                <a:gd name="T32" fmla="*/ 212 w 841"/>
                <a:gd name="T33" fmla="*/ 483 h 634"/>
                <a:gd name="T34" fmla="*/ 177 w 841"/>
                <a:gd name="T35" fmla="*/ 454 h 634"/>
                <a:gd name="T36" fmla="*/ 136 w 841"/>
                <a:gd name="T37" fmla="*/ 413 h 634"/>
                <a:gd name="T38" fmla="*/ 109 w 841"/>
                <a:gd name="T39" fmla="*/ 380 h 634"/>
                <a:gd name="T40" fmla="*/ 82 w 841"/>
                <a:gd name="T41" fmla="*/ 347 h 634"/>
                <a:gd name="T42" fmla="*/ 62 w 841"/>
                <a:gd name="T43" fmla="*/ 312 h 634"/>
                <a:gd name="T44" fmla="*/ 43 w 841"/>
                <a:gd name="T45" fmla="*/ 277 h 634"/>
                <a:gd name="T46" fmla="*/ 29 w 841"/>
                <a:gd name="T47" fmla="*/ 243 h 634"/>
                <a:gd name="T48" fmla="*/ 18 w 841"/>
                <a:gd name="T49" fmla="*/ 208 h 634"/>
                <a:gd name="T50" fmla="*/ 10 w 841"/>
                <a:gd name="T51" fmla="*/ 175 h 634"/>
                <a:gd name="T52" fmla="*/ 8 w 841"/>
                <a:gd name="T53" fmla="*/ 115 h 634"/>
                <a:gd name="T54" fmla="*/ 12 w 841"/>
                <a:gd name="T55" fmla="*/ 84 h 634"/>
                <a:gd name="T56" fmla="*/ 21 w 841"/>
                <a:gd name="T57" fmla="*/ 53 h 634"/>
                <a:gd name="T58" fmla="*/ 33 w 841"/>
                <a:gd name="T59" fmla="*/ 25 h 634"/>
                <a:gd name="T60" fmla="*/ 41 w 841"/>
                <a:gd name="T61" fmla="*/ 0 h 634"/>
                <a:gd name="T62" fmla="*/ 27 w 841"/>
                <a:gd name="T63" fmla="*/ 21 h 634"/>
                <a:gd name="T64" fmla="*/ 14 w 841"/>
                <a:gd name="T65" fmla="*/ 51 h 634"/>
                <a:gd name="T66" fmla="*/ 6 w 841"/>
                <a:gd name="T67" fmla="*/ 82 h 634"/>
                <a:gd name="T68" fmla="*/ 0 w 841"/>
                <a:gd name="T69" fmla="*/ 115 h 634"/>
                <a:gd name="T70" fmla="*/ 2 w 841"/>
                <a:gd name="T71" fmla="*/ 164 h 634"/>
                <a:gd name="T72" fmla="*/ 8 w 841"/>
                <a:gd name="T73" fmla="*/ 199 h 634"/>
                <a:gd name="T74" fmla="*/ 18 w 841"/>
                <a:gd name="T75" fmla="*/ 234 h 634"/>
                <a:gd name="T76" fmla="*/ 31 w 841"/>
                <a:gd name="T77" fmla="*/ 271 h 634"/>
                <a:gd name="T78" fmla="*/ 49 w 841"/>
                <a:gd name="T79" fmla="*/ 306 h 634"/>
                <a:gd name="T80" fmla="*/ 72 w 841"/>
                <a:gd name="T81" fmla="*/ 341 h 634"/>
                <a:gd name="T82" fmla="*/ 94 w 841"/>
                <a:gd name="T83" fmla="*/ 376 h 634"/>
                <a:gd name="T84" fmla="*/ 123 w 841"/>
                <a:gd name="T85" fmla="*/ 409 h 634"/>
                <a:gd name="T86" fmla="*/ 156 w 841"/>
                <a:gd name="T87" fmla="*/ 442 h 634"/>
                <a:gd name="T88" fmla="*/ 189 w 841"/>
                <a:gd name="T89" fmla="*/ 475 h 634"/>
                <a:gd name="T90" fmla="*/ 228 w 841"/>
                <a:gd name="T91" fmla="*/ 504 h 634"/>
                <a:gd name="T92" fmla="*/ 267 w 841"/>
                <a:gd name="T93" fmla="*/ 530 h 634"/>
                <a:gd name="T94" fmla="*/ 310 w 841"/>
                <a:gd name="T95" fmla="*/ 555 h 634"/>
                <a:gd name="T96" fmla="*/ 351 w 841"/>
                <a:gd name="T97" fmla="*/ 575 h 634"/>
                <a:gd name="T98" fmla="*/ 394 w 841"/>
                <a:gd name="T99" fmla="*/ 594 h 634"/>
                <a:gd name="T100" fmla="*/ 437 w 841"/>
                <a:gd name="T101" fmla="*/ 608 h 634"/>
                <a:gd name="T102" fmla="*/ 481 w 841"/>
                <a:gd name="T103" fmla="*/ 619 h 634"/>
                <a:gd name="T104" fmla="*/ 522 w 841"/>
                <a:gd name="T105" fmla="*/ 627 h 634"/>
                <a:gd name="T106" fmla="*/ 563 w 841"/>
                <a:gd name="T107" fmla="*/ 631 h 634"/>
                <a:gd name="T108" fmla="*/ 604 w 841"/>
                <a:gd name="T109" fmla="*/ 633 h 634"/>
                <a:gd name="T110" fmla="*/ 643 w 841"/>
                <a:gd name="T111" fmla="*/ 629 h 634"/>
                <a:gd name="T112" fmla="*/ 680 w 841"/>
                <a:gd name="T113" fmla="*/ 623 h 634"/>
                <a:gd name="T114" fmla="*/ 713 w 841"/>
                <a:gd name="T115" fmla="*/ 615 h 634"/>
                <a:gd name="T116" fmla="*/ 746 w 841"/>
                <a:gd name="T117" fmla="*/ 602 h 634"/>
                <a:gd name="T118" fmla="*/ 776 w 841"/>
                <a:gd name="T119" fmla="*/ 586 h 634"/>
                <a:gd name="T120" fmla="*/ 803 w 841"/>
                <a:gd name="T121" fmla="*/ 565 h 634"/>
                <a:gd name="T122" fmla="*/ 826 w 841"/>
                <a:gd name="T123" fmla="*/ 543 h 634"/>
                <a:gd name="T124" fmla="*/ 834 w 841"/>
                <a:gd name="T125" fmla="*/ 52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1" h="634">
                  <a:moveTo>
                    <a:pt x="834" y="518"/>
                  </a:moveTo>
                  <a:lnTo>
                    <a:pt x="830" y="526"/>
                  </a:lnTo>
                  <a:lnTo>
                    <a:pt x="824" y="530"/>
                  </a:lnTo>
                  <a:lnTo>
                    <a:pt x="819" y="538"/>
                  </a:lnTo>
                  <a:lnTo>
                    <a:pt x="813" y="545"/>
                  </a:lnTo>
                  <a:lnTo>
                    <a:pt x="807" y="549"/>
                  </a:lnTo>
                  <a:lnTo>
                    <a:pt x="803" y="555"/>
                  </a:lnTo>
                  <a:lnTo>
                    <a:pt x="797" y="559"/>
                  </a:lnTo>
                  <a:lnTo>
                    <a:pt x="789" y="565"/>
                  </a:lnTo>
                  <a:lnTo>
                    <a:pt x="785" y="569"/>
                  </a:lnTo>
                  <a:lnTo>
                    <a:pt x="776" y="575"/>
                  </a:lnTo>
                  <a:lnTo>
                    <a:pt x="770" y="580"/>
                  </a:lnTo>
                  <a:lnTo>
                    <a:pt x="762" y="584"/>
                  </a:lnTo>
                  <a:lnTo>
                    <a:pt x="756" y="586"/>
                  </a:lnTo>
                  <a:lnTo>
                    <a:pt x="750" y="592"/>
                  </a:lnTo>
                  <a:lnTo>
                    <a:pt x="741" y="594"/>
                  </a:lnTo>
                  <a:lnTo>
                    <a:pt x="733" y="598"/>
                  </a:lnTo>
                  <a:lnTo>
                    <a:pt x="725" y="602"/>
                  </a:lnTo>
                  <a:lnTo>
                    <a:pt x="717" y="604"/>
                  </a:lnTo>
                  <a:lnTo>
                    <a:pt x="709" y="606"/>
                  </a:lnTo>
                  <a:lnTo>
                    <a:pt x="702" y="610"/>
                  </a:lnTo>
                  <a:lnTo>
                    <a:pt x="692" y="612"/>
                  </a:lnTo>
                  <a:lnTo>
                    <a:pt x="684" y="615"/>
                  </a:lnTo>
                  <a:lnTo>
                    <a:pt x="676" y="617"/>
                  </a:lnTo>
                  <a:lnTo>
                    <a:pt x="667" y="619"/>
                  </a:lnTo>
                  <a:lnTo>
                    <a:pt x="657" y="619"/>
                  </a:lnTo>
                  <a:lnTo>
                    <a:pt x="649" y="621"/>
                  </a:lnTo>
                  <a:lnTo>
                    <a:pt x="641" y="623"/>
                  </a:lnTo>
                  <a:lnTo>
                    <a:pt x="631" y="623"/>
                  </a:lnTo>
                  <a:lnTo>
                    <a:pt x="620" y="623"/>
                  </a:lnTo>
                  <a:lnTo>
                    <a:pt x="612" y="625"/>
                  </a:lnTo>
                  <a:lnTo>
                    <a:pt x="583" y="625"/>
                  </a:lnTo>
                  <a:lnTo>
                    <a:pt x="573" y="623"/>
                  </a:lnTo>
                  <a:lnTo>
                    <a:pt x="563" y="623"/>
                  </a:lnTo>
                  <a:lnTo>
                    <a:pt x="552" y="623"/>
                  </a:lnTo>
                  <a:lnTo>
                    <a:pt x="542" y="623"/>
                  </a:lnTo>
                  <a:lnTo>
                    <a:pt x="532" y="621"/>
                  </a:lnTo>
                  <a:lnTo>
                    <a:pt x="522" y="619"/>
                  </a:lnTo>
                  <a:lnTo>
                    <a:pt x="511" y="619"/>
                  </a:lnTo>
                  <a:lnTo>
                    <a:pt x="501" y="617"/>
                  </a:lnTo>
                  <a:lnTo>
                    <a:pt x="491" y="615"/>
                  </a:lnTo>
                  <a:lnTo>
                    <a:pt x="481" y="612"/>
                  </a:lnTo>
                  <a:lnTo>
                    <a:pt x="470" y="610"/>
                  </a:lnTo>
                  <a:lnTo>
                    <a:pt x="460" y="606"/>
                  </a:lnTo>
                  <a:lnTo>
                    <a:pt x="450" y="604"/>
                  </a:lnTo>
                  <a:lnTo>
                    <a:pt x="440" y="602"/>
                  </a:lnTo>
                  <a:lnTo>
                    <a:pt x="429" y="598"/>
                  </a:lnTo>
                  <a:lnTo>
                    <a:pt x="417" y="594"/>
                  </a:lnTo>
                  <a:lnTo>
                    <a:pt x="407" y="590"/>
                  </a:lnTo>
                  <a:lnTo>
                    <a:pt x="396" y="586"/>
                  </a:lnTo>
                  <a:lnTo>
                    <a:pt x="386" y="584"/>
                  </a:lnTo>
                  <a:lnTo>
                    <a:pt x="376" y="580"/>
                  </a:lnTo>
                  <a:lnTo>
                    <a:pt x="366" y="573"/>
                  </a:lnTo>
                  <a:lnTo>
                    <a:pt x="355" y="569"/>
                  </a:lnTo>
                  <a:lnTo>
                    <a:pt x="345" y="565"/>
                  </a:lnTo>
                  <a:lnTo>
                    <a:pt x="335" y="559"/>
                  </a:lnTo>
                  <a:lnTo>
                    <a:pt x="322" y="553"/>
                  </a:lnTo>
                  <a:lnTo>
                    <a:pt x="312" y="549"/>
                  </a:lnTo>
                  <a:lnTo>
                    <a:pt x="302" y="543"/>
                  </a:lnTo>
                  <a:lnTo>
                    <a:pt x="292" y="536"/>
                  </a:lnTo>
                  <a:lnTo>
                    <a:pt x="283" y="530"/>
                  </a:lnTo>
                  <a:lnTo>
                    <a:pt x="271" y="524"/>
                  </a:lnTo>
                  <a:lnTo>
                    <a:pt x="261" y="518"/>
                  </a:lnTo>
                  <a:lnTo>
                    <a:pt x="253" y="512"/>
                  </a:lnTo>
                  <a:lnTo>
                    <a:pt x="242" y="506"/>
                  </a:lnTo>
                  <a:lnTo>
                    <a:pt x="232" y="497"/>
                  </a:lnTo>
                  <a:lnTo>
                    <a:pt x="222" y="491"/>
                  </a:lnTo>
                  <a:lnTo>
                    <a:pt x="212" y="483"/>
                  </a:lnTo>
                  <a:lnTo>
                    <a:pt x="203" y="477"/>
                  </a:lnTo>
                  <a:lnTo>
                    <a:pt x="195" y="469"/>
                  </a:lnTo>
                  <a:lnTo>
                    <a:pt x="185" y="460"/>
                  </a:lnTo>
                  <a:lnTo>
                    <a:pt x="177" y="454"/>
                  </a:lnTo>
                  <a:lnTo>
                    <a:pt x="168" y="446"/>
                  </a:lnTo>
                  <a:lnTo>
                    <a:pt x="160" y="438"/>
                  </a:lnTo>
                  <a:lnTo>
                    <a:pt x="152" y="430"/>
                  </a:lnTo>
                  <a:lnTo>
                    <a:pt x="136" y="413"/>
                  </a:lnTo>
                  <a:lnTo>
                    <a:pt x="129" y="405"/>
                  </a:lnTo>
                  <a:lnTo>
                    <a:pt x="121" y="397"/>
                  </a:lnTo>
                  <a:lnTo>
                    <a:pt x="115" y="388"/>
                  </a:lnTo>
                  <a:lnTo>
                    <a:pt x="109" y="380"/>
                  </a:lnTo>
                  <a:lnTo>
                    <a:pt x="101" y="372"/>
                  </a:lnTo>
                  <a:lnTo>
                    <a:pt x="94" y="364"/>
                  </a:lnTo>
                  <a:lnTo>
                    <a:pt x="88" y="356"/>
                  </a:lnTo>
                  <a:lnTo>
                    <a:pt x="82" y="347"/>
                  </a:lnTo>
                  <a:lnTo>
                    <a:pt x="76" y="339"/>
                  </a:lnTo>
                  <a:lnTo>
                    <a:pt x="72" y="329"/>
                  </a:lnTo>
                  <a:lnTo>
                    <a:pt x="66" y="323"/>
                  </a:lnTo>
                  <a:lnTo>
                    <a:pt x="62" y="312"/>
                  </a:lnTo>
                  <a:lnTo>
                    <a:pt x="55" y="304"/>
                  </a:lnTo>
                  <a:lnTo>
                    <a:pt x="51" y="296"/>
                  </a:lnTo>
                  <a:lnTo>
                    <a:pt x="47" y="288"/>
                  </a:lnTo>
                  <a:lnTo>
                    <a:pt x="43" y="277"/>
                  </a:lnTo>
                  <a:lnTo>
                    <a:pt x="39" y="269"/>
                  </a:lnTo>
                  <a:lnTo>
                    <a:pt x="35" y="261"/>
                  </a:lnTo>
                  <a:lnTo>
                    <a:pt x="31" y="251"/>
                  </a:lnTo>
                  <a:lnTo>
                    <a:pt x="29" y="243"/>
                  </a:lnTo>
                  <a:lnTo>
                    <a:pt x="25" y="234"/>
                  </a:lnTo>
                  <a:lnTo>
                    <a:pt x="23" y="226"/>
                  </a:lnTo>
                  <a:lnTo>
                    <a:pt x="21" y="216"/>
                  </a:lnTo>
                  <a:lnTo>
                    <a:pt x="18" y="208"/>
                  </a:lnTo>
                  <a:lnTo>
                    <a:pt x="16" y="199"/>
                  </a:lnTo>
                  <a:lnTo>
                    <a:pt x="14" y="191"/>
                  </a:lnTo>
                  <a:lnTo>
                    <a:pt x="12" y="183"/>
                  </a:lnTo>
                  <a:lnTo>
                    <a:pt x="10" y="175"/>
                  </a:lnTo>
                  <a:lnTo>
                    <a:pt x="10" y="164"/>
                  </a:lnTo>
                  <a:lnTo>
                    <a:pt x="8" y="156"/>
                  </a:lnTo>
                  <a:lnTo>
                    <a:pt x="8" y="148"/>
                  </a:lnTo>
                  <a:lnTo>
                    <a:pt x="8" y="115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0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6" y="68"/>
                  </a:lnTo>
                  <a:lnTo>
                    <a:pt x="18" y="60"/>
                  </a:lnTo>
                  <a:lnTo>
                    <a:pt x="21" y="53"/>
                  </a:lnTo>
                  <a:lnTo>
                    <a:pt x="25" y="45"/>
                  </a:lnTo>
                  <a:lnTo>
                    <a:pt x="27" y="39"/>
                  </a:lnTo>
                  <a:lnTo>
                    <a:pt x="31" y="31"/>
                  </a:lnTo>
                  <a:lnTo>
                    <a:pt x="33" y="25"/>
                  </a:lnTo>
                  <a:lnTo>
                    <a:pt x="37" y="16"/>
                  </a:lnTo>
                  <a:lnTo>
                    <a:pt x="41" y="10"/>
                  </a:lnTo>
                  <a:lnTo>
                    <a:pt x="45" y="4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5" y="6"/>
                  </a:lnTo>
                  <a:lnTo>
                    <a:pt x="31" y="14"/>
                  </a:lnTo>
                  <a:lnTo>
                    <a:pt x="27" y="21"/>
                  </a:lnTo>
                  <a:lnTo>
                    <a:pt x="23" y="29"/>
                  </a:lnTo>
                  <a:lnTo>
                    <a:pt x="18" y="35"/>
                  </a:lnTo>
                  <a:lnTo>
                    <a:pt x="16" y="43"/>
                  </a:lnTo>
                  <a:lnTo>
                    <a:pt x="14" y="51"/>
                  </a:lnTo>
                  <a:lnTo>
                    <a:pt x="10" y="58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6" y="82"/>
                  </a:lnTo>
                  <a:lnTo>
                    <a:pt x="4" y="88"/>
                  </a:lnTo>
                  <a:lnTo>
                    <a:pt x="2" y="99"/>
                  </a:lnTo>
                  <a:lnTo>
                    <a:pt x="0" y="107"/>
                  </a:lnTo>
                  <a:lnTo>
                    <a:pt x="0" y="115"/>
                  </a:lnTo>
                  <a:lnTo>
                    <a:pt x="0" y="123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2" y="164"/>
                  </a:lnTo>
                  <a:lnTo>
                    <a:pt x="4" y="173"/>
                  </a:lnTo>
                  <a:lnTo>
                    <a:pt x="4" y="183"/>
                  </a:lnTo>
                  <a:lnTo>
                    <a:pt x="6" y="191"/>
                  </a:lnTo>
                  <a:lnTo>
                    <a:pt x="8" y="199"/>
                  </a:lnTo>
                  <a:lnTo>
                    <a:pt x="10" y="210"/>
                  </a:lnTo>
                  <a:lnTo>
                    <a:pt x="12" y="218"/>
                  </a:lnTo>
                  <a:lnTo>
                    <a:pt x="16" y="226"/>
                  </a:lnTo>
                  <a:lnTo>
                    <a:pt x="18" y="234"/>
                  </a:lnTo>
                  <a:lnTo>
                    <a:pt x="21" y="245"/>
                  </a:lnTo>
                  <a:lnTo>
                    <a:pt x="25" y="253"/>
                  </a:lnTo>
                  <a:lnTo>
                    <a:pt x="29" y="263"/>
                  </a:lnTo>
                  <a:lnTo>
                    <a:pt x="31" y="271"/>
                  </a:lnTo>
                  <a:lnTo>
                    <a:pt x="37" y="280"/>
                  </a:lnTo>
                  <a:lnTo>
                    <a:pt x="41" y="290"/>
                  </a:lnTo>
                  <a:lnTo>
                    <a:pt x="45" y="298"/>
                  </a:lnTo>
                  <a:lnTo>
                    <a:pt x="49" y="306"/>
                  </a:lnTo>
                  <a:lnTo>
                    <a:pt x="53" y="314"/>
                  </a:lnTo>
                  <a:lnTo>
                    <a:pt x="60" y="325"/>
                  </a:lnTo>
                  <a:lnTo>
                    <a:pt x="66" y="333"/>
                  </a:lnTo>
                  <a:lnTo>
                    <a:pt x="72" y="341"/>
                  </a:lnTo>
                  <a:lnTo>
                    <a:pt x="76" y="351"/>
                  </a:lnTo>
                  <a:lnTo>
                    <a:pt x="82" y="360"/>
                  </a:lnTo>
                  <a:lnTo>
                    <a:pt x="88" y="368"/>
                  </a:lnTo>
                  <a:lnTo>
                    <a:pt x="94" y="376"/>
                  </a:lnTo>
                  <a:lnTo>
                    <a:pt x="103" y="384"/>
                  </a:lnTo>
                  <a:lnTo>
                    <a:pt x="109" y="393"/>
                  </a:lnTo>
                  <a:lnTo>
                    <a:pt x="115" y="401"/>
                  </a:lnTo>
                  <a:lnTo>
                    <a:pt x="123" y="409"/>
                  </a:lnTo>
                  <a:lnTo>
                    <a:pt x="131" y="419"/>
                  </a:lnTo>
                  <a:lnTo>
                    <a:pt x="140" y="427"/>
                  </a:lnTo>
                  <a:lnTo>
                    <a:pt x="148" y="436"/>
                  </a:lnTo>
                  <a:lnTo>
                    <a:pt x="156" y="442"/>
                  </a:lnTo>
                  <a:lnTo>
                    <a:pt x="162" y="450"/>
                  </a:lnTo>
                  <a:lnTo>
                    <a:pt x="173" y="458"/>
                  </a:lnTo>
                  <a:lnTo>
                    <a:pt x="181" y="467"/>
                  </a:lnTo>
                  <a:lnTo>
                    <a:pt x="189" y="475"/>
                  </a:lnTo>
                  <a:lnTo>
                    <a:pt x="199" y="481"/>
                  </a:lnTo>
                  <a:lnTo>
                    <a:pt x="207" y="489"/>
                  </a:lnTo>
                  <a:lnTo>
                    <a:pt x="218" y="495"/>
                  </a:lnTo>
                  <a:lnTo>
                    <a:pt x="228" y="504"/>
                  </a:lnTo>
                  <a:lnTo>
                    <a:pt x="238" y="510"/>
                  </a:lnTo>
                  <a:lnTo>
                    <a:pt x="246" y="518"/>
                  </a:lnTo>
                  <a:lnTo>
                    <a:pt x="257" y="524"/>
                  </a:lnTo>
                  <a:lnTo>
                    <a:pt x="267" y="530"/>
                  </a:lnTo>
                  <a:lnTo>
                    <a:pt x="277" y="536"/>
                  </a:lnTo>
                  <a:lnTo>
                    <a:pt x="290" y="543"/>
                  </a:lnTo>
                  <a:lnTo>
                    <a:pt x="300" y="549"/>
                  </a:lnTo>
                  <a:lnTo>
                    <a:pt x="310" y="555"/>
                  </a:lnTo>
                  <a:lnTo>
                    <a:pt x="320" y="559"/>
                  </a:lnTo>
                  <a:lnTo>
                    <a:pt x="331" y="565"/>
                  </a:lnTo>
                  <a:lnTo>
                    <a:pt x="341" y="571"/>
                  </a:lnTo>
                  <a:lnTo>
                    <a:pt x="351" y="575"/>
                  </a:lnTo>
                  <a:lnTo>
                    <a:pt x="364" y="582"/>
                  </a:lnTo>
                  <a:lnTo>
                    <a:pt x="374" y="586"/>
                  </a:lnTo>
                  <a:lnTo>
                    <a:pt x="384" y="590"/>
                  </a:lnTo>
                  <a:lnTo>
                    <a:pt x="394" y="594"/>
                  </a:lnTo>
                  <a:lnTo>
                    <a:pt x="407" y="598"/>
                  </a:lnTo>
                  <a:lnTo>
                    <a:pt x="415" y="602"/>
                  </a:lnTo>
                  <a:lnTo>
                    <a:pt x="427" y="606"/>
                  </a:lnTo>
                  <a:lnTo>
                    <a:pt x="437" y="608"/>
                  </a:lnTo>
                  <a:lnTo>
                    <a:pt x="448" y="612"/>
                  </a:lnTo>
                  <a:lnTo>
                    <a:pt x="460" y="615"/>
                  </a:lnTo>
                  <a:lnTo>
                    <a:pt x="470" y="617"/>
                  </a:lnTo>
                  <a:lnTo>
                    <a:pt x="481" y="619"/>
                  </a:lnTo>
                  <a:lnTo>
                    <a:pt x="491" y="623"/>
                  </a:lnTo>
                  <a:lnTo>
                    <a:pt x="501" y="623"/>
                  </a:lnTo>
                  <a:lnTo>
                    <a:pt x="511" y="625"/>
                  </a:lnTo>
                  <a:lnTo>
                    <a:pt x="522" y="627"/>
                  </a:lnTo>
                  <a:lnTo>
                    <a:pt x="532" y="629"/>
                  </a:lnTo>
                  <a:lnTo>
                    <a:pt x="542" y="629"/>
                  </a:lnTo>
                  <a:lnTo>
                    <a:pt x="552" y="631"/>
                  </a:lnTo>
                  <a:lnTo>
                    <a:pt x="563" y="631"/>
                  </a:lnTo>
                  <a:lnTo>
                    <a:pt x="573" y="633"/>
                  </a:lnTo>
                  <a:lnTo>
                    <a:pt x="583" y="633"/>
                  </a:lnTo>
                  <a:lnTo>
                    <a:pt x="594" y="633"/>
                  </a:lnTo>
                  <a:lnTo>
                    <a:pt x="604" y="633"/>
                  </a:lnTo>
                  <a:lnTo>
                    <a:pt x="614" y="633"/>
                  </a:lnTo>
                  <a:lnTo>
                    <a:pt x="622" y="631"/>
                  </a:lnTo>
                  <a:lnTo>
                    <a:pt x="633" y="631"/>
                  </a:lnTo>
                  <a:lnTo>
                    <a:pt x="643" y="629"/>
                  </a:lnTo>
                  <a:lnTo>
                    <a:pt x="651" y="629"/>
                  </a:lnTo>
                  <a:lnTo>
                    <a:pt x="661" y="627"/>
                  </a:lnTo>
                  <a:lnTo>
                    <a:pt x="670" y="625"/>
                  </a:lnTo>
                  <a:lnTo>
                    <a:pt x="680" y="623"/>
                  </a:lnTo>
                  <a:lnTo>
                    <a:pt x="688" y="623"/>
                  </a:lnTo>
                  <a:lnTo>
                    <a:pt x="696" y="619"/>
                  </a:lnTo>
                  <a:lnTo>
                    <a:pt x="704" y="617"/>
                  </a:lnTo>
                  <a:lnTo>
                    <a:pt x="713" y="615"/>
                  </a:lnTo>
                  <a:lnTo>
                    <a:pt x="721" y="612"/>
                  </a:lnTo>
                  <a:lnTo>
                    <a:pt x="729" y="608"/>
                  </a:lnTo>
                  <a:lnTo>
                    <a:pt x="737" y="606"/>
                  </a:lnTo>
                  <a:lnTo>
                    <a:pt x="746" y="602"/>
                  </a:lnTo>
                  <a:lnTo>
                    <a:pt x="752" y="598"/>
                  </a:lnTo>
                  <a:lnTo>
                    <a:pt x="760" y="594"/>
                  </a:lnTo>
                  <a:lnTo>
                    <a:pt x="768" y="590"/>
                  </a:lnTo>
                  <a:lnTo>
                    <a:pt x="776" y="586"/>
                  </a:lnTo>
                  <a:lnTo>
                    <a:pt x="782" y="582"/>
                  </a:lnTo>
                  <a:lnTo>
                    <a:pt x="789" y="575"/>
                  </a:lnTo>
                  <a:lnTo>
                    <a:pt x="795" y="571"/>
                  </a:lnTo>
                  <a:lnTo>
                    <a:pt x="803" y="565"/>
                  </a:lnTo>
                  <a:lnTo>
                    <a:pt x="807" y="559"/>
                  </a:lnTo>
                  <a:lnTo>
                    <a:pt x="813" y="555"/>
                  </a:lnTo>
                  <a:lnTo>
                    <a:pt x="819" y="549"/>
                  </a:lnTo>
                  <a:lnTo>
                    <a:pt x="826" y="543"/>
                  </a:lnTo>
                  <a:lnTo>
                    <a:pt x="830" y="536"/>
                  </a:lnTo>
                  <a:lnTo>
                    <a:pt x="836" y="530"/>
                  </a:lnTo>
                  <a:lnTo>
                    <a:pt x="840" y="524"/>
                  </a:lnTo>
                  <a:lnTo>
                    <a:pt x="834" y="520"/>
                  </a:lnTo>
                  <a:lnTo>
                    <a:pt x="834" y="51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D6D4EA9E-06E3-4F61-ABA5-E6E8A8E0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0" y="1861"/>
              <a:ext cx="801" cy="575"/>
            </a:xfrm>
            <a:custGeom>
              <a:avLst/>
              <a:gdLst>
                <a:gd name="T0" fmla="*/ 784 w 801"/>
                <a:gd name="T1" fmla="*/ 512 h 575"/>
                <a:gd name="T2" fmla="*/ 755 w 801"/>
                <a:gd name="T3" fmla="*/ 527 h 575"/>
                <a:gd name="T4" fmla="*/ 724 w 801"/>
                <a:gd name="T5" fmla="*/ 541 h 575"/>
                <a:gd name="T6" fmla="*/ 691 w 801"/>
                <a:gd name="T7" fmla="*/ 551 h 575"/>
                <a:gd name="T8" fmla="*/ 658 w 801"/>
                <a:gd name="T9" fmla="*/ 560 h 575"/>
                <a:gd name="T10" fmla="*/ 623 w 801"/>
                <a:gd name="T11" fmla="*/ 564 h 575"/>
                <a:gd name="T12" fmla="*/ 588 w 801"/>
                <a:gd name="T13" fmla="*/ 566 h 575"/>
                <a:gd name="T14" fmla="*/ 543 w 801"/>
                <a:gd name="T15" fmla="*/ 566 h 575"/>
                <a:gd name="T16" fmla="*/ 508 w 801"/>
                <a:gd name="T17" fmla="*/ 564 h 575"/>
                <a:gd name="T18" fmla="*/ 471 w 801"/>
                <a:gd name="T19" fmla="*/ 555 h 575"/>
                <a:gd name="T20" fmla="*/ 434 w 801"/>
                <a:gd name="T21" fmla="*/ 547 h 575"/>
                <a:gd name="T22" fmla="*/ 397 w 801"/>
                <a:gd name="T23" fmla="*/ 537 h 575"/>
                <a:gd name="T24" fmla="*/ 360 w 801"/>
                <a:gd name="T25" fmla="*/ 523 h 575"/>
                <a:gd name="T26" fmla="*/ 325 w 801"/>
                <a:gd name="T27" fmla="*/ 508 h 575"/>
                <a:gd name="T28" fmla="*/ 290 w 801"/>
                <a:gd name="T29" fmla="*/ 490 h 575"/>
                <a:gd name="T30" fmla="*/ 257 w 801"/>
                <a:gd name="T31" fmla="*/ 469 h 575"/>
                <a:gd name="T32" fmla="*/ 226 w 801"/>
                <a:gd name="T33" fmla="*/ 446 h 575"/>
                <a:gd name="T34" fmla="*/ 195 w 801"/>
                <a:gd name="T35" fmla="*/ 422 h 575"/>
                <a:gd name="T36" fmla="*/ 167 w 801"/>
                <a:gd name="T37" fmla="*/ 395 h 575"/>
                <a:gd name="T38" fmla="*/ 140 w 801"/>
                <a:gd name="T39" fmla="*/ 366 h 575"/>
                <a:gd name="T40" fmla="*/ 115 w 801"/>
                <a:gd name="T41" fmla="*/ 337 h 575"/>
                <a:gd name="T42" fmla="*/ 93 w 801"/>
                <a:gd name="T43" fmla="*/ 307 h 575"/>
                <a:gd name="T44" fmla="*/ 72 w 801"/>
                <a:gd name="T45" fmla="*/ 276 h 575"/>
                <a:gd name="T46" fmla="*/ 56 w 801"/>
                <a:gd name="T47" fmla="*/ 243 h 575"/>
                <a:gd name="T48" fmla="*/ 41 w 801"/>
                <a:gd name="T49" fmla="*/ 208 h 575"/>
                <a:gd name="T50" fmla="*/ 29 w 801"/>
                <a:gd name="T51" fmla="*/ 175 h 575"/>
                <a:gd name="T52" fmla="*/ 19 w 801"/>
                <a:gd name="T53" fmla="*/ 142 h 575"/>
                <a:gd name="T54" fmla="*/ 12 w 801"/>
                <a:gd name="T55" fmla="*/ 107 h 575"/>
                <a:gd name="T56" fmla="*/ 8 w 801"/>
                <a:gd name="T57" fmla="*/ 74 h 575"/>
                <a:gd name="T58" fmla="*/ 6 w 801"/>
                <a:gd name="T59" fmla="*/ 33 h 575"/>
                <a:gd name="T60" fmla="*/ 2 w 801"/>
                <a:gd name="T61" fmla="*/ 8 h 575"/>
                <a:gd name="T62" fmla="*/ 0 w 801"/>
                <a:gd name="T63" fmla="*/ 37 h 575"/>
                <a:gd name="T64" fmla="*/ 2 w 801"/>
                <a:gd name="T65" fmla="*/ 78 h 575"/>
                <a:gd name="T66" fmla="*/ 6 w 801"/>
                <a:gd name="T67" fmla="*/ 113 h 575"/>
                <a:gd name="T68" fmla="*/ 12 w 801"/>
                <a:gd name="T69" fmla="*/ 148 h 575"/>
                <a:gd name="T70" fmla="*/ 23 w 801"/>
                <a:gd name="T71" fmla="*/ 183 h 575"/>
                <a:gd name="T72" fmla="*/ 35 w 801"/>
                <a:gd name="T73" fmla="*/ 216 h 575"/>
                <a:gd name="T74" fmla="*/ 51 w 801"/>
                <a:gd name="T75" fmla="*/ 251 h 575"/>
                <a:gd name="T76" fmla="*/ 70 w 801"/>
                <a:gd name="T77" fmla="*/ 284 h 575"/>
                <a:gd name="T78" fmla="*/ 90 w 801"/>
                <a:gd name="T79" fmla="*/ 315 h 575"/>
                <a:gd name="T80" fmla="*/ 113 w 801"/>
                <a:gd name="T81" fmla="*/ 348 h 575"/>
                <a:gd name="T82" fmla="*/ 138 w 801"/>
                <a:gd name="T83" fmla="*/ 376 h 575"/>
                <a:gd name="T84" fmla="*/ 167 w 801"/>
                <a:gd name="T85" fmla="*/ 403 h 575"/>
                <a:gd name="T86" fmla="*/ 195 w 801"/>
                <a:gd name="T87" fmla="*/ 432 h 575"/>
                <a:gd name="T88" fmla="*/ 226 w 801"/>
                <a:gd name="T89" fmla="*/ 455 h 575"/>
                <a:gd name="T90" fmla="*/ 259 w 801"/>
                <a:gd name="T91" fmla="*/ 479 h 575"/>
                <a:gd name="T92" fmla="*/ 292 w 801"/>
                <a:gd name="T93" fmla="*/ 498 h 575"/>
                <a:gd name="T94" fmla="*/ 329 w 801"/>
                <a:gd name="T95" fmla="*/ 516 h 575"/>
                <a:gd name="T96" fmla="*/ 364 w 801"/>
                <a:gd name="T97" fmla="*/ 533 h 575"/>
                <a:gd name="T98" fmla="*/ 401 w 801"/>
                <a:gd name="T99" fmla="*/ 547 h 575"/>
                <a:gd name="T100" fmla="*/ 438 w 801"/>
                <a:gd name="T101" fmla="*/ 558 h 575"/>
                <a:gd name="T102" fmla="*/ 475 w 801"/>
                <a:gd name="T103" fmla="*/ 566 h 575"/>
                <a:gd name="T104" fmla="*/ 512 w 801"/>
                <a:gd name="T105" fmla="*/ 570 h 575"/>
                <a:gd name="T106" fmla="*/ 551 w 801"/>
                <a:gd name="T107" fmla="*/ 574 h 575"/>
                <a:gd name="T108" fmla="*/ 601 w 801"/>
                <a:gd name="T109" fmla="*/ 574 h 575"/>
                <a:gd name="T110" fmla="*/ 638 w 801"/>
                <a:gd name="T111" fmla="*/ 570 h 575"/>
                <a:gd name="T112" fmla="*/ 672 w 801"/>
                <a:gd name="T113" fmla="*/ 564 h 575"/>
                <a:gd name="T114" fmla="*/ 705 w 801"/>
                <a:gd name="T115" fmla="*/ 553 h 575"/>
                <a:gd name="T116" fmla="*/ 738 w 801"/>
                <a:gd name="T117" fmla="*/ 543 h 575"/>
                <a:gd name="T118" fmla="*/ 769 w 801"/>
                <a:gd name="T119" fmla="*/ 529 h 575"/>
                <a:gd name="T120" fmla="*/ 798 w 801"/>
                <a:gd name="T121" fmla="*/ 512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1" h="575">
                  <a:moveTo>
                    <a:pt x="800" y="510"/>
                  </a:moveTo>
                  <a:lnTo>
                    <a:pt x="800" y="502"/>
                  </a:lnTo>
                  <a:lnTo>
                    <a:pt x="794" y="504"/>
                  </a:lnTo>
                  <a:lnTo>
                    <a:pt x="788" y="508"/>
                  </a:lnTo>
                  <a:lnTo>
                    <a:pt x="784" y="512"/>
                  </a:lnTo>
                  <a:lnTo>
                    <a:pt x="777" y="514"/>
                  </a:lnTo>
                  <a:lnTo>
                    <a:pt x="771" y="518"/>
                  </a:lnTo>
                  <a:lnTo>
                    <a:pt x="765" y="521"/>
                  </a:lnTo>
                  <a:lnTo>
                    <a:pt x="761" y="525"/>
                  </a:lnTo>
                  <a:lnTo>
                    <a:pt x="755" y="527"/>
                  </a:lnTo>
                  <a:lnTo>
                    <a:pt x="749" y="531"/>
                  </a:lnTo>
                  <a:lnTo>
                    <a:pt x="742" y="533"/>
                  </a:lnTo>
                  <a:lnTo>
                    <a:pt x="736" y="535"/>
                  </a:lnTo>
                  <a:lnTo>
                    <a:pt x="730" y="537"/>
                  </a:lnTo>
                  <a:lnTo>
                    <a:pt x="724" y="541"/>
                  </a:lnTo>
                  <a:lnTo>
                    <a:pt x="718" y="543"/>
                  </a:lnTo>
                  <a:lnTo>
                    <a:pt x="712" y="545"/>
                  </a:lnTo>
                  <a:lnTo>
                    <a:pt x="703" y="547"/>
                  </a:lnTo>
                  <a:lnTo>
                    <a:pt x="697" y="549"/>
                  </a:lnTo>
                  <a:lnTo>
                    <a:pt x="691" y="551"/>
                  </a:lnTo>
                  <a:lnTo>
                    <a:pt x="685" y="551"/>
                  </a:lnTo>
                  <a:lnTo>
                    <a:pt x="679" y="553"/>
                  </a:lnTo>
                  <a:lnTo>
                    <a:pt x="672" y="555"/>
                  </a:lnTo>
                  <a:lnTo>
                    <a:pt x="664" y="558"/>
                  </a:lnTo>
                  <a:lnTo>
                    <a:pt x="658" y="560"/>
                  </a:lnTo>
                  <a:lnTo>
                    <a:pt x="650" y="560"/>
                  </a:lnTo>
                  <a:lnTo>
                    <a:pt x="644" y="562"/>
                  </a:lnTo>
                  <a:lnTo>
                    <a:pt x="638" y="562"/>
                  </a:lnTo>
                  <a:lnTo>
                    <a:pt x="629" y="564"/>
                  </a:lnTo>
                  <a:lnTo>
                    <a:pt x="623" y="564"/>
                  </a:lnTo>
                  <a:lnTo>
                    <a:pt x="615" y="566"/>
                  </a:lnTo>
                  <a:lnTo>
                    <a:pt x="609" y="566"/>
                  </a:lnTo>
                  <a:lnTo>
                    <a:pt x="601" y="566"/>
                  </a:lnTo>
                  <a:lnTo>
                    <a:pt x="594" y="566"/>
                  </a:lnTo>
                  <a:lnTo>
                    <a:pt x="588" y="566"/>
                  </a:lnTo>
                  <a:lnTo>
                    <a:pt x="580" y="566"/>
                  </a:lnTo>
                  <a:lnTo>
                    <a:pt x="566" y="566"/>
                  </a:lnTo>
                  <a:lnTo>
                    <a:pt x="557" y="566"/>
                  </a:lnTo>
                  <a:lnTo>
                    <a:pt x="551" y="566"/>
                  </a:lnTo>
                  <a:lnTo>
                    <a:pt x="543" y="566"/>
                  </a:lnTo>
                  <a:lnTo>
                    <a:pt x="537" y="566"/>
                  </a:lnTo>
                  <a:lnTo>
                    <a:pt x="529" y="566"/>
                  </a:lnTo>
                  <a:lnTo>
                    <a:pt x="522" y="566"/>
                  </a:lnTo>
                  <a:lnTo>
                    <a:pt x="514" y="564"/>
                  </a:lnTo>
                  <a:lnTo>
                    <a:pt x="508" y="564"/>
                  </a:lnTo>
                  <a:lnTo>
                    <a:pt x="500" y="562"/>
                  </a:lnTo>
                  <a:lnTo>
                    <a:pt x="492" y="562"/>
                  </a:lnTo>
                  <a:lnTo>
                    <a:pt x="485" y="560"/>
                  </a:lnTo>
                  <a:lnTo>
                    <a:pt x="477" y="558"/>
                  </a:lnTo>
                  <a:lnTo>
                    <a:pt x="471" y="555"/>
                  </a:lnTo>
                  <a:lnTo>
                    <a:pt x="463" y="555"/>
                  </a:lnTo>
                  <a:lnTo>
                    <a:pt x="457" y="553"/>
                  </a:lnTo>
                  <a:lnTo>
                    <a:pt x="448" y="551"/>
                  </a:lnTo>
                  <a:lnTo>
                    <a:pt x="440" y="551"/>
                  </a:lnTo>
                  <a:lnTo>
                    <a:pt x="434" y="547"/>
                  </a:lnTo>
                  <a:lnTo>
                    <a:pt x="426" y="547"/>
                  </a:lnTo>
                  <a:lnTo>
                    <a:pt x="420" y="543"/>
                  </a:lnTo>
                  <a:lnTo>
                    <a:pt x="411" y="543"/>
                  </a:lnTo>
                  <a:lnTo>
                    <a:pt x="405" y="539"/>
                  </a:lnTo>
                  <a:lnTo>
                    <a:pt x="397" y="537"/>
                  </a:lnTo>
                  <a:lnTo>
                    <a:pt x="391" y="535"/>
                  </a:lnTo>
                  <a:lnTo>
                    <a:pt x="383" y="533"/>
                  </a:lnTo>
                  <a:lnTo>
                    <a:pt x="376" y="529"/>
                  </a:lnTo>
                  <a:lnTo>
                    <a:pt x="368" y="527"/>
                  </a:lnTo>
                  <a:lnTo>
                    <a:pt x="360" y="523"/>
                  </a:lnTo>
                  <a:lnTo>
                    <a:pt x="354" y="521"/>
                  </a:lnTo>
                  <a:lnTo>
                    <a:pt x="346" y="516"/>
                  </a:lnTo>
                  <a:lnTo>
                    <a:pt x="339" y="514"/>
                  </a:lnTo>
                  <a:lnTo>
                    <a:pt x="333" y="510"/>
                  </a:lnTo>
                  <a:lnTo>
                    <a:pt x="325" y="508"/>
                  </a:lnTo>
                  <a:lnTo>
                    <a:pt x="319" y="504"/>
                  </a:lnTo>
                  <a:lnTo>
                    <a:pt x="311" y="500"/>
                  </a:lnTo>
                  <a:lnTo>
                    <a:pt x="304" y="496"/>
                  </a:lnTo>
                  <a:lnTo>
                    <a:pt x="298" y="492"/>
                  </a:lnTo>
                  <a:lnTo>
                    <a:pt x="290" y="490"/>
                  </a:lnTo>
                  <a:lnTo>
                    <a:pt x="284" y="486"/>
                  </a:lnTo>
                  <a:lnTo>
                    <a:pt x="278" y="481"/>
                  </a:lnTo>
                  <a:lnTo>
                    <a:pt x="271" y="477"/>
                  </a:lnTo>
                  <a:lnTo>
                    <a:pt x="263" y="473"/>
                  </a:lnTo>
                  <a:lnTo>
                    <a:pt x="257" y="469"/>
                  </a:lnTo>
                  <a:lnTo>
                    <a:pt x="251" y="465"/>
                  </a:lnTo>
                  <a:lnTo>
                    <a:pt x="245" y="461"/>
                  </a:lnTo>
                  <a:lnTo>
                    <a:pt x="239" y="455"/>
                  </a:lnTo>
                  <a:lnTo>
                    <a:pt x="232" y="451"/>
                  </a:lnTo>
                  <a:lnTo>
                    <a:pt x="226" y="446"/>
                  </a:lnTo>
                  <a:lnTo>
                    <a:pt x="220" y="442"/>
                  </a:lnTo>
                  <a:lnTo>
                    <a:pt x="214" y="436"/>
                  </a:lnTo>
                  <a:lnTo>
                    <a:pt x="208" y="432"/>
                  </a:lnTo>
                  <a:lnTo>
                    <a:pt x="202" y="426"/>
                  </a:lnTo>
                  <a:lnTo>
                    <a:pt x="195" y="422"/>
                  </a:lnTo>
                  <a:lnTo>
                    <a:pt x="189" y="416"/>
                  </a:lnTo>
                  <a:lnTo>
                    <a:pt x="183" y="411"/>
                  </a:lnTo>
                  <a:lnTo>
                    <a:pt x="177" y="405"/>
                  </a:lnTo>
                  <a:lnTo>
                    <a:pt x="173" y="401"/>
                  </a:lnTo>
                  <a:lnTo>
                    <a:pt x="167" y="395"/>
                  </a:lnTo>
                  <a:lnTo>
                    <a:pt x="160" y="391"/>
                  </a:lnTo>
                  <a:lnTo>
                    <a:pt x="156" y="385"/>
                  </a:lnTo>
                  <a:lnTo>
                    <a:pt x="150" y="379"/>
                  </a:lnTo>
                  <a:lnTo>
                    <a:pt x="146" y="372"/>
                  </a:lnTo>
                  <a:lnTo>
                    <a:pt x="140" y="366"/>
                  </a:lnTo>
                  <a:lnTo>
                    <a:pt x="134" y="360"/>
                  </a:lnTo>
                  <a:lnTo>
                    <a:pt x="130" y="356"/>
                  </a:lnTo>
                  <a:lnTo>
                    <a:pt x="125" y="350"/>
                  </a:lnTo>
                  <a:lnTo>
                    <a:pt x="121" y="344"/>
                  </a:lnTo>
                  <a:lnTo>
                    <a:pt x="115" y="337"/>
                  </a:lnTo>
                  <a:lnTo>
                    <a:pt x="111" y="331"/>
                  </a:lnTo>
                  <a:lnTo>
                    <a:pt x="107" y="325"/>
                  </a:lnTo>
                  <a:lnTo>
                    <a:pt x="101" y="319"/>
                  </a:lnTo>
                  <a:lnTo>
                    <a:pt x="97" y="313"/>
                  </a:lnTo>
                  <a:lnTo>
                    <a:pt x="93" y="307"/>
                  </a:lnTo>
                  <a:lnTo>
                    <a:pt x="88" y="300"/>
                  </a:lnTo>
                  <a:lnTo>
                    <a:pt x="84" y="294"/>
                  </a:lnTo>
                  <a:lnTo>
                    <a:pt x="80" y="288"/>
                  </a:lnTo>
                  <a:lnTo>
                    <a:pt x="76" y="282"/>
                  </a:lnTo>
                  <a:lnTo>
                    <a:pt x="72" y="276"/>
                  </a:lnTo>
                  <a:lnTo>
                    <a:pt x="68" y="270"/>
                  </a:lnTo>
                  <a:lnTo>
                    <a:pt x="66" y="261"/>
                  </a:lnTo>
                  <a:lnTo>
                    <a:pt x="62" y="255"/>
                  </a:lnTo>
                  <a:lnTo>
                    <a:pt x="60" y="249"/>
                  </a:lnTo>
                  <a:lnTo>
                    <a:pt x="56" y="243"/>
                  </a:lnTo>
                  <a:lnTo>
                    <a:pt x="51" y="237"/>
                  </a:lnTo>
                  <a:lnTo>
                    <a:pt x="49" y="228"/>
                  </a:lnTo>
                  <a:lnTo>
                    <a:pt x="45" y="222"/>
                  </a:lnTo>
                  <a:lnTo>
                    <a:pt x="43" y="216"/>
                  </a:lnTo>
                  <a:lnTo>
                    <a:pt x="41" y="208"/>
                  </a:lnTo>
                  <a:lnTo>
                    <a:pt x="39" y="202"/>
                  </a:lnTo>
                  <a:lnTo>
                    <a:pt x="35" y="195"/>
                  </a:lnTo>
                  <a:lnTo>
                    <a:pt x="33" y="189"/>
                  </a:lnTo>
                  <a:lnTo>
                    <a:pt x="31" y="181"/>
                  </a:lnTo>
                  <a:lnTo>
                    <a:pt x="29" y="175"/>
                  </a:lnTo>
                  <a:lnTo>
                    <a:pt x="25" y="169"/>
                  </a:lnTo>
                  <a:lnTo>
                    <a:pt x="25" y="163"/>
                  </a:lnTo>
                  <a:lnTo>
                    <a:pt x="23" y="154"/>
                  </a:lnTo>
                  <a:lnTo>
                    <a:pt x="21" y="148"/>
                  </a:lnTo>
                  <a:lnTo>
                    <a:pt x="19" y="142"/>
                  </a:lnTo>
                  <a:lnTo>
                    <a:pt x="16" y="134"/>
                  </a:lnTo>
                  <a:lnTo>
                    <a:pt x="14" y="128"/>
                  </a:lnTo>
                  <a:lnTo>
                    <a:pt x="14" y="121"/>
                  </a:lnTo>
                  <a:lnTo>
                    <a:pt x="12" y="113"/>
                  </a:lnTo>
                  <a:lnTo>
                    <a:pt x="12" y="107"/>
                  </a:lnTo>
                  <a:lnTo>
                    <a:pt x="10" y="101"/>
                  </a:lnTo>
                  <a:lnTo>
                    <a:pt x="10" y="95"/>
                  </a:lnTo>
                  <a:lnTo>
                    <a:pt x="8" y="86"/>
                  </a:lnTo>
                  <a:lnTo>
                    <a:pt x="8" y="80"/>
                  </a:lnTo>
                  <a:lnTo>
                    <a:pt x="8" y="74"/>
                  </a:lnTo>
                  <a:lnTo>
                    <a:pt x="6" y="68"/>
                  </a:lnTo>
                  <a:lnTo>
                    <a:pt x="6" y="60"/>
                  </a:lnTo>
                  <a:lnTo>
                    <a:pt x="6" y="53"/>
                  </a:lnTo>
                  <a:lnTo>
                    <a:pt x="6" y="39"/>
                  </a:lnTo>
                  <a:lnTo>
                    <a:pt x="6" y="33"/>
                  </a:lnTo>
                  <a:lnTo>
                    <a:pt x="6" y="27"/>
                  </a:lnTo>
                  <a:lnTo>
                    <a:pt x="8" y="19"/>
                  </a:lnTo>
                  <a:lnTo>
                    <a:pt x="8" y="12"/>
                  </a:lnTo>
                  <a:lnTo>
                    <a:pt x="10" y="0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0" y="23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0" y="66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2" y="86"/>
                  </a:lnTo>
                  <a:lnTo>
                    <a:pt x="4" y="93"/>
                  </a:lnTo>
                  <a:lnTo>
                    <a:pt x="4" y="99"/>
                  </a:lnTo>
                  <a:lnTo>
                    <a:pt x="4" y="107"/>
                  </a:lnTo>
                  <a:lnTo>
                    <a:pt x="6" y="113"/>
                  </a:lnTo>
                  <a:lnTo>
                    <a:pt x="6" y="119"/>
                  </a:lnTo>
                  <a:lnTo>
                    <a:pt x="8" y="128"/>
                  </a:lnTo>
                  <a:lnTo>
                    <a:pt x="10" y="134"/>
                  </a:lnTo>
                  <a:lnTo>
                    <a:pt x="12" y="142"/>
                  </a:lnTo>
                  <a:lnTo>
                    <a:pt x="12" y="148"/>
                  </a:lnTo>
                  <a:lnTo>
                    <a:pt x="14" y="154"/>
                  </a:lnTo>
                  <a:lnTo>
                    <a:pt x="16" y="163"/>
                  </a:lnTo>
                  <a:lnTo>
                    <a:pt x="19" y="169"/>
                  </a:lnTo>
                  <a:lnTo>
                    <a:pt x="21" y="177"/>
                  </a:lnTo>
                  <a:lnTo>
                    <a:pt x="23" y="183"/>
                  </a:lnTo>
                  <a:lnTo>
                    <a:pt x="25" y="189"/>
                  </a:lnTo>
                  <a:lnTo>
                    <a:pt x="27" y="195"/>
                  </a:lnTo>
                  <a:lnTo>
                    <a:pt x="31" y="204"/>
                  </a:lnTo>
                  <a:lnTo>
                    <a:pt x="33" y="210"/>
                  </a:lnTo>
                  <a:lnTo>
                    <a:pt x="35" y="216"/>
                  </a:lnTo>
                  <a:lnTo>
                    <a:pt x="39" y="224"/>
                  </a:lnTo>
                  <a:lnTo>
                    <a:pt x="41" y="230"/>
                  </a:lnTo>
                  <a:lnTo>
                    <a:pt x="45" y="237"/>
                  </a:lnTo>
                  <a:lnTo>
                    <a:pt x="47" y="243"/>
                  </a:lnTo>
                  <a:lnTo>
                    <a:pt x="51" y="251"/>
                  </a:lnTo>
                  <a:lnTo>
                    <a:pt x="56" y="257"/>
                  </a:lnTo>
                  <a:lnTo>
                    <a:pt x="58" y="263"/>
                  </a:lnTo>
                  <a:lnTo>
                    <a:pt x="62" y="272"/>
                  </a:lnTo>
                  <a:lnTo>
                    <a:pt x="66" y="278"/>
                  </a:lnTo>
                  <a:lnTo>
                    <a:pt x="70" y="284"/>
                  </a:lnTo>
                  <a:lnTo>
                    <a:pt x="72" y="290"/>
                  </a:lnTo>
                  <a:lnTo>
                    <a:pt x="76" y="296"/>
                  </a:lnTo>
                  <a:lnTo>
                    <a:pt x="82" y="302"/>
                  </a:lnTo>
                  <a:lnTo>
                    <a:pt x="86" y="309"/>
                  </a:lnTo>
                  <a:lnTo>
                    <a:pt x="90" y="315"/>
                  </a:lnTo>
                  <a:lnTo>
                    <a:pt x="95" y="321"/>
                  </a:lnTo>
                  <a:lnTo>
                    <a:pt x="99" y="327"/>
                  </a:lnTo>
                  <a:lnTo>
                    <a:pt x="103" y="333"/>
                  </a:lnTo>
                  <a:lnTo>
                    <a:pt x="109" y="342"/>
                  </a:lnTo>
                  <a:lnTo>
                    <a:pt x="113" y="348"/>
                  </a:lnTo>
                  <a:lnTo>
                    <a:pt x="117" y="352"/>
                  </a:lnTo>
                  <a:lnTo>
                    <a:pt x="123" y="358"/>
                  </a:lnTo>
                  <a:lnTo>
                    <a:pt x="130" y="364"/>
                  </a:lnTo>
                  <a:lnTo>
                    <a:pt x="134" y="370"/>
                  </a:lnTo>
                  <a:lnTo>
                    <a:pt x="138" y="376"/>
                  </a:lnTo>
                  <a:lnTo>
                    <a:pt x="144" y="383"/>
                  </a:lnTo>
                  <a:lnTo>
                    <a:pt x="150" y="389"/>
                  </a:lnTo>
                  <a:lnTo>
                    <a:pt x="154" y="393"/>
                  </a:lnTo>
                  <a:lnTo>
                    <a:pt x="160" y="399"/>
                  </a:lnTo>
                  <a:lnTo>
                    <a:pt x="167" y="403"/>
                  </a:lnTo>
                  <a:lnTo>
                    <a:pt x="173" y="409"/>
                  </a:lnTo>
                  <a:lnTo>
                    <a:pt x="177" y="416"/>
                  </a:lnTo>
                  <a:lnTo>
                    <a:pt x="183" y="420"/>
                  </a:lnTo>
                  <a:lnTo>
                    <a:pt x="189" y="426"/>
                  </a:lnTo>
                  <a:lnTo>
                    <a:pt x="195" y="432"/>
                  </a:lnTo>
                  <a:lnTo>
                    <a:pt x="202" y="436"/>
                  </a:lnTo>
                  <a:lnTo>
                    <a:pt x="208" y="442"/>
                  </a:lnTo>
                  <a:lnTo>
                    <a:pt x="214" y="446"/>
                  </a:lnTo>
                  <a:lnTo>
                    <a:pt x="220" y="451"/>
                  </a:lnTo>
                  <a:lnTo>
                    <a:pt x="226" y="455"/>
                  </a:lnTo>
                  <a:lnTo>
                    <a:pt x="232" y="461"/>
                  </a:lnTo>
                  <a:lnTo>
                    <a:pt x="239" y="465"/>
                  </a:lnTo>
                  <a:lnTo>
                    <a:pt x="247" y="469"/>
                  </a:lnTo>
                  <a:lnTo>
                    <a:pt x="253" y="473"/>
                  </a:lnTo>
                  <a:lnTo>
                    <a:pt x="259" y="479"/>
                  </a:lnTo>
                  <a:lnTo>
                    <a:pt x="265" y="483"/>
                  </a:lnTo>
                  <a:lnTo>
                    <a:pt x="271" y="488"/>
                  </a:lnTo>
                  <a:lnTo>
                    <a:pt x="280" y="492"/>
                  </a:lnTo>
                  <a:lnTo>
                    <a:pt x="286" y="494"/>
                  </a:lnTo>
                  <a:lnTo>
                    <a:pt x="292" y="498"/>
                  </a:lnTo>
                  <a:lnTo>
                    <a:pt x="300" y="504"/>
                  </a:lnTo>
                  <a:lnTo>
                    <a:pt x="308" y="506"/>
                  </a:lnTo>
                  <a:lnTo>
                    <a:pt x="315" y="510"/>
                  </a:lnTo>
                  <a:lnTo>
                    <a:pt x="321" y="512"/>
                  </a:lnTo>
                  <a:lnTo>
                    <a:pt x="329" y="516"/>
                  </a:lnTo>
                  <a:lnTo>
                    <a:pt x="335" y="521"/>
                  </a:lnTo>
                  <a:lnTo>
                    <a:pt x="341" y="523"/>
                  </a:lnTo>
                  <a:lnTo>
                    <a:pt x="350" y="527"/>
                  </a:lnTo>
                  <a:lnTo>
                    <a:pt x="358" y="531"/>
                  </a:lnTo>
                  <a:lnTo>
                    <a:pt x="364" y="533"/>
                  </a:lnTo>
                  <a:lnTo>
                    <a:pt x="372" y="537"/>
                  </a:lnTo>
                  <a:lnTo>
                    <a:pt x="378" y="539"/>
                  </a:lnTo>
                  <a:lnTo>
                    <a:pt x="387" y="541"/>
                  </a:lnTo>
                  <a:lnTo>
                    <a:pt x="395" y="543"/>
                  </a:lnTo>
                  <a:lnTo>
                    <a:pt x="401" y="547"/>
                  </a:lnTo>
                  <a:lnTo>
                    <a:pt x="409" y="549"/>
                  </a:lnTo>
                  <a:lnTo>
                    <a:pt x="415" y="551"/>
                  </a:lnTo>
                  <a:lnTo>
                    <a:pt x="424" y="553"/>
                  </a:lnTo>
                  <a:lnTo>
                    <a:pt x="432" y="555"/>
                  </a:lnTo>
                  <a:lnTo>
                    <a:pt x="438" y="558"/>
                  </a:lnTo>
                  <a:lnTo>
                    <a:pt x="446" y="560"/>
                  </a:lnTo>
                  <a:lnTo>
                    <a:pt x="452" y="562"/>
                  </a:lnTo>
                  <a:lnTo>
                    <a:pt x="461" y="562"/>
                  </a:lnTo>
                  <a:lnTo>
                    <a:pt x="469" y="564"/>
                  </a:lnTo>
                  <a:lnTo>
                    <a:pt x="475" y="566"/>
                  </a:lnTo>
                  <a:lnTo>
                    <a:pt x="483" y="566"/>
                  </a:lnTo>
                  <a:lnTo>
                    <a:pt x="492" y="568"/>
                  </a:lnTo>
                  <a:lnTo>
                    <a:pt x="498" y="570"/>
                  </a:lnTo>
                  <a:lnTo>
                    <a:pt x="506" y="570"/>
                  </a:lnTo>
                  <a:lnTo>
                    <a:pt x="512" y="570"/>
                  </a:lnTo>
                  <a:lnTo>
                    <a:pt x="520" y="572"/>
                  </a:lnTo>
                  <a:lnTo>
                    <a:pt x="529" y="572"/>
                  </a:lnTo>
                  <a:lnTo>
                    <a:pt x="537" y="574"/>
                  </a:lnTo>
                  <a:lnTo>
                    <a:pt x="543" y="574"/>
                  </a:lnTo>
                  <a:lnTo>
                    <a:pt x="551" y="574"/>
                  </a:lnTo>
                  <a:lnTo>
                    <a:pt x="557" y="574"/>
                  </a:lnTo>
                  <a:lnTo>
                    <a:pt x="580" y="574"/>
                  </a:lnTo>
                  <a:lnTo>
                    <a:pt x="588" y="574"/>
                  </a:lnTo>
                  <a:lnTo>
                    <a:pt x="594" y="574"/>
                  </a:lnTo>
                  <a:lnTo>
                    <a:pt x="601" y="574"/>
                  </a:lnTo>
                  <a:lnTo>
                    <a:pt x="609" y="572"/>
                  </a:lnTo>
                  <a:lnTo>
                    <a:pt x="617" y="572"/>
                  </a:lnTo>
                  <a:lnTo>
                    <a:pt x="623" y="572"/>
                  </a:lnTo>
                  <a:lnTo>
                    <a:pt x="631" y="570"/>
                  </a:lnTo>
                  <a:lnTo>
                    <a:pt x="638" y="570"/>
                  </a:lnTo>
                  <a:lnTo>
                    <a:pt x="644" y="568"/>
                  </a:lnTo>
                  <a:lnTo>
                    <a:pt x="652" y="568"/>
                  </a:lnTo>
                  <a:lnTo>
                    <a:pt x="658" y="566"/>
                  </a:lnTo>
                  <a:lnTo>
                    <a:pt x="666" y="566"/>
                  </a:lnTo>
                  <a:lnTo>
                    <a:pt x="672" y="564"/>
                  </a:lnTo>
                  <a:lnTo>
                    <a:pt x="679" y="562"/>
                  </a:lnTo>
                  <a:lnTo>
                    <a:pt x="687" y="560"/>
                  </a:lnTo>
                  <a:lnTo>
                    <a:pt x="693" y="558"/>
                  </a:lnTo>
                  <a:lnTo>
                    <a:pt x="699" y="555"/>
                  </a:lnTo>
                  <a:lnTo>
                    <a:pt x="705" y="553"/>
                  </a:lnTo>
                  <a:lnTo>
                    <a:pt x="714" y="551"/>
                  </a:lnTo>
                  <a:lnTo>
                    <a:pt x="720" y="549"/>
                  </a:lnTo>
                  <a:lnTo>
                    <a:pt x="726" y="547"/>
                  </a:lnTo>
                  <a:lnTo>
                    <a:pt x="732" y="545"/>
                  </a:lnTo>
                  <a:lnTo>
                    <a:pt x="738" y="543"/>
                  </a:lnTo>
                  <a:lnTo>
                    <a:pt x="744" y="541"/>
                  </a:lnTo>
                  <a:lnTo>
                    <a:pt x="751" y="537"/>
                  </a:lnTo>
                  <a:lnTo>
                    <a:pt x="757" y="535"/>
                  </a:lnTo>
                  <a:lnTo>
                    <a:pt x="763" y="533"/>
                  </a:lnTo>
                  <a:lnTo>
                    <a:pt x="769" y="529"/>
                  </a:lnTo>
                  <a:lnTo>
                    <a:pt x="775" y="525"/>
                  </a:lnTo>
                  <a:lnTo>
                    <a:pt x="781" y="523"/>
                  </a:lnTo>
                  <a:lnTo>
                    <a:pt x="788" y="518"/>
                  </a:lnTo>
                  <a:lnTo>
                    <a:pt x="792" y="516"/>
                  </a:lnTo>
                  <a:lnTo>
                    <a:pt x="798" y="512"/>
                  </a:lnTo>
                  <a:lnTo>
                    <a:pt x="800" y="51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CD22A66C-FA92-4AD6-99FF-0DB0F1447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" y="1415"/>
              <a:ext cx="880" cy="1086"/>
            </a:xfrm>
            <a:custGeom>
              <a:avLst/>
              <a:gdLst>
                <a:gd name="T0" fmla="*/ 14 w 880"/>
                <a:gd name="T1" fmla="*/ 41 h 1086"/>
                <a:gd name="T2" fmla="*/ 33 w 880"/>
                <a:gd name="T3" fmla="*/ 88 h 1086"/>
                <a:gd name="T4" fmla="*/ 58 w 880"/>
                <a:gd name="T5" fmla="*/ 136 h 1086"/>
                <a:gd name="T6" fmla="*/ 82 w 880"/>
                <a:gd name="T7" fmla="*/ 181 h 1086"/>
                <a:gd name="T8" fmla="*/ 111 w 880"/>
                <a:gd name="T9" fmla="*/ 230 h 1086"/>
                <a:gd name="T10" fmla="*/ 146 w 880"/>
                <a:gd name="T11" fmla="*/ 279 h 1086"/>
                <a:gd name="T12" fmla="*/ 181 w 880"/>
                <a:gd name="T13" fmla="*/ 329 h 1086"/>
                <a:gd name="T14" fmla="*/ 212 w 880"/>
                <a:gd name="T15" fmla="*/ 374 h 1086"/>
                <a:gd name="T16" fmla="*/ 138 w 880"/>
                <a:gd name="T17" fmla="*/ 390 h 1086"/>
                <a:gd name="T18" fmla="*/ 173 w 880"/>
                <a:gd name="T19" fmla="*/ 456 h 1086"/>
                <a:gd name="T20" fmla="*/ 212 w 880"/>
                <a:gd name="T21" fmla="*/ 518 h 1086"/>
                <a:gd name="T22" fmla="*/ 255 w 880"/>
                <a:gd name="T23" fmla="*/ 573 h 1086"/>
                <a:gd name="T24" fmla="*/ 318 w 880"/>
                <a:gd name="T25" fmla="*/ 645 h 1086"/>
                <a:gd name="T26" fmla="*/ 376 w 880"/>
                <a:gd name="T27" fmla="*/ 699 h 1086"/>
                <a:gd name="T28" fmla="*/ 429 w 880"/>
                <a:gd name="T29" fmla="*/ 740 h 1086"/>
                <a:gd name="T30" fmla="*/ 485 w 880"/>
                <a:gd name="T31" fmla="*/ 777 h 1086"/>
                <a:gd name="T32" fmla="*/ 462 w 880"/>
                <a:gd name="T33" fmla="*/ 789 h 1086"/>
                <a:gd name="T34" fmla="*/ 437 w 880"/>
                <a:gd name="T35" fmla="*/ 799 h 1086"/>
                <a:gd name="T36" fmla="*/ 417 w 880"/>
                <a:gd name="T37" fmla="*/ 808 h 1086"/>
                <a:gd name="T38" fmla="*/ 396 w 880"/>
                <a:gd name="T39" fmla="*/ 814 h 1086"/>
                <a:gd name="T40" fmla="*/ 372 w 880"/>
                <a:gd name="T41" fmla="*/ 820 h 1086"/>
                <a:gd name="T42" fmla="*/ 349 w 880"/>
                <a:gd name="T43" fmla="*/ 826 h 1086"/>
                <a:gd name="T44" fmla="*/ 396 w 880"/>
                <a:gd name="T45" fmla="*/ 865 h 1086"/>
                <a:gd name="T46" fmla="*/ 454 w 880"/>
                <a:gd name="T47" fmla="*/ 904 h 1086"/>
                <a:gd name="T48" fmla="*/ 518 w 880"/>
                <a:gd name="T49" fmla="*/ 941 h 1086"/>
                <a:gd name="T50" fmla="*/ 581 w 880"/>
                <a:gd name="T51" fmla="*/ 974 h 1086"/>
                <a:gd name="T52" fmla="*/ 651 w 880"/>
                <a:gd name="T53" fmla="*/ 1005 h 1086"/>
                <a:gd name="T54" fmla="*/ 727 w 880"/>
                <a:gd name="T55" fmla="*/ 1036 h 1086"/>
                <a:gd name="T56" fmla="*/ 805 w 880"/>
                <a:gd name="T57" fmla="*/ 1062 h 1086"/>
                <a:gd name="T58" fmla="*/ 875 w 880"/>
                <a:gd name="T59" fmla="*/ 1083 h 1086"/>
                <a:gd name="T60" fmla="*/ 830 w 880"/>
                <a:gd name="T61" fmla="*/ 1058 h 1086"/>
                <a:gd name="T62" fmla="*/ 785 w 880"/>
                <a:gd name="T63" fmla="*/ 1034 h 1086"/>
                <a:gd name="T64" fmla="*/ 741 w 880"/>
                <a:gd name="T65" fmla="*/ 1009 h 1086"/>
                <a:gd name="T66" fmla="*/ 702 w 880"/>
                <a:gd name="T67" fmla="*/ 984 h 1086"/>
                <a:gd name="T68" fmla="*/ 661 w 880"/>
                <a:gd name="T69" fmla="*/ 958 h 1086"/>
                <a:gd name="T70" fmla="*/ 620 w 880"/>
                <a:gd name="T71" fmla="*/ 931 h 1086"/>
                <a:gd name="T72" fmla="*/ 581 w 880"/>
                <a:gd name="T73" fmla="*/ 902 h 1086"/>
                <a:gd name="T74" fmla="*/ 561 w 880"/>
                <a:gd name="T75" fmla="*/ 880 h 1086"/>
                <a:gd name="T76" fmla="*/ 585 w 880"/>
                <a:gd name="T77" fmla="*/ 869 h 1086"/>
                <a:gd name="T78" fmla="*/ 608 w 880"/>
                <a:gd name="T79" fmla="*/ 861 h 1086"/>
                <a:gd name="T80" fmla="*/ 633 w 880"/>
                <a:gd name="T81" fmla="*/ 851 h 1086"/>
                <a:gd name="T82" fmla="*/ 655 w 880"/>
                <a:gd name="T83" fmla="*/ 838 h 1086"/>
                <a:gd name="T84" fmla="*/ 680 w 880"/>
                <a:gd name="T85" fmla="*/ 824 h 1086"/>
                <a:gd name="T86" fmla="*/ 637 w 880"/>
                <a:gd name="T87" fmla="*/ 797 h 1086"/>
                <a:gd name="T88" fmla="*/ 577 w 880"/>
                <a:gd name="T89" fmla="*/ 764 h 1086"/>
                <a:gd name="T90" fmla="*/ 520 w 880"/>
                <a:gd name="T91" fmla="*/ 729 h 1086"/>
                <a:gd name="T92" fmla="*/ 462 w 880"/>
                <a:gd name="T93" fmla="*/ 693 h 1086"/>
                <a:gd name="T94" fmla="*/ 411 w 880"/>
                <a:gd name="T95" fmla="*/ 656 h 1086"/>
                <a:gd name="T96" fmla="*/ 357 w 880"/>
                <a:gd name="T97" fmla="*/ 612 h 1086"/>
                <a:gd name="T98" fmla="*/ 308 w 880"/>
                <a:gd name="T99" fmla="*/ 569 h 1086"/>
                <a:gd name="T100" fmla="*/ 281 w 880"/>
                <a:gd name="T101" fmla="*/ 520 h 1086"/>
                <a:gd name="T102" fmla="*/ 333 w 880"/>
                <a:gd name="T103" fmla="*/ 514 h 1086"/>
                <a:gd name="T104" fmla="*/ 372 w 880"/>
                <a:gd name="T105" fmla="*/ 510 h 1086"/>
                <a:gd name="T106" fmla="*/ 405 w 880"/>
                <a:gd name="T107" fmla="*/ 503 h 1086"/>
                <a:gd name="T108" fmla="*/ 435 w 880"/>
                <a:gd name="T109" fmla="*/ 499 h 1086"/>
                <a:gd name="T110" fmla="*/ 419 w 880"/>
                <a:gd name="T111" fmla="*/ 471 h 1086"/>
                <a:gd name="T112" fmla="*/ 343 w 880"/>
                <a:gd name="T113" fmla="*/ 411 h 1086"/>
                <a:gd name="T114" fmla="*/ 273 w 880"/>
                <a:gd name="T115" fmla="*/ 349 h 1086"/>
                <a:gd name="T116" fmla="*/ 173 w 880"/>
                <a:gd name="T117" fmla="*/ 247 h 1086"/>
                <a:gd name="T118" fmla="*/ 117 w 880"/>
                <a:gd name="T119" fmla="*/ 181 h 1086"/>
                <a:gd name="T120" fmla="*/ 70 w 880"/>
                <a:gd name="T121" fmla="*/ 115 h 1086"/>
                <a:gd name="T122" fmla="*/ 27 w 880"/>
                <a:gd name="T123" fmla="*/ 49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80" h="1086">
                  <a:moveTo>
                    <a:pt x="0" y="0"/>
                  </a:move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10" y="31"/>
                  </a:lnTo>
                  <a:lnTo>
                    <a:pt x="12" y="35"/>
                  </a:lnTo>
                  <a:lnTo>
                    <a:pt x="12" y="37"/>
                  </a:lnTo>
                  <a:lnTo>
                    <a:pt x="14" y="41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8" y="53"/>
                  </a:lnTo>
                  <a:lnTo>
                    <a:pt x="21" y="58"/>
                  </a:lnTo>
                  <a:lnTo>
                    <a:pt x="21" y="62"/>
                  </a:lnTo>
                  <a:lnTo>
                    <a:pt x="23" y="66"/>
                  </a:lnTo>
                  <a:lnTo>
                    <a:pt x="25" y="70"/>
                  </a:lnTo>
                  <a:lnTo>
                    <a:pt x="27" y="74"/>
                  </a:lnTo>
                  <a:lnTo>
                    <a:pt x="29" y="76"/>
                  </a:lnTo>
                  <a:lnTo>
                    <a:pt x="31" y="80"/>
                  </a:lnTo>
                  <a:lnTo>
                    <a:pt x="31" y="84"/>
                  </a:lnTo>
                  <a:lnTo>
                    <a:pt x="33" y="88"/>
                  </a:lnTo>
                  <a:lnTo>
                    <a:pt x="35" y="92"/>
                  </a:lnTo>
                  <a:lnTo>
                    <a:pt x="37" y="97"/>
                  </a:lnTo>
                  <a:lnTo>
                    <a:pt x="39" y="101"/>
                  </a:lnTo>
                  <a:lnTo>
                    <a:pt x="41" y="105"/>
                  </a:lnTo>
                  <a:lnTo>
                    <a:pt x="43" y="107"/>
                  </a:lnTo>
                  <a:lnTo>
                    <a:pt x="45" y="113"/>
                  </a:lnTo>
                  <a:lnTo>
                    <a:pt x="47" y="117"/>
                  </a:lnTo>
                  <a:lnTo>
                    <a:pt x="47" y="121"/>
                  </a:lnTo>
                  <a:lnTo>
                    <a:pt x="51" y="123"/>
                  </a:lnTo>
                  <a:lnTo>
                    <a:pt x="53" y="127"/>
                  </a:lnTo>
                  <a:lnTo>
                    <a:pt x="53" y="132"/>
                  </a:lnTo>
                  <a:lnTo>
                    <a:pt x="58" y="136"/>
                  </a:lnTo>
                  <a:lnTo>
                    <a:pt x="58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2"/>
                  </a:lnTo>
                  <a:lnTo>
                    <a:pt x="68" y="156"/>
                  </a:lnTo>
                  <a:lnTo>
                    <a:pt x="70" y="160"/>
                  </a:lnTo>
                  <a:lnTo>
                    <a:pt x="72" y="162"/>
                  </a:lnTo>
                  <a:lnTo>
                    <a:pt x="74" y="166"/>
                  </a:lnTo>
                  <a:lnTo>
                    <a:pt x="76" y="173"/>
                  </a:lnTo>
                  <a:lnTo>
                    <a:pt x="78" y="177"/>
                  </a:lnTo>
                  <a:lnTo>
                    <a:pt x="80" y="179"/>
                  </a:lnTo>
                  <a:lnTo>
                    <a:pt x="82" y="181"/>
                  </a:lnTo>
                  <a:lnTo>
                    <a:pt x="84" y="185"/>
                  </a:lnTo>
                  <a:lnTo>
                    <a:pt x="86" y="189"/>
                  </a:lnTo>
                  <a:lnTo>
                    <a:pt x="88" y="193"/>
                  </a:lnTo>
                  <a:lnTo>
                    <a:pt x="90" y="197"/>
                  </a:lnTo>
                  <a:lnTo>
                    <a:pt x="92" y="201"/>
                  </a:lnTo>
                  <a:lnTo>
                    <a:pt x="97" y="205"/>
                  </a:lnTo>
                  <a:lnTo>
                    <a:pt x="99" y="210"/>
                  </a:lnTo>
                  <a:lnTo>
                    <a:pt x="101" y="214"/>
                  </a:lnTo>
                  <a:lnTo>
                    <a:pt x="103" y="218"/>
                  </a:lnTo>
                  <a:lnTo>
                    <a:pt x="107" y="222"/>
                  </a:lnTo>
                  <a:lnTo>
                    <a:pt x="109" y="226"/>
                  </a:lnTo>
                  <a:lnTo>
                    <a:pt x="111" y="230"/>
                  </a:lnTo>
                  <a:lnTo>
                    <a:pt x="115" y="234"/>
                  </a:lnTo>
                  <a:lnTo>
                    <a:pt x="117" y="238"/>
                  </a:lnTo>
                  <a:lnTo>
                    <a:pt x="119" y="242"/>
                  </a:lnTo>
                  <a:lnTo>
                    <a:pt x="121" y="247"/>
                  </a:lnTo>
                  <a:lnTo>
                    <a:pt x="125" y="251"/>
                  </a:lnTo>
                  <a:lnTo>
                    <a:pt x="127" y="255"/>
                  </a:lnTo>
                  <a:lnTo>
                    <a:pt x="129" y="259"/>
                  </a:lnTo>
                  <a:lnTo>
                    <a:pt x="133" y="263"/>
                  </a:lnTo>
                  <a:lnTo>
                    <a:pt x="136" y="267"/>
                  </a:lnTo>
                  <a:lnTo>
                    <a:pt x="140" y="271"/>
                  </a:lnTo>
                  <a:lnTo>
                    <a:pt x="142" y="275"/>
                  </a:lnTo>
                  <a:lnTo>
                    <a:pt x="146" y="279"/>
                  </a:lnTo>
                  <a:lnTo>
                    <a:pt x="148" y="284"/>
                  </a:lnTo>
                  <a:lnTo>
                    <a:pt x="150" y="288"/>
                  </a:lnTo>
                  <a:lnTo>
                    <a:pt x="154" y="292"/>
                  </a:lnTo>
                  <a:lnTo>
                    <a:pt x="156" y="296"/>
                  </a:lnTo>
                  <a:lnTo>
                    <a:pt x="158" y="300"/>
                  </a:lnTo>
                  <a:lnTo>
                    <a:pt x="162" y="304"/>
                  </a:lnTo>
                  <a:lnTo>
                    <a:pt x="166" y="308"/>
                  </a:lnTo>
                  <a:lnTo>
                    <a:pt x="168" y="312"/>
                  </a:lnTo>
                  <a:lnTo>
                    <a:pt x="173" y="316"/>
                  </a:lnTo>
                  <a:lnTo>
                    <a:pt x="175" y="321"/>
                  </a:lnTo>
                  <a:lnTo>
                    <a:pt x="179" y="325"/>
                  </a:lnTo>
                  <a:lnTo>
                    <a:pt x="181" y="329"/>
                  </a:lnTo>
                  <a:lnTo>
                    <a:pt x="185" y="333"/>
                  </a:lnTo>
                  <a:lnTo>
                    <a:pt x="187" y="337"/>
                  </a:lnTo>
                  <a:lnTo>
                    <a:pt x="191" y="341"/>
                  </a:lnTo>
                  <a:lnTo>
                    <a:pt x="195" y="345"/>
                  </a:lnTo>
                  <a:lnTo>
                    <a:pt x="197" y="349"/>
                  </a:lnTo>
                  <a:lnTo>
                    <a:pt x="201" y="353"/>
                  </a:lnTo>
                  <a:lnTo>
                    <a:pt x="203" y="358"/>
                  </a:lnTo>
                  <a:lnTo>
                    <a:pt x="207" y="362"/>
                  </a:lnTo>
                  <a:lnTo>
                    <a:pt x="212" y="368"/>
                  </a:lnTo>
                  <a:lnTo>
                    <a:pt x="216" y="372"/>
                  </a:lnTo>
                  <a:lnTo>
                    <a:pt x="216" y="374"/>
                  </a:lnTo>
                  <a:lnTo>
                    <a:pt x="212" y="374"/>
                  </a:lnTo>
                  <a:lnTo>
                    <a:pt x="201" y="374"/>
                  </a:lnTo>
                  <a:lnTo>
                    <a:pt x="201" y="376"/>
                  </a:lnTo>
                  <a:lnTo>
                    <a:pt x="187" y="376"/>
                  </a:lnTo>
                  <a:lnTo>
                    <a:pt x="185" y="376"/>
                  </a:lnTo>
                  <a:lnTo>
                    <a:pt x="150" y="376"/>
                  </a:lnTo>
                  <a:lnTo>
                    <a:pt x="140" y="376"/>
                  </a:lnTo>
                  <a:lnTo>
                    <a:pt x="138" y="374"/>
                  </a:lnTo>
                  <a:lnTo>
                    <a:pt x="131" y="374"/>
                  </a:lnTo>
                  <a:lnTo>
                    <a:pt x="127" y="374"/>
                  </a:lnTo>
                  <a:lnTo>
                    <a:pt x="131" y="380"/>
                  </a:lnTo>
                  <a:lnTo>
                    <a:pt x="133" y="386"/>
                  </a:lnTo>
                  <a:lnTo>
                    <a:pt x="138" y="390"/>
                  </a:lnTo>
                  <a:lnTo>
                    <a:pt x="140" y="397"/>
                  </a:lnTo>
                  <a:lnTo>
                    <a:pt x="142" y="403"/>
                  </a:lnTo>
                  <a:lnTo>
                    <a:pt x="146" y="407"/>
                  </a:lnTo>
                  <a:lnTo>
                    <a:pt x="148" y="413"/>
                  </a:lnTo>
                  <a:lnTo>
                    <a:pt x="152" y="419"/>
                  </a:lnTo>
                  <a:lnTo>
                    <a:pt x="154" y="423"/>
                  </a:lnTo>
                  <a:lnTo>
                    <a:pt x="158" y="429"/>
                  </a:lnTo>
                  <a:lnTo>
                    <a:pt x="160" y="436"/>
                  </a:lnTo>
                  <a:lnTo>
                    <a:pt x="164" y="440"/>
                  </a:lnTo>
                  <a:lnTo>
                    <a:pt x="166" y="444"/>
                  </a:lnTo>
                  <a:lnTo>
                    <a:pt x="170" y="450"/>
                  </a:lnTo>
                  <a:lnTo>
                    <a:pt x="173" y="456"/>
                  </a:lnTo>
                  <a:lnTo>
                    <a:pt x="177" y="460"/>
                  </a:lnTo>
                  <a:lnTo>
                    <a:pt x="179" y="466"/>
                  </a:lnTo>
                  <a:lnTo>
                    <a:pt x="183" y="473"/>
                  </a:lnTo>
                  <a:lnTo>
                    <a:pt x="185" y="477"/>
                  </a:lnTo>
                  <a:lnTo>
                    <a:pt x="189" y="481"/>
                  </a:lnTo>
                  <a:lnTo>
                    <a:pt x="193" y="487"/>
                  </a:lnTo>
                  <a:lnTo>
                    <a:pt x="195" y="491"/>
                  </a:lnTo>
                  <a:lnTo>
                    <a:pt x="199" y="497"/>
                  </a:lnTo>
                  <a:lnTo>
                    <a:pt x="201" y="501"/>
                  </a:lnTo>
                  <a:lnTo>
                    <a:pt x="205" y="508"/>
                  </a:lnTo>
                  <a:lnTo>
                    <a:pt x="209" y="512"/>
                  </a:lnTo>
                  <a:lnTo>
                    <a:pt x="212" y="518"/>
                  </a:lnTo>
                  <a:lnTo>
                    <a:pt x="216" y="522"/>
                  </a:lnTo>
                  <a:lnTo>
                    <a:pt x="220" y="526"/>
                  </a:lnTo>
                  <a:lnTo>
                    <a:pt x="222" y="532"/>
                  </a:lnTo>
                  <a:lnTo>
                    <a:pt x="226" y="536"/>
                  </a:lnTo>
                  <a:lnTo>
                    <a:pt x="230" y="540"/>
                  </a:lnTo>
                  <a:lnTo>
                    <a:pt x="232" y="547"/>
                  </a:lnTo>
                  <a:lnTo>
                    <a:pt x="236" y="551"/>
                  </a:lnTo>
                  <a:lnTo>
                    <a:pt x="240" y="555"/>
                  </a:lnTo>
                  <a:lnTo>
                    <a:pt x="244" y="561"/>
                  </a:lnTo>
                  <a:lnTo>
                    <a:pt x="246" y="565"/>
                  </a:lnTo>
                  <a:lnTo>
                    <a:pt x="251" y="569"/>
                  </a:lnTo>
                  <a:lnTo>
                    <a:pt x="255" y="573"/>
                  </a:lnTo>
                  <a:lnTo>
                    <a:pt x="259" y="579"/>
                  </a:lnTo>
                  <a:lnTo>
                    <a:pt x="263" y="584"/>
                  </a:lnTo>
                  <a:lnTo>
                    <a:pt x="265" y="588"/>
                  </a:lnTo>
                  <a:lnTo>
                    <a:pt x="269" y="592"/>
                  </a:lnTo>
                  <a:lnTo>
                    <a:pt x="273" y="596"/>
                  </a:lnTo>
                  <a:lnTo>
                    <a:pt x="277" y="600"/>
                  </a:lnTo>
                  <a:lnTo>
                    <a:pt x="281" y="604"/>
                  </a:lnTo>
                  <a:lnTo>
                    <a:pt x="288" y="612"/>
                  </a:lnTo>
                  <a:lnTo>
                    <a:pt x="292" y="616"/>
                  </a:lnTo>
                  <a:lnTo>
                    <a:pt x="300" y="625"/>
                  </a:lnTo>
                  <a:lnTo>
                    <a:pt x="302" y="629"/>
                  </a:lnTo>
                  <a:lnTo>
                    <a:pt x="318" y="645"/>
                  </a:lnTo>
                  <a:lnTo>
                    <a:pt x="322" y="649"/>
                  </a:lnTo>
                  <a:lnTo>
                    <a:pt x="327" y="653"/>
                  </a:lnTo>
                  <a:lnTo>
                    <a:pt x="339" y="666"/>
                  </a:lnTo>
                  <a:lnTo>
                    <a:pt x="343" y="670"/>
                  </a:lnTo>
                  <a:lnTo>
                    <a:pt x="347" y="674"/>
                  </a:lnTo>
                  <a:lnTo>
                    <a:pt x="351" y="676"/>
                  </a:lnTo>
                  <a:lnTo>
                    <a:pt x="355" y="680"/>
                  </a:lnTo>
                  <a:lnTo>
                    <a:pt x="359" y="684"/>
                  </a:lnTo>
                  <a:lnTo>
                    <a:pt x="364" y="688"/>
                  </a:lnTo>
                  <a:lnTo>
                    <a:pt x="370" y="693"/>
                  </a:lnTo>
                  <a:lnTo>
                    <a:pt x="372" y="697"/>
                  </a:lnTo>
                  <a:lnTo>
                    <a:pt x="376" y="699"/>
                  </a:lnTo>
                  <a:lnTo>
                    <a:pt x="382" y="703"/>
                  </a:lnTo>
                  <a:lnTo>
                    <a:pt x="386" y="707"/>
                  </a:lnTo>
                  <a:lnTo>
                    <a:pt x="390" y="709"/>
                  </a:lnTo>
                  <a:lnTo>
                    <a:pt x="394" y="713"/>
                  </a:lnTo>
                  <a:lnTo>
                    <a:pt x="398" y="717"/>
                  </a:lnTo>
                  <a:lnTo>
                    <a:pt x="403" y="719"/>
                  </a:lnTo>
                  <a:lnTo>
                    <a:pt x="409" y="723"/>
                  </a:lnTo>
                  <a:lnTo>
                    <a:pt x="413" y="727"/>
                  </a:lnTo>
                  <a:lnTo>
                    <a:pt x="417" y="729"/>
                  </a:lnTo>
                  <a:lnTo>
                    <a:pt x="421" y="734"/>
                  </a:lnTo>
                  <a:lnTo>
                    <a:pt x="425" y="736"/>
                  </a:lnTo>
                  <a:lnTo>
                    <a:pt x="429" y="740"/>
                  </a:lnTo>
                  <a:lnTo>
                    <a:pt x="435" y="744"/>
                  </a:lnTo>
                  <a:lnTo>
                    <a:pt x="440" y="748"/>
                  </a:lnTo>
                  <a:lnTo>
                    <a:pt x="446" y="750"/>
                  </a:lnTo>
                  <a:lnTo>
                    <a:pt x="450" y="754"/>
                  </a:lnTo>
                  <a:lnTo>
                    <a:pt x="454" y="756"/>
                  </a:lnTo>
                  <a:lnTo>
                    <a:pt x="458" y="758"/>
                  </a:lnTo>
                  <a:lnTo>
                    <a:pt x="464" y="762"/>
                  </a:lnTo>
                  <a:lnTo>
                    <a:pt x="468" y="764"/>
                  </a:lnTo>
                  <a:lnTo>
                    <a:pt x="472" y="769"/>
                  </a:lnTo>
                  <a:lnTo>
                    <a:pt x="479" y="773"/>
                  </a:lnTo>
                  <a:lnTo>
                    <a:pt x="483" y="775"/>
                  </a:lnTo>
                  <a:lnTo>
                    <a:pt x="485" y="777"/>
                  </a:lnTo>
                  <a:lnTo>
                    <a:pt x="483" y="777"/>
                  </a:lnTo>
                  <a:lnTo>
                    <a:pt x="481" y="779"/>
                  </a:lnTo>
                  <a:lnTo>
                    <a:pt x="479" y="781"/>
                  </a:lnTo>
                  <a:lnTo>
                    <a:pt x="476" y="781"/>
                  </a:lnTo>
                  <a:lnTo>
                    <a:pt x="474" y="783"/>
                  </a:lnTo>
                  <a:lnTo>
                    <a:pt x="472" y="783"/>
                  </a:lnTo>
                  <a:lnTo>
                    <a:pt x="470" y="785"/>
                  </a:lnTo>
                  <a:lnTo>
                    <a:pt x="468" y="785"/>
                  </a:lnTo>
                  <a:lnTo>
                    <a:pt x="466" y="787"/>
                  </a:lnTo>
                  <a:lnTo>
                    <a:pt x="464" y="787"/>
                  </a:lnTo>
                  <a:lnTo>
                    <a:pt x="464" y="789"/>
                  </a:lnTo>
                  <a:lnTo>
                    <a:pt x="462" y="789"/>
                  </a:lnTo>
                  <a:lnTo>
                    <a:pt x="460" y="789"/>
                  </a:lnTo>
                  <a:lnTo>
                    <a:pt x="458" y="791"/>
                  </a:lnTo>
                  <a:lnTo>
                    <a:pt x="456" y="791"/>
                  </a:lnTo>
                  <a:lnTo>
                    <a:pt x="454" y="793"/>
                  </a:lnTo>
                  <a:lnTo>
                    <a:pt x="452" y="793"/>
                  </a:lnTo>
                  <a:lnTo>
                    <a:pt x="450" y="795"/>
                  </a:lnTo>
                  <a:lnTo>
                    <a:pt x="448" y="795"/>
                  </a:lnTo>
                  <a:lnTo>
                    <a:pt x="446" y="795"/>
                  </a:lnTo>
                  <a:lnTo>
                    <a:pt x="444" y="797"/>
                  </a:lnTo>
                  <a:lnTo>
                    <a:pt x="442" y="797"/>
                  </a:lnTo>
                  <a:lnTo>
                    <a:pt x="440" y="799"/>
                  </a:lnTo>
                  <a:lnTo>
                    <a:pt x="437" y="799"/>
                  </a:lnTo>
                  <a:lnTo>
                    <a:pt x="435" y="801"/>
                  </a:lnTo>
                  <a:lnTo>
                    <a:pt x="433" y="801"/>
                  </a:lnTo>
                  <a:lnTo>
                    <a:pt x="431" y="801"/>
                  </a:lnTo>
                  <a:lnTo>
                    <a:pt x="429" y="801"/>
                  </a:lnTo>
                  <a:lnTo>
                    <a:pt x="429" y="803"/>
                  </a:lnTo>
                  <a:lnTo>
                    <a:pt x="427" y="803"/>
                  </a:lnTo>
                  <a:lnTo>
                    <a:pt x="425" y="803"/>
                  </a:lnTo>
                  <a:lnTo>
                    <a:pt x="425" y="806"/>
                  </a:lnTo>
                  <a:lnTo>
                    <a:pt x="423" y="806"/>
                  </a:lnTo>
                  <a:lnTo>
                    <a:pt x="421" y="806"/>
                  </a:lnTo>
                  <a:lnTo>
                    <a:pt x="419" y="806"/>
                  </a:lnTo>
                  <a:lnTo>
                    <a:pt x="417" y="808"/>
                  </a:lnTo>
                  <a:lnTo>
                    <a:pt x="415" y="808"/>
                  </a:lnTo>
                  <a:lnTo>
                    <a:pt x="413" y="808"/>
                  </a:lnTo>
                  <a:lnTo>
                    <a:pt x="413" y="810"/>
                  </a:lnTo>
                  <a:lnTo>
                    <a:pt x="411" y="810"/>
                  </a:lnTo>
                  <a:lnTo>
                    <a:pt x="409" y="810"/>
                  </a:lnTo>
                  <a:lnTo>
                    <a:pt x="409" y="812"/>
                  </a:lnTo>
                  <a:lnTo>
                    <a:pt x="407" y="812"/>
                  </a:lnTo>
                  <a:lnTo>
                    <a:pt x="405" y="812"/>
                  </a:lnTo>
                  <a:lnTo>
                    <a:pt x="403" y="812"/>
                  </a:lnTo>
                  <a:lnTo>
                    <a:pt x="400" y="812"/>
                  </a:lnTo>
                  <a:lnTo>
                    <a:pt x="398" y="814"/>
                  </a:lnTo>
                  <a:lnTo>
                    <a:pt x="396" y="814"/>
                  </a:lnTo>
                  <a:lnTo>
                    <a:pt x="394" y="814"/>
                  </a:lnTo>
                  <a:lnTo>
                    <a:pt x="392" y="816"/>
                  </a:lnTo>
                  <a:lnTo>
                    <a:pt x="390" y="816"/>
                  </a:lnTo>
                  <a:lnTo>
                    <a:pt x="388" y="818"/>
                  </a:lnTo>
                  <a:lnTo>
                    <a:pt x="386" y="818"/>
                  </a:lnTo>
                  <a:lnTo>
                    <a:pt x="384" y="818"/>
                  </a:lnTo>
                  <a:lnTo>
                    <a:pt x="382" y="818"/>
                  </a:lnTo>
                  <a:lnTo>
                    <a:pt x="380" y="820"/>
                  </a:lnTo>
                  <a:lnTo>
                    <a:pt x="378" y="820"/>
                  </a:lnTo>
                  <a:lnTo>
                    <a:pt x="376" y="820"/>
                  </a:lnTo>
                  <a:lnTo>
                    <a:pt x="374" y="820"/>
                  </a:lnTo>
                  <a:lnTo>
                    <a:pt x="372" y="820"/>
                  </a:lnTo>
                  <a:lnTo>
                    <a:pt x="370" y="820"/>
                  </a:lnTo>
                  <a:lnTo>
                    <a:pt x="370" y="822"/>
                  </a:lnTo>
                  <a:lnTo>
                    <a:pt x="368" y="822"/>
                  </a:lnTo>
                  <a:lnTo>
                    <a:pt x="366" y="822"/>
                  </a:lnTo>
                  <a:lnTo>
                    <a:pt x="364" y="822"/>
                  </a:lnTo>
                  <a:lnTo>
                    <a:pt x="361" y="824"/>
                  </a:lnTo>
                  <a:lnTo>
                    <a:pt x="359" y="824"/>
                  </a:lnTo>
                  <a:lnTo>
                    <a:pt x="357" y="824"/>
                  </a:lnTo>
                  <a:lnTo>
                    <a:pt x="355" y="824"/>
                  </a:lnTo>
                  <a:lnTo>
                    <a:pt x="353" y="824"/>
                  </a:lnTo>
                  <a:lnTo>
                    <a:pt x="351" y="826"/>
                  </a:lnTo>
                  <a:lnTo>
                    <a:pt x="349" y="826"/>
                  </a:lnTo>
                  <a:lnTo>
                    <a:pt x="347" y="826"/>
                  </a:lnTo>
                  <a:lnTo>
                    <a:pt x="351" y="830"/>
                  </a:lnTo>
                  <a:lnTo>
                    <a:pt x="355" y="834"/>
                  </a:lnTo>
                  <a:lnTo>
                    <a:pt x="359" y="836"/>
                  </a:lnTo>
                  <a:lnTo>
                    <a:pt x="366" y="840"/>
                  </a:lnTo>
                  <a:lnTo>
                    <a:pt x="370" y="845"/>
                  </a:lnTo>
                  <a:lnTo>
                    <a:pt x="374" y="849"/>
                  </a:lnTo>
                  <a:lnTo>
                    <a:pt x="378" y="851"/>
                  </a:lnTo>
                  <a:lnTo>
                    <a:pt x="382" y="855"/>
                  </a:lnTo>
                  <a:lnTo>
                    <a:pt x="386" y="859"/>
                  </a:lnTo>
                  <a:lnTo>
                    <a:pt x="392" y="861"/>
                  </a:lnTo>
                  <a:lnTo>
                    <a:pt x="396" y="865"/>
                  </a:lnTo>
                  <a:lnTo>
                    <a:pt x="400" y="867"/>
                  </a:lnTo>
                  <a:lnTo>
                    <a:pt x="407" y="871"/>
                  </a:lnTo>
                  <a:lnTo>
                    <a:pt x="411" y="875"/>
                  </a:lnTo>
                  <a:lnTo>
                    <a:pt x="415" y="877"/>
                  </a:lnTo>
                  <a:lnTo>
                    <a:pt x="421" y="882"/>
                  </a:lnTo>
                  <a:lnTo>
                    <a:pt x="425" y="884"/>
                  </a:lnTo>
                  <a:lnTo>
                    <a:pt x="429" y="888"/>
                  </a:lnTo>
                  <a:lnTo>
                    <a:pt x="433" y="890"/>
                  </a:lnTo>
                  <a:lnTo>
                    <a:pt x="440" y="894"/>
                  </a:lnTo>
                  <a:lnTo>
                    <a:pt x="446" y="898"/>
                  </a:lnTo>
                  <a:lnTo>
                    <a:pt x="450" y="900"/>
                  </a:lnTo>
                  <a:lnTo>
                    <a:pt x="454" y="904"/>
                  </a:lnTo>
                  <a:lnTo>
                    <a:pt x="460" y="906"/>
                  </a:lnTo>
                  <a:lnTo>
                    <a:pt x="464" y="910"/>
                  </a:lnTo>
                  <a:lnTo>
                    <a:pt x="470" y="912"/>
                  </a:lnTo>
                  <a:lnTo>
                    <a:pt x="474" y="916"/>
                  </a:lnTo>
                  <a:lnTo>
                    <a:pt x="481" y="919"/>
                  </a:lnTo>
                  <a:lnTo>
                    <a:pt x="485" y="923"/>
                  </a:lnTo>
                  <a:lnTo>
                    <a:pt x="491" y="925"/>
                  </a:lnTo>
                  <a:lnTo>
                    <a:pt x="497" y="927"/>
                  </a:lnTo>
                  <a:lnTo>
                    <a:pt x="501" y="931"/>
                  </a:lnTo>
                  <a:lnTo>
                    <a:pt x="505" y="935"/>
                  </a:lnTo>
                  <a:lnTo>
                    <a:pt x="511" y="937"/>
                  </a:lnTo>
                  <a:lnTo>
                    <a:pt x="518" y="941"/>
                  </a:lnTo>
                  <a:lnTo>
                    <a:pt x="522" y="943"/>
                  </a:lnTo>
                  <a:lnTo>
                    <a:pt x="528" y="945"/>
                  </a:lnTo>
                  <a:lnTo>
                    <a:pt x="534" y="949"/>
                  </a:lnTo>
                  <a:lnTo>
                    <a:pt x="538" y="951"/>
                  </a:lnTo>
                  <a:lnTo>
                    <a:pt x="544" y="956"/>
                  </a:lnTo>
                  <a:lnTo>
                    <a:pt x="548" y="958"/>
                  </a:lnTo>
                  <a:lnTo>
                    <a:pt x="555" y="960"/>
                  </a:lnTo>
                  <a:lnTo>
                    <a:pt x="561" y="964"/>
                  </a:lnTo>
                  <a:lnTo>
                    <a:pt x="567" y="966"/>
                  </a:lnTo>
                  <a:lnTo>
                    <a:pt x="571" y="970"/>
                  </a:lnTo>
                  <a:lnTo>
                    <a:pt x="577" y="972"/>
                  </a:lnTo>
                  <a:lnTo>
                    <a:pt x="581" y="974"/>
                  </a:lnTo>
                  <a:lnTo>
                    <a:pt x="587" y="976"/>
                  </a:lnTo>
                  <a:lnTo>
                    <a:pt x="594" y="978"/>
                  </a:lnTo>
                  <a:lnTo>
                    <a:pt x="598" y="982"/>
                  </a:lnTo>
                  <a:lnTo>
                    <a:pt x="604" y="984"/>
                  </a:lnTo>
                  <a:lnTo>
                    <a:pt x="610" y="986"/>
                  </a:lnTo>
                  <a:lnTo>
                    <a:pt x="616" y="988"/>
                  </a:lnTo>
                  <a:lnTo>
                    <a:pt x="622" y="993"/>
                  </a:lnTo>
                  <a:lnTo>
                    <a:pt x="628" y="995"/>
                  </a:lnTo>
                  <a:lnTo>
                    <a:pt x="633" y="997"/>
                  </a:lnTo>
                  <a:lnTo>
                    <a:pt x="639" y="1001"/>
                  </a:lnTo>
                  <a:lnTo>
                    <a:pt x="647" y="1003"/>
                  </a:lnTo>
                  <a:lnTo>
                    <a:pt x="651" y="1005"/>
                  </a:lnTo>
                  <a:lnTo>
                    <a:pt x="657" y="1007"/>
                  </a:lnTo>
                  <a:lnTo>
                    <a:pt x="663" y="1011"/>
                  </a:lnTo>
                  <a:lnTo>
                    <a:pt x="670" y="1013"/>
                  </a:lnTo>
                  <a:lnTo>
                    <a:pt x="676" y="1015"/>
                  </a:lnTo>
                  <a:lnTo>
                    <a:pt x="682" y="1017"/>
                  </a:lnTo>
                  <a:lnTo>
                    <a:pt x="688" y="1019"/>
                  </a:lnTo>
                  <a:lnTo>
                    <a:pt x="694" y="1023"/>
                  </a:lnTo>
                  <a:lnTo>
                    <a:pt x="700" y="1025"/>
                  </a:lnTo>
                  <a:lnTo>
                    <a:pt x="709" y="1027"/>
                  </a:lnTo>
                  <a:lnTo>
                    <a:pt x="715" y="1030"/>
                  </a:lnTo>
                  <a:lnTo>
                    <a:pt x="721" y="1034"/>
                  </a:lnTo>
                  <a:lnTo>
                    <a:pt x="727" y="1036"/>
                  </a:lnTo>
                  <a:lnTo>
                    <a:pt x="733" y="1038"/>
                  </a:lnTo>
                  <a:lnTo>
                    <a:pt x="739" y="1040"/>
                  </a:lnTo>
                  <a:lnTo>
                    <a:pt x="746" y="1042"/>
                  </a:lnTo>
                  <a:lnTo>
                    <a:pt x="752" y="1044"/>
                  </a:lnTo>
                  <a:lnTo>
                    <a:pt x="758" y="1048"/>
                  </a:lnTo>
                  <a:lnTo>
                    <a:pt x="766" y="1048"/>
                  </a:lnTo>
                  <a:lnTo>
                    <a:pt x="772" y="1052"/>
                  </a:lnTo>
                  <a:lnTo>
                    <a:pt x="778" y="1054"/>
                  </a:lnTo>
                  <a:lnTo>
                    <a:pt x="785" y="1056"/>
                  </a:lnTo>
                  <a:lnTo>
                    <a:pt x="793" y="1058"/>
                  </a:lnTo>
                  <a:lnTo>
                    <a:pt x="799" y="1060"/>
                  </a:lnTo>
                  <a:lnTo>
                    <a:pt x="805" y="1062"/>
                  </a:lnTo>
                  <a:lnTo>
                    <a:pt x="813" y="1064"/>
                  </a:lnTo>
                  <a:lnTo>
                    <a:pt x="819" y="1067"/>
                  </a:lnTo>
                  <a:lnTo>
                    <a:pt x="826" y="1069"/>
                  </a:lnTo>
                  <a:lnTo>
                    <a:pt x="834" y="1073"/>
                  </a:lnTo>
                  <a:lnTo>
                    <a:pt x="840" y="1073"/>
                  </a:lnTo>
                  <a:lnTo>
                    <a:pt x="848" y="1075"/>
                  </a:lnTo>
                  <a:lnTo>
                    <a:pt x="854" y="1077"/>
                  </a:lnTo>
                  <a:lnTo>
                    <a:pt x="861" y="1079"/>
                  </a:lnTo>
                  <a:lnTo>
                    <a:pt x="869" y="1081"/>
                  </a:lnTo>
                  <a:lnTo>
                    <a:pt x="875" y="1085"/>
                  </a:lnTo>
                  <a:lnTo>
                    <a:pt x="879" y="1085"/>
                  </a:lnTo>
                  <a:lnTo>
                    <a:pt x="875" y="1083"/>
                  </a:lnTo>
                  <a:lnTo>
                    <a:pt x="871" y="1081"/>
                  </a:lnTo>
                  <a:lnTo>
                    <a:pt x="867" y="1079"/>
                  </a:lnTo>
                  <a:lnTo>
                    <a:pt x="865" y="1077"/>
                  </a:lnTo>
                  <a:lnTo>
                    <a:pt x="861" y="1075"/>
                  </a:lnTo>
                  <a:lnTo>
                    <a:pt x="856" y="1073"/>
                  </a:lnTo>
                  <a:lnTo>
                    <a:pt x="852" y="1071"/>
                  </a:lnTo>
                  <a:lnTo>
                    <a:pt x="848" y="1069"/>
                  </a:lnTo>
                  <a:lnTo>
                    <a:pt x="844" y="1067"/>
                  </a:lnTo>
                  <a:lnTo>
                    <a:pt x="842" y="1064"/>
                  </a:lnTo>
                  <a:lnTo>
                    <a:pt x="838" y="1062"/>
                  </a:lnTo>
                  <a:lnTo>
                    <a:pt x="834" y="1060"/>
                  </a:lnTo>
                  <a:lnTo>
                    <a:pt x="830" y="1058"/>
                  </a:lnTo>
                  <a:lnTo>
                    <a:pt x="826" y="1056"/>
                  </a:lnTo>
                  <a:lnTo>
                    <a:pt x="821" y="1054"/>
                  </a:lnTo>
                  <a:lnTo>
                    <a:pt x="819" y="1052"/>
                  </a:lnTo>
                  <a:lnTo>
                    <a:pt x="815" y="1050"/>
                  </a:lnTo>
                  <a:lnTo>
                    <a:pt x="811" y="1048"/>
                  </a:lnTo>
                  <a:lnTo>
                    <a:pt x="809" y="1048"/>
                  </a:lnTo>
                  <a:lnTo>
                    <a:pt x="805" y="1044"/>
                  </a:lnTo>
                  <a:lnTo>
                    <a:pt x="801" y="1044"/>
                  </a:lnTo>
                  <a:lnTo>
                    <a:pt x="797" y="1040"/>
                  </a:lnTo>
                  <a:lnTo>
                    <a:pt x="793" y="1038"/>
                  </a:lnTo>
                  <a:lnTo>
                    <a:pt x="791" y="1036"/>
                  </a:lnTo>
                  <a:lnTo>
                    <a:pt x="785" y="1034"/>
                  </a:lnTo>
                  <a:lnTo>
                    <a:pt x="782" y="1032"/>
                  </a:lnTo>
                  <a:lnTo>
                    <a:pt x="778" y="1030"/>
                  </a:lnTo>
                  <a:lnTo>
                    <a:pt x="774" y="1027"/>
                  </a:lnTo>
                  <a:lnTo>
                    <a:pt x="772" y="1025"/>
                  </a:lnTo>
                  <a:lnTo>
                    <a:pt x="768" y="1023"/>
                  </a:lnTo>
                  <a:lnTo>
                    <a:pt x="764" y="1021"/>
                  </a:lnTo>
                  <a:lnTo>
                    <a:pt x="760" y="1019"/>
                  </a:lnTo>
                  <a:lnTo>
                    <a:pt x="758" y="1017"/>
                  </a:lnTo>
                  <a:lnTo>
                    <a:pt x="754" y="1015"/>
                  </a:lnTo>
                  <a:lnTo>
                    <a:pt x="750" y="1013"/>
                  </a:lnTo>
                  <a:lnTo>
                    <a:pt x="748" y="1011"/>
                  </a:lnTo>
                  <a:lnTo>
                    <a:pt x="741" y="1009"/>
                  </a:lnTo>
                  <a:lnTo>
                    <a:pt x="739" y="1007"/>
                  </a:lnTo>
                  <a:lnTo>
                    <a:pt x="735" y="1005"/>
                  </a:lnTo>
                  <a:lnTo>
                    <a:pt x="733" y="1003"/>
                  </a:lnTo>
                  <a:lnTo>
                    <a:pt x="729" y="1001"/>
                  </a:lnTo>
                  <a:lnTo>
                    <a:pt x="725" y="999"/>
                  </a:lnTo>
                  <a:lnTo>
                    <a:pt x="721" y="997"/>
                  </a:lnTo>
                  <a:lnTo>
                    <a:pt x="719" y="995"/>
                  </a:lnTo>
                  <a:lnTo>
                    <a:pt x="715" y="993"/>
                  </a:lnTo>
                  <a:lnTo>
                    <a:pt x="711" y="988"/>
                  </a:lnTo>
                  <a:lnTo>
                    <a:pt x="709" y="988"/>
                  </a:lnTo>
                  <a:lnTo>
                    <a:pt x="706" y="986"/>
                  </a:lnTo>
                  <a:lnTo>
                    <a:pt x="702" y="984"/>
                  </a:lnTo>
                  <a:lnTo>
                    <a:pt x="698" y="982"/>
                  </a:lnTo>
                  <a:lnTo>
                    <a:pt x="694" y="980"/>
                  </a:lnTo>
                  <a:lnTo>
                    <a:pt x="692" y="978"/>
                  </a:lnTo>
                  <a:lnTo>
                    <a:pt x="688" y="974"/>
                  </a:lnTo>
                  <a:lnTo>
                    <a:pt x="686" y="974"/>
                  </a:lnTo>
                  <a:lnTo>
                    <a:pt x="682" y="970"/>
                  </a:lnTo>
                  <a:lnTo>
                    <a:pt x="678" y="968"/>
                  </a:lnTo>
                  <a:lnTo>
                    <a:pt x="676" y="966"/>
                  </a:lnTo>
                  <a:lnTo>
                    <a:pt x="672" y="964"/>
                  </a:lnTo>
                  <a:lnTo>
                    <a:pt x="667" y="962"/>
                  </a:lnTo>
                  <a:lnTo>
                    <a:pt x="663" y="960"/>
                  </a:lnTo>
                  <a:lnTo>
                    <a:pt x="661" y="958"/>
                  </a:lnTo>
                  <a:lnTo>
                    <a:pt x="657" y="956"/>
                  </a:lnTo>
                  <a:lnTo>
                    <a:pt x="653" y="953"/>
                  </a:lnTo>
                  <a:lnTo>
                    <a:pt x="651" y="949"/>
                  </a:lnTo>
                  <a:lnTo>
                    <a:pt x="647" y="947"/>
                  </a:lnTo>
                  <a:lnTo>
                    <a:pt x="645" y="945"/>
                  </a:lnTo>
                  <a:lnTo>
                    <a:pt x="641" y="943"/>
                  </a:lnTo>
                  <a:lnTo>
                    <a:pt x="637" y="941"/>
                  </a:lnTo>
                  <a:lnTo>
                    <a:pt x="635" y="939"/>
                  </a:lnTo>
                  <a:lnTo>
                    <a:pt x="630" y="937"/>
                  </a:lnTo>
                  <a:lnTo>
                    <a:pt x="628" y="935"/>
                  </a:lnTo>
                  <a:lnTo>
                    <a:pt x="624" y="931"/>
                  </a:lnTo>
                  <a:lnTo>
                    <a:pt x="620" y="931"/>
                  </a:lnTo>
                  <a:lnTo>
                    <a:pt x="618" y="927"/>
                  </a:lnTo>
                  <a:lnTo>
                    <a:pt x="614" y="925"/>
                  </a:lnTo>
                  <a:lnTo>
                    <a:pt x="610" y="923"/>
                  </a:lnTo>
                  <a:lnTo>
                    <a:pt x="608" y="921"/>
                  </a:lnTo>
                  <a:lnTo>
                    <a:pt x="604" y="919"/>
                  </a:lnTo>
                  <a:lnTo>
                    <a:pt x="602" y="916"/>
                  </a:lnTo>
                  <a:lnTo>
                    <a:pt x="598" y="912"/>
                  </a:lnTo>
                  <a:lnTo>
                    <a:pt x="594" y="910"/>
                  </a:lnTo>
                  <a:lnTo>
                    <a:pt x="591" y="908"/>
                  </a:lnTo>
                  <a:lnTo>
                    <a:pt x="587" y="906"/>
                  </a:lnTo>
                  <a:lnTo>
                    <a:pt x="585" y="904"/>
                  </a:lnTo>
                  <a:lnTo>
                    <a:pt x="581" y="902"/>
                  </a:lnTo>
                  <a:lnTo>
                    <a:pt x="579" y="900"/>
                  </a:lnTo>
                  <a:lnTo>
                    <a:pt x="575" y="898"/>
                  </a:lnTo>
                  <a:lnTo>
                    <a:pt x="571" y="896"/>
                  </a:lnTo>
                  <a:lnTo>
                    <a:pt x="569" y="892"/>
                  </a:lnTo>
                  <a:lnTo>
                    <a:pt x="567" y="890"/>
                  </a:lnTo>
                  <a:lnTo>
                    <a:pt x="563" y="888"/>
                  </a:lnTo>
                  <a:lnTo>
                    <a:pt x="559" y="886"/>
                  </a:lnTo>
                  <a:lnTo>
                    <a:pt x="557" y="884"/>
                  </a:lnTo>
                  <a:lnTo>
                    <a:pt x="555" y="882"/>
                  </a:lnTo>
                  <a:lnTo>
                    <a:pt x="557" y="882"/>
                  </a:lnTo>
                  <a:lnTo>
                    <a:pt x="559" y="880"/>
                  </a:lnTo>
                  <a:lnTo>
                    <a:pt x="561" y="880"/>
                  </a:lnTo>
                  <a:lnTo>
                    <a:pt x="563" y="880"/>
                  </a:lnTo>
                  <a:lnTo>
                    <a:pt x="565" y="877"/>
                  </a:lnTo>
                  <a:lnTo>
                    <a:pt x="567" y="877"/>
                  </a:lnTo>
                  <a:lnTo>
                    <a:pt x="569" y="877"/>
                  </a:lnTo>
                  <a:lnTo>
                    <a:pt x="571" y="875"/>
                  </a:lnTo>
                  <a:lnTo>
                    <a:pt x="573" y="875"/>
                  </a:lnTo>
                  <a:lnTo>
                    <a:pt x="575" y="873"/>
                  </a:lnTo>
                  <a:lnTo>
                    <a:pt x="577" y="873"/>
                  </a:lnTo>
                  <a:lnTo>
                    <a:pt x="579" y="873"/>
                  </a:lnTo>
                  <a:lnTo>
                    <a:pt x="581" y="871"/>
                  </a:lnTo>
                  <a:lnTo>
                    <a:pt x="583" y="871"/>
                  </a:lnTo>
                  <a:lnTo>
                    <a:pt x="585" y="869"/>
                  </a:lnTo>
                  <a:lnTo>
                    <a:pt x="587" y="869"/>
                  </a:lnTo>
                  <a:lnTo>
                    <a:pt x="589" y="869"/>
                  </a:lnTo>
                  <a:lnTo>
                    <a:pt x="591" y="867"/>
                  </a:lnTo>
                  <a:lnTo>
                    <a:pt x="594" y="867"/>
                  </a:lnTo>
                  <a:lnTo>
                    <a:pt x="596" y="867"/>
                  </a:lnTo>
                  <a:lnTo>
                    <a:pt x="598" y="865"/>
                  </a:lnTo>
                  <a:lnTo>
                    <a:pt x="600" y="865"/>
                  </a:lnTo>
                  <a:lnTo>
                    <a:pt x="602" y="863"/>
                  </a:lnTo>
                  <a:lnTo>
                    <a:pt x="604" y="863"/>
                  </a:lnTo>
                  <a:lnTo>
                    <a:pt x="606" y="863"/>
                  </a:lnTo>
                  <a:lnTo>
                    <a:pt x="606" y="861"/>
                  </a:lnTo>
                  <a:lnTo>
                    <a:pt x="608" y="861"/>
                  </a:lnTo>
                  <a:lnTo>
                    <a:pt x="610" y="861"/>
                  </a:lnTo>
                  <a:lnTo>
                    <a:pt x="612" y="859"/>
                  </a:lnTo>
                  <a:lnTo>
                    <a:pt x="614" y="859"/>
                  </a:lnTo>
                  <a:lnTo>
                    <a:pt x="616" y="859"/>
                  </a:lnTo>
                  <a:lnTo>
                    <a:pt x="618" y="857"/>
                  </a:lnTo>
                  <a:lnTo>
                    <a:pt x="620" y="857"/>
                  </a:lnTo>
                  <a:lnTo>
                    <a:pt x="622" y="855"/>
                  </a:lnTo>
                  <a:lnTo>
                    <a:pt x="624" y="853"/>
                  </a:lnTo>
                  <a:lnTo>
                    <a:pt x="626" y="853"/>
                  </a:lnTo>
                  <a:lnTo>
                    <a:pt x="628" y="853"/>
                  </a:lnTo>
                  <a:lnTo>
                    <a:pt x="630" y="851"/>
                  </a:lnTo>
                  <a:lnTo>
                    <a:pt x="633" y="851"/>
                  </a:lnTo>
                  <a:lnTo>
                    <a:pt x="633" y="849"/>
                  </a:lnTo>
                  <a:lnTo>
                    <a:pt x="635" y="849"/>
                  </a:lnTo>
                  <a:lnTo>
                    <a:pt x="637" y="849"/>
                  </a:lnTo>
                  <a:lnTo>
                    <a:pt x="639" y="847"/>
                  </a:lnTo>
                  <a:lnTo>
                    <a:pt x="641" y="847"/>
                  </a:lnTo>
                  <a:lnTo>
                    <a:pt x="643" y="845"/>
                  </a:lnTo>
                  <a:lnTo>
                    <a:pt x="645" y="845"/>
                  </a:lnTo>
                  <a:lnTo>
                    <a:pt x="647" y="845"/>
                  </a:lnTo>
                  <a:lnTo>
                    <a:pt x="649" y="843"/>
                  </a:lnTo>
                  <a:lnTo>
                    <a:pt x="651" y="840"/>
                  </a:lnTo>
                  <a:lnTo>
                    <a:pt x="653" y="838"/>
                  </a:lnTo>
                  <a:lnTo>
                    <a:pt x="655" y="838"/>
                  </a:lnTo>
                  <a:lnTo>
                    <a:pt x="657" y="838"/>
                  </a:lnTo>
                  <a:lnTo>
                    <a:pt x="659" y="836"/>
                  </a:lnTo>
                  <a:lnTo>
                    <a:pt x="661" y="836"/>
                  </a:lnTo>
                  <a:lnTo>
                    <a:pt x="663" y="834"/>
                  </a:lnTo>
                  <a:lnTo>
                    <a:pt x="665" y="832"/>
                  </a:lnTo>
                  <a:lnTo>
                    <a:pt x="667" y="832"/>
                  </a:lnTo>
                  <a:lnTo>
                    <a:pt x="670" y="830"/>
                  </a:lnTo>
                  <a:lnTo>
                    <a:pt x="672" y="830"/>
                  </a:lnTo>
                  <a:lnTo>
                    <a:pt x="674" y="828"/>
                  </a:lnTo>
                  <a:lnTo>
                    <a:pt x="676" y="826"/>
                  </a:lnTo>
                  <a:lnTo>
                    <a:pt x="678" y="826"/>
                  </a:lnTo>
                  <a:lnTo>
                    <a:pt x="680" y="824"/>
                  </a:lnTo>
                  <a:lnTo>
                    <a:pt x="682" y="824"/>
                  </a:lnTo>
                  <a:lnTo>
                    <a:pt x="682" y="822"/>
                  </a:lnTo>
                  <a:lnTo>
                    <a:pt x="684" y="822"/>
                  </a:lnTo>
                  <a:lnTo>
                    <a:pt x="680" y="820"/>
                  </a:lnTo>
                  <a:lnTo>
                    <a:pt x="674" y="818"/>
                  </a:lnTo>
                  <a:lnTo>
                    <a:pt x="667" y="814"/>
                  </a:lnTo>
                  <a:lnTo>
                    <a:pt x="663" y="812"/>
                  </a:lnTo>
                  <a:lnTo>
                    <a:pt x="659" y="810"/>
                  </a:lnTo>
                  <a:lnTo>
                    <a:pt x="653" y="806"/>
                  </a:lnTo>
                  <a:lnTo>
                    <a:pt x="647" y="803"/>
                  </a:lnTo>
                  <a:lnTo>
                    <a:pt x="643" y="801"/>
                  </a:lnTo>
                  <a:lnTo>
                    <a:pt x="637" y="797"/>
                  </a:lnTo>
                  <a:lnTo>
                    <a:pt x="633" y="795"/>
                  </a:lnTo>
                  <a:lnTo>
                    <a:pt x="628" y="793"/>
                  </a:lnTo>
                  <a:lnTo>
                    <a:pt x="622" y="789"/>
                  </a:lnTo>
                  <a:lnTo>
                    <a:pt x="618" y="787"/>
                  </a:lnTo>
                  <a:lnTo>
                    <a:pt x="612" y="785"/>
                  </a:lnTo>
                  <a:lnTo>
                    <a:pt x="606" y="783"/>
                  </a:lnTo>
                  <a:lnTo>
                    <a:pt x="602" y="779"/>
                  </a:lnTo>
                  <a:lnTo>
                    <a:pt x="598" y="777"/>
                  </a:lnTo>
                  <a:lnTo>
                    <a:pt x="591" y="775"/>
                  </a:lnTo>
                  <a:lnTo>
                    <a:pt x="587" y="771"/>
                  </a:lnTo>
                  <a:lnTo>
                    <a:pt x="581" y="769"/>
                  </a:lnTo>
                  <a:lnTo>
                    <a:pt x="577" y="764"/>
                  </a:lnTo>
                  <a:lnTo>
                    <a:pt x="573" y="762"/>
                  </a:lnTo>
                  <a:lnTo>
                    <a:pt x="567" y="758"/>
                  </a:lnTo>
                  <a:lnTo>
                    <a:pt x="563" y="756"/>
                  </a:lnTo>
                  <a:lnTo>
                    <a:pt x="557" y="754"/>
                  </a:lnTo>
                  <a:lnTo>
                    <a:pt x="552" y="750"/>
                  </a:lnTo>
                  <a:lnTo>
                    <a:pt x="548" y="748"/>
                  </a:lnTo>
                  <a:lnTo>
                    <a:pt x="542" y="744"/>
                  </a:lnTo>
                  <a:lnTo>
                    <a:pt x="538" y="742"/>
                  </a:lnTo>
                  <a:lnTo>
                    <a:pt x="534" y="738"/>
                  </a:lnTo>
                  <a:lnTo>
                    <a:pt x="528" y="736"/>
                  </a:lnTo>
                  <a:lnTo>
                    <a:pt x="524" y="734"/>
                  </a:lnTo>
                  <a:lnTo>
                    <a:pt x="520" y="729"/>
                  </a:lnTo>
                  <a:lnTo>
                    <a:pt x="513" y="727"/>
                  </a:lnTo>
                  <a:lnTo>
                    <a:pt x="509" y="723"/>
                  </a:lnTo>
                  <a:lnTo>
                    <a:pt x="503" y="721"/>
                  </a:lnTo>
                  <a:lnTo>
                    <a:pt x="499" y="717"/>
                  </a:lnTo>
                  <a:lnTo>
                    <a:pt x="495" y="715"/>
                  </a:lnTo>
                  <a:lnTo>
                    <a:pt x="491" y="711"/>
                  </a:lnTo>
                  <a:lnTo>
                    <a:pt x="485" y="709"/>
                  </a:lnTo>
                  <a:lnTo>
                    <a:pt x="481" y="705"/>
                  </a:lnTo>
                  <a:lnTo>
                    <a:pt x="476" y="701"/>
                  </a:lnTo>
                  <a:lnTo>
                    <a:pt x="472" y="699"/>
                  </a:lnTo>
                  <a:lnTo>
                    <a:pt x="466" y="697"/>
                  </a:lnTo>
                  <a:lnTo>
                    <a:pt x="462" y="693"/>
                  </a:lnTo>
                  <a:lnTo>
                    <a:pt x="458" y="688"/>
                  </a:lnTo>
                  <a:lnTo>
                    <a:pt x="456" y="688"/>
                  </a:lnTo>
                  <a:lnTo>
                    <a:pt x="450" y="684"/>
                  </a:lnTo>
                  <a:lnTo>
                    <a:pt x="446" y="680"/>
                  </a:lnTo>
                  <a:lnTo>
                    <a:pt x="442" y="678"/>
                  </a:lnTo>
                  <a:lnTo>
                    <a:pt x="437" y="674"/>
                  </a:lnTo>
                  <a:lnTo>
                    <a:pt x="433" y="672"/>
                  </a:lnTo>
                  <a:lnTo>
                    <a:pt x="427" y="668"/>
                  </a:lnTo>
                  <a:lnTo>
                    <a:pt x="423" y="664"/>
                  </a:lnTo>
                  <a:lnTo>
                    <a:pt x="419" y="662"/>
                  </a:lnTo>
                  <a:lnTo>
                    <a:pt x="415" y="658"/>
                  </a:lnTo>
                  <a:lnTo>
                    <a:pt x="411" y="656"/>
                  </a:lnTo>
                  <a:lnTo>
                    <a:pt x="405" y="651"/>
                  </a:lnTo>
                  <a:lnTo>
                    <a:pt x="400" y="647"/>
                  </a:lnTo>
                  <a:lnTo>
                    <a:pt x="396" y="645"/>
                  </a:lnTo>
                  <a:lnTo>
                    <a:pt x="392" y="641"/>
                  </a:lnTo>
                  <a:lnTo>
                    <a:pt x="388" y="637"/>
                  </a:lnTo>
                  <a:lnTo>
                    <a:pt x="384" y="633"/>
                  </a:lnTo>
                  <a:lnTo>
                    <a:pt x="380" y="631"/>
                  </a:lnTo>
                  <a:lnTo>
                    <a:pt x="374" y="627"/>
                  </a:lnTo>
                  <a:lnTo>
                    <a:pt x="370" y="623"/>
                  </a:lnTo>
                  <a:lnTo>
                    <a:pt x="366" y="621"/>
                  </a:lnTo>
                  <a:lnTo>
                    <a:pt x="361" y="616"/>
                  </a:lnTo>
                  <a:lnTo>
                    <a:pt x="357" y="612"/>
                  </a:lnTo>
                  <a:lnTo>
                    <a:pt x="353" y="608"/>
                  </a:lnTo>
                  <a:lnTo>
                    <a:pt x="349" y="606"/>
                  </a:lnTo>
                  <a:lnTo>
                    <a:pt x="345" y="602"/>
                  </a:lnTo>
                  <a:lnTo>
                    <a:pt x="341" y="598"/>
                  </a:lnTo>
                  <a:lnTo>
                    <a:pt x="337" y="594"/>
                  </a:lnTo>
                  <a:lnTo>
                    <a:pt x="333" y="590"/>
                  </a:lnTo>
                  <a:lnTo>
                    <a:pt x="329" y="588"/>
                  </a:lnTo>
                  <a:lnTo>
                    <a:pt x="324" y="584"/>
                  </a:lnTo>
                  <a:lnTo>
                    <a:pt x="320" y="579"/>
                  </a:lnTo>
                  <a:lnTo>
                    <a:pt x="316" y="575"/>
                  </a:lnTo>
                  <a:lnTo>
                    <a:pt x="312" y="573"/>
                  </a:lnTo>
                  <a:lnTo>
                    <a:pt x="308" y="569"/>
                  </a:lnTo>
                  <a:lnTo>
                    <a:pt x="304" y="565"/>
                  </a:lnTo>
                  <a:lnTo>
                    <a:pt x="300" y="561"/>
                  </a:lnTo>
                  <a:lnTo>
                    <a:pt x="296" y="557"/>
                  </a:lnTo>
                  <a:lnTo>
                    <a:pt x="292" y="553"/>
                  </a:lnTo>
                  <a:lnTo>
                    <a:pt x="285" y="551"/>
                  </a:lnTo>
                  <a:lnTo>
                    <a:pt x="271" y="534"/>
                  </a:lnTo>
                  <a:lnTo>
                    <a:pt x="267" y="530"/>
                  </a:lnTo>
                  <a:lnTo>
                    <a:pt x="257" y="522"/>
                  </a:lnTo>
                  <a:lnTo>
                    <a:pt x="261" y="522"/>
                  </a:lnTo>
                  <a:lnTo>
                    <a:pt x="263" y="520"/>
                  </a:lnTo>
                  <a:lnTo>
                    <a:pt x="273" y="520"/>
                  </a:lnTo>
                  <a:lnTo>
                    <a:pt x="281" y="520"/>
                  </a:lnTo>
                  <a:lnTo>
                    <a:pt x="283" y="518"/>
                  </a:lnTo>
                  <a:lnTo>
                    <a:pt x="292" y="518"/>
                  </a:lnTo>
                  <a:lnTo>
                    <a:pt x="294" y="518"/>
                  </a:lnTo>
                  <a:lnTo>
                    <a:pt x="300" y="518"/>
                  </a:lnTo>
                  <a:lnTo>
                    <a:pt x="302" y="516"/>
                  </a:lnTo>
                  <a:lnTo>
                    <a:pt x="308" y="516"/>
                  </a:lnTo>
                  <a:lnTo>
                    <a:pt x="312" y="516"/>
                  </a:lnTo>
                  <a:lnTo>
                    <a:pt x="318" y="516"/>
                  </a:lnTo>
                  <a:lnTo>
                    <a:pt x="320" y="516"/>
                  </a:lnTo>
                  <a:lnTo>
                    <a:pt x="324" y="516"/>
                  </a:lnTo>
                  <a:lnTo>
                    <a:pt x="327" y="514"/>
                  </a:lnTo>
                  <a:lnTo>
                    <a:pt x="333" y="514"/>
                  </a:lnTo>
                  <a:lnTo>
                    <a:pt x="335" y="514"/>
                  </a:lnTo>
                  <a:lnTo>
                    <a:pt x="339" y="514"/>
                  </a:lnTo>
                  <a:lnTo>
                    <a:pt x="341" y="512"/>
                  </a:lnTo>
                  <a:lnTo>
                    <a:pt x="345" y="512"/>
                  </a:lnTo>
                  <a:lnTo>
                    <a:pt x="347" y="512"/>
                  </a:lnTo>
                  <a:lnTo>
                    <a:pt x="351" y="512"/>
                  </a:lnTo>
                  <a:lnTo>
                    <a:pt x="353" y="510"/>
                  </a:lnTo>
                  <a:lnTo>
                    <a:pt x="359" y="510"/>
                  </a:lnTo>
                  <a:lnTo>
                    <a:pt x="361" y="510"/>
                  </a:lnTo>
                  <a:lnTo>
                    <a:pt x="366" y="510"/>
                  </a:lnTo>
                  <a:lnTo>
                    <a:pt x="368" y="510"/>
                  </a:lnTo>
                  <a:lnTo>
                    <a:pt x="372" y="510"/>
                  </a:lnTo>
                  <a:lnTo>
                    <a:pt x="374" y="508"/>
                  </a:lnTo>
                  <a:lnTo>
                    <a:pt x="378" y="508"/>
                  </a:lnTo>
                  <a:lnTo>
                    <a:pt x="380" y="508"/>
                  </a:lnTo>
                  <a:lnTo>
                    <a:pt x="384" y="508"/>
                  </a:lnTo>
                  <a:lnTo>
                    <a:pt x="386" y="506"/>
                  </a:lnTo>
                  <a:lnTo>
                    <a:pt x="388" y="506"/>
                  </a:lnTo>
                  <a:lnTo>
                    <a:pt x="390" y="506"/>
                  </a:lnTo>
                  <a:lnTo>
                    <a:pt x="394" y="506"/>
                  </a:lnTo>
                  <a:lnTo>
                    <a:pt x="396" y="506"/>
                  </a:lnTo>
                  <a:lnTo>
                    <a:pt x="400" y="506"/>
                  </a:lnTo>
                  <a:lnTo>
                    <a:pt x="403" y="503"/>
                  </a:lnTo>
                  <a:lnTo>
                    <a:pt x="405" y="503"/>
                  </a:lnTo>
                  <a:lnTo>
                    <a:pt x="407" y="503"/>
                  </a:lnTo>
                  <a:lnTo>
                    <a:pt x="411" y="503"/>
                  </a:lnTo>
                  <a:lnTo>
                    <a:pt x="413" y="501"/>
                  </a:lnTo>
                  <a:lnTo>
                    <a:pt x="415" y="501"/>
                  </a:lnTo>
                  <a:lnTo>
                    <a:pt x="417" y="501"/>
                  </a:lnTo>
                  <a:lnTo>
                    <a:pt x="421" y="501"/>
                  </a:lnTo>
                  <a:lnTo>
                    <a:pt x="423" y="501"/>
                  </a:lnTo>
                  <a:lnTo>
                    <a:pt x="425" y="501"/>
                  </a:lnTo>
                  <a:lnTo>
                    <a:pt x="427" y="499"/>
                  </a:lnTo>
                  <a:lnTo>
                    <a:pt x="431" y="499"/>
                  </a:lnTo>
                  <a:lnTo>
                    <a:pt x="433" y="499"/>
                  </a:lnTo>
                  <a:lnTo>
                    <a:pt x="435" y="499"/>
                  </a:lnTo>
                  <a:lnTo>
                    <a:pt x="437" y="497"/>
                  </a:lnTo>
                  <a:lnTo>
                    <a:pt x="440" y="497"/>
                  </a:lnTo>
                  <a:lnTo>
                    <a:pt x="442" y="497"/>
                  </a:lnTo>
                  <a:lnTo>
                    <a:pt x="446" y="497"/>
                  </a:lnTo>
                  <a:lnTo>
                    <a:pt x="448" y="497"/>
                  </a:lnTo>
                  <a:lnTo>
                    <a:pt x="450" y="497"/>
                  </a:lnTo>
                  <a:lnTo>
                    <a:pt x="452" y="495"/>
                  </a:lnTo>
                  <a:lnTo>
                    <a:pt x="446" y="491"/>
                  </a:lnTo>
                  <a:lnTo>
                    <a:pt x="440" y="485"/>
                  </a:lnTo>
                  <a:lnTo>
                    <a:pt x="433" y="481"/>
                  </a:lnTo>
                  <a:lnTo>
                    <a:pt x="425" y="475"/>
                  </a:lnTo>
                  <a:lnTo>
                    <a:pt x="419" y="471"/>
                  </a:lnTo>
                  <a:lnTo>
                    <a:pt x="413" y="466"/>
                  </a:lnTo>
                  <a:lnTo>
                    <a:pt x="407" y="460"/>
                  </a:lnTo>
                  <a:lnTo>
                    <a:pt x="400" y="456"/>
                  </a:lnTo>
                  <a:lnTo>
                    <a:pt x="394" y="450"/>
                  </a:lnTo>
                  <a:lnTo>
                    <a:pt x="386" y="446"/>
                  </a:lnTo>
                  <a:lnTo>
                    <a:pt x="382" y="440"/>
                  </a:lnTo>
                  <a:lnTo>
                    <a:pt x="374" y="436"/>
                  </a:lnTo>
                  <a:lnTo>
                    <a:pt x="370" y="432"/>
                  </a:lnTo>
                  <a:lnTo>
                    <a:pt x="361" y="425"/>
                  </a:lnTo>
                  <a:lnTo>
                    <a:pt x="355" y="421"/>
                  </a:lnTo>
                  <a:lnTo>
                    <a:pt x="349" y="415"/>
                  </a:lnTo>
                  <a:lnTo>
                    <a:pt x="343" y="411"/>
                  </a:lnTo>
                  <a:lnTo>
                    <a:pt x="339" y="405"/>
                  </a:lnTo>
                  <a:lnTo>
                    <a:pt x="333" y="401"/>
                  </a:lnTo>
                  <a:lnTo>
                    <a:pt x="324" y="395"/>
                  </a:lnTo>
                  <a:lnTo>
                    <a:pt x="320" y="390"/>
                  </a:lnTo>
                  <a:lnTo>
                    <a:pt x="314" y="384"/>
                  </a:lnTo>
                  <a:lnTo>
                    <a:pt x="308" y="380"/>
                  </a:lnTo>
                  <a:lnTo>
                    <a:pt x="302" y="374"/>
                  </a:lnTo>
                  <a:lnTo>
                    <a:pt x="296" y="370"/>
                  </a:lnTo>
                  <a:lnTo>
                    <a:pt x="292" y="364"/>
                  </a:lnTo>
                  <a:lnTo>
                    <a:pt x="285" y="360"/>
                  </a:lnTo>
                  <a:lnTo>
                    <a:pt x="279" y="353"/>
                  </a:lnTo>
                  <a:lnTo>
                    <a:pt x="273" y="349"/>
                  </a:lnTo>
                  <a:lnTo>
                    <a:pt x="263" y="337"/>
                  </a:lnTo>
                  <a:lnTo>
                    <a:pt x="257" y="333"/>
                  </a:lnTo>
                  <a:lnTo>
                    <a:pt x="253" y="329"/>
                  </a:lnTo>
                  <a:lnTo>
                    <a:pt x="246" y="323"/>
                  </a:lnTo>
                  <a:lnTo>
                    <a:pt x="242" y="316"/>
                  </a:lnTo>
                  <a:lnTo>
                    <a:pt x="236" y="312"/>
                  </a:lnTo>
                  <a:lnTo>
                    <a:pt x="205" y="282"/>
                  </a:lnTo>
                  <a:lnTo>
                    <a:pt x="199" y="275"/>
                  </a:lnTo>
                  <a:lnTo>
                    <a:pt x="191" y="265"/>
                  </a:lnTo>
                  <a:lnTo>
                    <a:pt x="185" y="259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8" y="240"/>
                  </a:lnTo>
                  <a:lnTo>
                    <a:pt x="164" y="236"/>
                  </a:lnTo>
                  <a:lnTo>
                    <a:pt x="158" y="230"/>
                  </a:lnTo>
                  <a:lnTo>
                    <a:pt x="154" y="224"/>
                  </a:lnTo>
                  <a:lnTo>
                    <a:pt x="150" y="220"/>
                  </a:lnTo>
                  <a:lnTo>
                    <a:pt x="146" y="214"/>
                  </a:lnTo>
                  <a:lnTo>
                    <a:pt x="140" y="208"/>
                  </a:lnTo>
                  <a:lnTo>
                    <a:pt x="136" y="203"/>
                  </a:lnTo>
                  <a:lnTo>
                    <a:pt x="131" y="197"/>
                  </a:lnTo>
                  <a:lnTo>
                    <a:pt x="127" y="191"/>
                  </a:lnTo>
                  <a:lnTo>
                    <a:pt x="123" y="187"/>
                  </a:lnTo>
                  <a:lnTo>
                    <a:pt x="117" y="181"/>
                  </a:lnTo>
                  <a:lnTo>
                    <a:pt x="115" y="177"/>
                  </a:lnTo>
                  <a:lnTo>
                    <a:pt x="111" y="171"/>
                  </a:lnTo>
                  <a:lnTo>
                    <a:pt x="107" y="164"/>
                  </a:lnTo>
                  <a:lnTo>
                    <a:pt x="101" y="160"/>
                  </a:lnTo>
                  <a:lnTo>
                    <a:pt x="97" y="154"/>
                  </a:lnTo>
                  <a:lnTo>
                    <a:pt x="92" y="148"/>
                  </a:lnTo>
                  <a:lnTo>
                    <a:pt x="88" y="144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78" y="125"/>
                  </a:lnTo>
                  <a:lnTo>
                    <a:pt x="74" y="121"/>
                  </a:lnTo>
                  <a:lnTo>
                    <a:pt x="70" y="115"/>
                  </a:lnTo>
                  <a:lnTo>
                    <a:pt x="66" y="111"/>
                  </a:lnTo>
                  <a:lnTo>
                    <a:pt x="64" y="105"/>
                  </a:lnTo>
                  <a:lnTo>
                    <a:pt x="58" y="99"/>
                  </a:lnTo>
                  <a:lnTo>
                    <a:pt x="55" y="95"/>
                  </a:lnTo>
                  <a:lnTo>
                    <a:pt x="51" y="88"/>
                  </a:lnTo>
                  <a:lnTo>
                    <a:pt x="47" y="82"/>
                  </a:lnTo>
                  <a:lnTo>
                    <a:pt x="43" y="76"/>
                  </a:lnTo>
                  <a:lnTo>
                    <a:pt x="41" y="70"/>
                  </a:lnTo>
                  <a:lnTo>
                    <a:pt x="37" y="66"/>
                  </a:lnTo>
                  <a:lnTo>
                    <a:pt x="33" y="60"/>
                  </a:lnTo>
                  <a:lnTo>
                    <a:pt x="31" y="53"/>
                  </a:lnTo>
                  <a:lnTo>
                    <a:pt x="27" y="49"/>
                  </a:lnTo>
                  <a:lnTo>
                    <a:pt x="23" y="43"/>
                  </a:lnTo>
                  <a:lnTo>
                    <a:pt x="21" y="37"/>
                  </a:lnTo>
                  <a:lnTo>
                    <a:pt x="16" y="31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8" y="14"/>
                  </a:lnTo>
                  <a:lnTo>
                    <a:pt x="6" y="8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8A4E3056-8EFB-4FDE-A8A2-8F87EB9C3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1832"/>
              <a:ext cx="304" cy="336"/>
            </a:xfrm>
            <a:custGeom>
              <a:avLst/>
              <a:gdLst>
                <a:gd name="T0" fmla="*/ 119 w 304"/>
                <a:gd name="T1" fmla="*/ 236 h 336"/>
                <a:gd name="T2" fmla="*/ 121 w 304"/>
                <a:gd name="T3" fmla="*/ 243 h 336"/>
                <a:gd name="T4" fmla="*/ 123 w 304"/>
                <a:gd name="T5" fmla="*/ 249 h 336"/>
                <a:gd name="T6" fmla="*/ 131 w 304"/>
                <a:gd name="T7" fmla="*/ 255 h 336"/>
                <a:gd name="T8" fmla="*/ 137 w 304"/>
                <a:gd name="T9" fmla="*/ 259 h 336"/>
                <a:gd name="T10" fmla="*/ 145 w 304"/>
                <a:gd name="T11" fmla="*/ 261 h 336"/>
                <a:gd name="T12" fmla="*/ 156 w 304"/>
                <a:gd name="T13" fmla="*/ 263 h 336"/>
                <a:gd name="T14" fmla="*/ 176 w 304"/>
                <a:gd name="T15" fmla="*/ 261 h 336"/>
                <a:gd name="T16" fmla="*/ 184 w 304"/>
                <a:gd name="T17" fmla="*/ 259 h 336"/>
                <a:gd name="T18" fmla="*/ 190 w 304"/>
                <a:gd name="T19" fmla="*/ 257 h 336"/>
                <a:gd name="T20" fmla="*/ 197 w 304"/>
                <a:gd name="T21" fmla="*/ 255 h 336"/>
                <a:gd name="T22" fmla="*/ 205 w 304"/>
                <a:gd name="T23" fmla="*/ 247 h 336"/>
                <a:gd name="T24" fmla="*/ 207 w 304"/>
                <a:gd name="T25" fmla="*/ 238 h 336"/>
                <a:gd name="T26" fmla="*/ 209 w 304"/>
                <a:gd name="T27" fmla="*/ 232 h 336"/>
                <a:gd name="T28" fmla="*/ 209 w 304"/>
                <a:gd name="T29" fmla="*/ 33 h 336"/>
                <a:gd name="T30" fmla="*/ 186 w 304"/>
                <a:gd name="T31" fmla="*/ 31 h 336"/>
                <a:gd name="T32" fmla="*/ 287 w 304"/>
                <a:gd name="T33" fmla="*/ 31 h 336"/>
                <a:gd name="T34" fmla="*/ 280 w 304"/>
                <a:gd name="T35" fmla="*/ 35 h 336"/>
                <a:gd name="T36" fmla="*/ 278 w 304"/>
                <a:gd name="T37" fmla="*/ 236 h 336"/>
                <a:gd name="T38" fmla="*/ 276 w 304"/>
                <a:gd name="T39" fmla="*/ 251 h 336"/>
                <a:gd name="T40" fmla="*/ 274 w 304"/>
                <a:gd name="T41" fmla="*/ 261 h 336"/>
                <a:gd name="T42" fmla="*/ 272 w 304"/>
                <a:gd name="T43" fmla="*/ 269 h 336"/>
                <a:gd name="T44" fmla="*/ 268 w 304"/>
                <a:gd name="T45" fmla="*/ 275 h 336"/>
                <a:gd name="T46" fmla="*/ 264 w 304"/>
                <a:gd name="T47" fmla="*/ 282 h 336"/>
                <a:gd name="T48" fmla="*/ 256 w 304"/>
                <a:gd name="T49" fmla="*/ 292 h 336"/>
                <a:gd name="T50" fmla="*/ 252 w 304"/>
                <a:gd name="T51" fmla="*/ 298 h 336"/>
                <a:gd name="T52" fmla="*/ 244 w 304"/>
                <a:gd name="T53" fmla="*/ 302 h 336"/>
                <a:gd name="T54" fmla="*/ 240 w 304"/>
                <a:gd name="T55" fmla="*/ 308 h 336"/>
                <a:gd name="T56" fmla="*/ 233 w 304"/>
                <a:gd name="T57" fmla="*/ 312 h 336"/>
                <a:gd name="T58" fmla="*/ 225 w 304"/>
                <a:gd name="T59" fmla="*/ 317 h 336"/>
                <a:gd name="T60" fmla="*/ 217 w 304"/>
                <a:gd name="T61" fmla="*/ 321 h 336"/>
                <a:gd name="T62" fmla="*/ 209 w 304"/>
                <a:gd name="T63" fmla="*/ 325 h 336"/>
                <a:gd name="T64" fmla="*/ 201 w 304"/>
                <a:gd name="T65" fmla="*/ 327 h 336"/>
                <a:gd name="T66" fmla="*/ 192 w 304"/>
                <a:gd name="T67" fmla="*/ 329 h 336"/>
                <a:gd name="T68" fmla="*/ 182 w 304"/>
                <a:gd name="T69" fmla="*/ 331 h 336"/>
                <a:gd name="T70" fmla="*/ 172 w 304"/>
                <a:gd name="T71" fmla="*/ 333 h 336"/>
                <a:gd name="T72" fmla="*/ 139 w 304"/>
                <a:gd name="T73" fmla="*/ 335 h 336"/>
                <a:gd name="T74" fmla="*/ 123 w 304"/>
                <a:gd name="T75" fmla="*/ 333 h 336"/>
                <a:gd name="T76" fmla="*/ 115 w 304"/>
                <a:gd name="T77" fmla="*/ 331 h 336"/>
                <a:gd name="T78" fmla="*/ 106 w 304"/>
                <a:gd name="T79" fmla="*/ 331 h 336"/>
                <a:gd name="T80" fmla="*/ 96 w 304"/>
                <a:gd name="T81" fmla="*/ 327 h 336"/>
                <a:gd name="T82" fmla="*/ 88 w 304"/>
                <a:gd name="T83" fmla="*/ 325 h 336"/>
                <a:gd name="T84" fmla="*/ 78 w 304"/>
                <a:gd name="T85" fmla="*/ 319 h 336"/>
                <a:gd name="T86" fmla="*/ 72 w 304"/>
                <a:gd name="T87" fmla="*/ 314 h 336"/>
                <a:gd name="T88" fmla="*/ 63 w 304"/>
                <a:gd name="T89" fmla="*/ 310 h 336"/>
                <a:gd name="T90" fmla="*/ 55 w 304"/>
                <a:gd name="T91" fmla="*/ 306 h 336"/>
                <a:gd name="T92" fmla="*/ 51 w 304"/>
                <a:gd name="T93" fmla="*/ 300 h 336"/>
                <a:gd name="T94" fmla="*/ 45 w 304"/>
                <a:gd name="T95" fmla="*/ 294 h 336"/>
                <a:gd name="T96" fmla="*/ 37 w 304"/>
                <a:gd name="T97" fmla="*/ 288 h 336"/>
                <a:gd name="T98" fmla="*/ 31 w 304"/>
                <a:gd name="T99" fmla="*/ 277 h 336"/>
                <a:gd name="T100" fmla="*/ 29 w 304"/>
                <a:gd name="T101" fmla="*/ 271 h 336"/>
                <a:gd name="T102" fmla="*/ 25 w 304"/>
                <a:gd name="T103" fmla="*/ 263 h 336"/>
                <a:gd name="T104" fmla="*/ 23 w 304"/>
                <a:gd name="T105" fmla="*/ 257 h 336"/>
                <a:gd name="T106" fmla="*/ 20 w 304"/>
                <a:gd name="T107" fmla="*/ 249 h 336"/>
                <a:gd name="T108" fmla="*/ 20 w 304"/>
                <a:gd name="T109" fmla="*/ 39 h 336"/>
                <a:gd name="T110" fmla="*/ 18 w 304"/>
                <a:gd name="T111" fmla="*/ 33 h 336"/>
                <a:gd name="T112" fmla="*/ 12 w 304"/>
                <a:gd name="T113" fmla="*/ 31 h 336"/>
                <a:gd name="T114" fmla="*/ 137 w 304"/>
                <a:gd name="T115" fmla="*/ 31 h 336"/>
                <a:gd name="T116" fmla="*/ 121 w 304"/>
                <a:gd name="T117" fmla="*/ 33 h 336"/>
                <a:gd name="T118" fmla="*/ 117 w 304"/>
                <a:gd name="T119" fmla="*/ 3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4" h="336">
                  <a:moveTo>
                    <a:pt x="117" y="226"/>
                  </a:moveTo>
                  <a:lnTo>
                    <a:pt x="117" y="234"/>
                  </a:lnTo>
                  <a:lnTo>
                    <a:pt x="119" y="234"/>
                  </a:lnTo>
                  <a:lnTo>
                    <a:pt x="119" y="236"/>
                  </a:lnTo>
                  <a:lnTo>
                    <a:pt x="119" y="238"/>
                  </a:lnTo>
                  <a:lnTo>
                    <a:pt x="121" y="238"/>
                  </a:lnTo>
                  <a:lnTo>
                    <a:pt x="121" y="240"/>
                  </a:lnTo>
                  <a:lnTo>
                    <a:pt x="121" y="243"/>
                  </a:lnTo>
                  <a:lnTo>
                    <a:pt x="121" y="245"/>
                  </a:lnTo>
                  <a:lnTo>
                    <a:pt x="123" y="245"/>
                  </a:lnTo>
                  <a:lnTo>
                    <a:pt x="123" y="247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31" y="255"/>
                  </a:lnTo>
                  <a:lnTo>
                    <a:pt x="133" y="255"/>
                  </a:lnTo>
                  <a:lnTo>
                    <a:pt x="135" y="257"/>
                  </a:lnTo>
                  <a:lnTo>
                    <a:pt x="137" y="257"/>
                  </a:lnTo>
                  <a:lnTo>
                    <a:pt x="137" y="259"/>
                  </a:lnTo>
                  <a:lnTo>
                    <a:pt x="139" y="259"/>
                  </a:lnTo>
                  <a:lnTo>
                    <a:pt x="141" y="259"/>
                  </a:lnTo>
                  <a:lnTo>
                    <a:pt x="143" y="261"/>
                  </a:lnTo>
                  <a:lnTo>
                    <a:pt x="145" y="261"/>
                  </a:lnTo>
                  <a:lnTo>
                    <a:pt x="147" y="261"/>
                  </a:lnTo>
                  <a:lnTo>
                    <a:pt x="152" y="261"/>
                  </a:lnTo>
                  <a:lnTo>
                    <a:pt x="152" y="263"/>
                  </a:lnTo>
                  <a:lnTo>
                    <a:pt x="156" y="263"/>
                  </a:lnTo>
                  <a:lnTo>
                    <a:pt x="170" y="263"/>
                  </a:lnTo>
                  <a:lnTo>
                    <a:pt x="172" y="263"/>
                  </a:lnTo>
                  <a:lnTo>
                    <a:pt x="174" y="263"/>
                  </a:lnTo>
                  <a:lnTo>
                    <a:pt x="176" y="261"/>
                  </a:lnTo>
                  <a:lnTo>
                    <a:pt x="180" y="261"/>
                  </a:lnTo>
                  <a:lnTo>
                    <a:pt x="182" y="261"/>
                  </a:lnTo>
                  <a:lnTo>
                    <a:pt x="184" y="261"/>
                  </a:lnTo>
                  <a:lnTo>
                    <a:pt x="184" y="259"/>
                  </a:lnTo>
                  <a:lnTo>
                    <a:pt x="186" y="259"/>
                  </a:lnTo>
                  <a:lnTo>
                    <a:pt x="188" y="259"/>
                  </a:lnTo>
                  <a:lnTo>
                    <a:pt x="190" y="259"/>
                  </a:lnTo>
                  <a:lnTo>
                    <a:pt x="190" y="257"/>
                  </a:lnTo>
                  <a:lnTo>
                    <a:pt x="192" y="257"/>
                  </a:lnTo>
                  <a:lnTo>
                    <a:pt x="192" y="255"/>
                  </a:lnTo>
                  <a:lnTo>
                    <a:pt x="194" y="255"/>
                  </a:lnTo>
                  <a:lnTo>
                    <a:pt x="197" y="255"/>
                  </a:lnTo>
                  <a:lnTo>
                    <a:pt x="197" y="253"/>
                  </a:lnTo>
                  <a:lnTo>
                    <a:pt x="201" y="249"/>
                  </a:lnTo>
                  <a:lnTo>
                    <a:pt x="203" y="249"/>
                  </a:lnTo>
                  <a:lnTo>
                    <a:pt x="205" y="247"/>
                  </a:lnTo>
                  <a:lnTo>
                    <a:pt x="205" y="245"/>
                  </a:lnTo>
                  <a:lnTo>
                    <a:pt x="207" y="243"/>
                  </a:lnTo>
                  <a:lnTo>
                    <a:pt x="207" y="240"/>
                  </a:lnTo>
                  <a:lnTo>
                    <a:pt x="207" y="238"/>
                  </a:lnTo>
                  <a:lnTo>
                    <a:pt x="209" y="238"/>
                  </a:lnTo>
                  <a:lnTo>
                    <a:pt x="209" y="236"/>
                  </a:lnTo>
                  <a:lnTo>
                    <a:pt x="209" y="234"/>
                  </a:lnTo>
                  <a:lnTo>
                    <a:pt x="209" y="232"/>
                  </a:lnTo>
                  <a:lnTo>
                    <a:pt x="209" y="39"/>
                  </a:lnTo>
                  <a:lnTo>
                    <a:pt x="209" y="37"/>
                  </a:lnTo>
                  <a:lnTo>
                    <a:pt x="209" y="35"/>
                  </a:lnTo>
                  <a:lnTo>
                    <a:pt x="209" y="33"/>
                  </a:lnTo>
                  <a:lnTo>
                    <a:pt x="207" y="33"/>
                  </a:lnTo>
                  <a:lnTo>
                    <a:pt x="207" y="31"/>
                  </a:lnTo>
                  <a:lnTo>
                    <a:pt x="203" y="31"/>
                  </a:lnTo>
                  <a:lnTo>
                    <a:pt x="186" y="31"/>
                  </a:lnTo>
                  <a:lnTo>
                    <a:pt x="186" y="0"/>
                  </a:lnTo>
                  <a:lnTo>
                    <a:pt x="303" y="0"/>
                  </a:lnTo>
                  <a:lnTo>
                    <a:pt x="303" y="31"/>
                  </a:lnTo>
                  <a:lnTo>
                    <a:pt x="287" y="31"/>
                  </a:lnTo>
                  <a:lnTo>
                    <a:pt x="283" y="31"/>
                  </a:lnTo>
                  <a:lnTo>
                    <a:pt x="283" y="33"/>
                  </a:lnTo>
                  <a:lnTo>
                    <a:pt x="280" y="33"/>
                  </a:lnTo>
                  <a:lnTo>
                    <a:pt x="280" y="35"/>
                  </a:lnTo>
                  <a:lnTo>
                    <a:pt x="278" y="35"/>
                  </a:lnTo>
                  <a:lnTo>
                    <a:pt x="278" y="37"/>
                  </a:lnTo>
                  <a:lnTo>
                    <a:pt x="278" y="39"/>
                  </a:lnTo>
                  <a:lnTo>
                    <a:pt x="278" y="236"/>
                  </a:lnTo>
                  <a:lnTo>
                    <a:pt x="278" y="245"/>
                  </a:lnTo>
                  <a:lnTo>
                    <a:pt x="278" y="247"/>
                  </a:lnTo>
                  <a:lnTo>
                    <a:pt x="278" y="249"/>
                  </a:lnTo>
                  <a:lnTo>
                    <a:pt x="276" y="251"/>
                  </a:lnTo>
                  <a:lnTo>
                    <a:pt x="276" y="255"/>
                  </a:lnTo>
                  <a:lnTo>
                    <a:pt x="276" y="257"/>
                  </a:lnTo>
                  <a:lnTo>
                    <a:pt x="274" y="259"/>
                  </a:lnTo>
                  <a:lnTo>
                    <a:pt x="274" y="261"/>
                  </a:lnTo>
                  <a:lnTo>
                    <a:pt x="272" y="263"/>
                  </a:lnTo>
                  <a:lnTo>
                    <a:pt x="272" y="265"/>
                  </a:lnTo>
                  <a:lnTo>
                    <a:pt x="272" y="267"/>
                  </a:lnTo>
                  <a:lnTo>
                    <a:pt x="272" y="269"/>
                  </a:lnTo>
                  <a:lnTo>
                    <a:pt x="270" y="269"/>
                  </a:lnTo>
                  <a:lnTo>
                    <a:pt x="270" y="271"/>
                  </a:lnTo>
                  <a:lnTo>
                    <a:pt x="268" y="273"/>
                  </a:lnTo>
                  <a:lnTo>
                    <a:pt x="268" y="275"/>
                  </a:lnTo>
                  <a:lnTo>
                    <a:pt x="266" y="277"/>
                  </a:lnTo>
                  <a:lnTo>
                    <a:pt x="266" y="280"/>
                  </a:lnTo>
                  <a:lnTo>
                    <a:pt x="264" y="280"/>
                  </a:lnTo>
                  <a:lnTo>
                    <a:pt x="264" y="282"/>
                  </a:lnTo>
                  <a:lnTo>
                    <a:pt x="264" y="284"/>
                  </a:lnTo>
                  <a:lnTo>
                    <a:pt x="262" y="284"/>
                  </a:lnTo>
                  <a:lnTo>
                    <a:pt x="260" y="288"/>
                  </a:lnTo>
                  <a:lnTo>
                    <a:pt x="256" y="292"/>
                  </a:lnTo>
                  <a:lnTo>
                    <a:pt x="256" y="294"/>
                  </a:lnTo>
                  <a:lnTo>
                    <a:pt x="254" y="294"/>
                  </a:lnTo>
                  <a:lnTo>
                    <a:pt x="252" y="296"/>
                  </a:lnTo>
                  <a:lnTo>
                    <a:pt x="252" y="298"/>
                  </a:lnTo>
                  <a:lnTo>
                    <a:pt x="250" y="298"/>
                  </a:lnTo>
                  <a:lnTo>
                    <a:pt x="248" y="300"/>
                  </a:lnTo>
                  <a:lnTo>
                    <a:pt x="246" y="302"/>
                  </a:lnTo>
                  <a:lnTo>
                    <a:pt x="244" y="302"/>
                  </a:lnTo>
                  <a:lnTo>
                    <a:pt x="244" y="304"/>
                  </a:lnTo>
                  <a:lnTo>
                    <a:pt x="242" y="306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37" y="308"/>
                  </a:lnTo>
                  <a:lnTo>
                    <a:pt x="235" y="308"/>
                  </a:lnTo>
                  <a:lnTo>
                    <a:pt x="235" y="310"/>
                  </a:lnTo>
                  <a:lnTo>
                    <a:pt x="233" y="312"/>
                  </a:lnTo>
                  <a:lnTo>
                    <a:pt x="231" y="312"/>
                  </a:lnTo>
                  <a:lnTo>
                    <a:pt x="229" y="314"/>
                  </a:lnTo>
                  <a:lnTo>
                    <a:pt x="227" y="314"/>
                  </a:lnTo>
                  <a:lnTo>
                    <a:pt x="225" y="317"/>
                  </a:lnTo>
                  <a:lnTo>
                    <a:pt x="223" y="319"/>
                  </a:lnTo>
                  <a:lnTo>
                    <a:pt x="221" y="319"/>
                  </a:lnTo>
                  <a:lnTo>
                    <a:pt x="219" y="321"/>
                  </a:lnTo>
                  <a:lnTo>
                    <a:pt x="217" y="321"/>
                  </a:lnTo>
                  <a:lnTo>
                    <a:pt x="215" y="323"/>
                  </a:lnTo>
                  <a:lnTo>
                    <a:pt x="213" y="323"/>
                  </a:lnTo>
                  <a:lnTo>
                    <a:pt x="211" y="323"/>
                  </a:lnTo>
                  <a:lnTo>
                    <a:pt x="209" y="325"/>
                  </a:lnTo>
                  <a:lnTo>
                    <a:pt x="207" y="325"/>
                  </a:lnTo>
                  <a:lnTo>
                    <a:pt x="205" y="327"/>
                  </a:lnTo>
                  <a:lnTo>
                    <a:pt x="203" y="327"/>
                  </a:lnTo>
                  <a:lnTo>
                    <a:pt x="201" y="327"/>
                  </a:lnTo>
                  <a:lnTo>
                    <a:pt x="199" y="327"/>
                  </a:lnTo>
                  <a:lnTo>
                    <a:pt x="197" y="329"/>
                  </a:lnTo>
                  <a:lnTo>
                    <a:pt x="194" y="329"/>
                  </a:lnTo>
                  <a:lnTo>
                    <a:pt x="192" y="329"/>
                  </a:lnTo>
                  <a:lnTo>
                    <a:pt x="192" y="331"/>
                  </a:lnTo>
                  <a:lnTo>
                    <a:pt x="188" y="331"/>
                  </a:lnTo>
                  <a:lnTo>
                    <a:pt x="186" y="331"/>
                  </a:lnTo>
                  <a:lnTo>
                    <a:pt x="182" y="331"/>
                  </a:lnTo>
                  <a:lnTo>
                    <a:pt x="180" y="333"/>
                  </a:lnTo>
                  <a:lnTo>
                    <a:pt x="178" y="333"/>
                  </a:lnTo>
                  <a:lnTo>
                    <a:pt x="176" y="333"/>
                  </a:lnTo>
                  <a:lnTo>
                    <a:pt x="172" y="333"/>
                  </a:lnTo>
                  <a:lnTo>
                    <a:pt x="170" y="335"/>
                  </a:lnTo>
                  <a:lnTo>
                    <a:pt x="162" y="335"/>
                  </a:lnTo>
                  <a:lnTo>
                    <a:pt x="160" y="335"/>
                  </a:lnTo>
                  <a:lnTo>
                    <a:pt x="139" y="335"/>
                  </a:lnTo>
                  <a:lnTo>
                    <a:pt x="137" y="335"/>
                  </a:lnTo>
                  <a:lnTo>
                    <a:pt x="129" y="335"/>
                  </a:lnTo>
                  <a:lnTo>
                    <a:pt x="127" y="333"/>
                  </a:lnTo>
                  <a:lnTo>
                    <a:pt x="123" y="333"/>
                  </a:lnTo>
                  <a:lnTo>
                    <a:pt x="121" y="333"/>
                  </a:lnTo>
                  <a:lnTo>
                    <a:pt x="119" y="333"/>
                  </a:lnTo>
                  <a:lnTo>
                    <a:pt x="117" y="331"/>
                  </a:lnTo>
                  <a:lnTo>
                    <a:pt x="115" y="331"/>
                  </a:lnTo>
                  <a:lnTo>
                    <a:pt x="113" y="331"/>
                  </a:lnTo>
                  <a:lnTo>
                    <a:pt x="111" y="331"/>
                  </a:lnTo>
                  <a:lnTo>
                    <a:pt x="109" y="331"/>
                  </a:lnTo>
                  <a:lnTo>
                    <a:pt x="106" y="331"/>
                  </a:lnTo>
                  <a:lnTo>
                    <a:pt x="104" y="329"/>
                  </a:lnTo>
                  <a:lnTo>
                    <a:pt x="102" y="329"/>
                  </a:lnTo>
                  <a:lnTo>
                    <a:pt x="98" y="327"/>
                  </a:lnTo>
                  <a:lnTo>
                    <a:pt x="96" y="327"/>
                  </a:lnTo>
                  <a:lnTo>
                    <a:pt x="94" y="327"/>
                  </a:lnTo>
                  <a:lnTo>
                    <a:pt x="92" y="325"/>
                  </a:lnTo>
                  <a:lnTo>
                    <a:pt x="90" y="325"/>
                  </a:lnTo>
                  <a:lnTo>
                    <a:pt x="88" y="325"/>
                  </a:lnTo>
                  <a:lnTo>
                    <a:pt x="86" y="323"/>
                  </a:lnTo>
                  <a:lnTo>
                    <a:pt x="84" y="323"/>
                  </a:lnTo>
                  <a:lnTo>
                    <a:pt x="80" y="321"/>
                  </a:lnTo>
                  <a:lnTo>
                    <a:pt x="78" y="319"/>
                  </a:lnTo>
                  <a:lnTo>
                    <a:pt x="76" y="319"/>
                  </a:lnTo>
                  <a:lnTo>
                    <a:pt x="74" y="319"/>
                  </a:lnTo>
                  <a:lnTo>
                    <a:pt x="72" y="317"/>
                  </a:lnTo>
                  <a:lnTo>
                    <a:pt x="72" y="314"/>
                  </a:lnTo>
                  <a:lnTo>
                    <a:pt x="70" y="314"/>
                  </a:lnTo>
                  <a:lnTo>
                    <a:pt x="68" y="312"/>
                  </a:lnTo>
                  <a:lnTo>
                    <a:pt x="66" y="312"/>
                  </a:lnTo>
                  <a:lnTo>
                    <a:pt x="63" y="310"/>
                  </a:lnTo>
                  <a:lnTo>
                    <a:pt x="61" y="308"/>
                  </a:lnTo>
                  <a:lnTo>
                    <a:pt x="59" y="308"/>
                  </a:lnTo>
                  <a:lnTo>
                    <a:pt x="57" y="306"/>
                  </a:lnTo>
                  <a:lnTo>
                    <a:pt x="55" y="306"/>
                  </a:lnTo>
                  <a:lnTo>
                    <a:pt x="55" y="304"/>
                  </a:lnTo>
                  <a:lnTo>
                    <a:pt x="53" y="302"/>
                  </a:lnTo>
                  <a:lnTo>
                    <a:pt x="51" y="302"/>
                  </a:lnTo>
                  <a:lnTo>
                    <a:pt x="51" y="300"/>
                  </a:lnTo>
                  <a:lnTo>
                    <a:pt x="49" y="300"/>
                  </a:lnTo>
                  <a:lnTo>
                    <a:pt x="47" y="298"/>
                  </a:lnTo>
                  <a:lnTo>
                    <a:pt x="45" y="296"/>
                  </a:lnTo>
                  <a:lnTo>
                    <a:pt x="45" y="294"/>
                  </a:lnTo>
                  <a:lnTo>
                    <a:pt x="43" y="294"/>
                  </a:lnTo>
                  <a:lnTo>
                    <a:pt x="41" y="292"/>
                  </a:lnTo>
                  <a:lnTo>
                    <a:pt x="39" y="288"/>
                  </a:lnTo>
                  <a:lnTo>
                    <a:pt x="37" y="288"/>
                  </a:lnTo>
                  <a:lnTo>
                    <a:pt x="35" y="284"/>
                  </a:lnTo>
                  <a:lnTo>
                    <a:pt x="33" y="282"/>
                  </a:lnTo>
                  <a:lnTo>
                    <a:pt x="33" y="280"/>
                  </a:lnTo>
                  <a:lnTo>
                    <a:pt x="31" y="277"/>
                  </a:lnTo>
                  <a:lnTo>
                    <a:pt x="31" y="275"/>
                  </a:lnTo>
                  <a:lnTo>
                    <a:pt x="29" y="275"/>
                  </a:lnTo>
                  <a:lnTo>
                    <a:pt x="29" y="273"/>
                  </a:lnTo>
                  <a:lnTo>
                    <a:pt x="29" y="271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5" y="265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3" y="261"/>
                  </a:lnTo>
                  <a:lnTo>
                    <a:pt x="23" y="259"/>
                  </a:lnTo>
                  <a:lnTo>
                    <a:pt x="23" y="257"/>
                  </a:lnTo>
                  <a:lnTo>
                    <a:pt x="23" y="255"/>
                  </a:lnTo>
                  <a:lnTo>
                    <a:pt x="20" y="255"/>
                  </a:lnTo>
                  <a:lnTo>
                    <a:pt x="20" y="251"/>
                  </a:lnTo>
                  <a:lnTo>
                    <a:pt x="20" y="249"/>
                  </a:lnTo>
                  <a:lnTo>
                    <a:pt x="20" y="247"/>
                  </a:lnTo>
                  <a:lnTo>
                    <a:pt x="20" y="245"/>
                  </a:lnTo>
                  <a:lnTo>
                    <a:pt x="20" y="236"/>
                  </a:lnTo>
                  <a:lnTo>
                    <a:pt x="20" y="39"/>
                  </a:lnTo>
                  <a:lnTo>
                    <a:pt x="20" y="37"/>
                  </a:lnTo>
                  <a:lnTo>
                    <a:pt x="18" y="37"/>
                  </a:lnTo>
                  <a:lnTo>
                    <a:pt x="18" y="35"/>
                  </a:lnTo>
                  <a:lnTo>
                    <a:pt x="18" y="33"/>
                  </a:lnTo>
                  <a:lnTo>
                    <a:pt x="16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137" y="31"/>
                  </a:lnTo>
                  <a:lnTo>
                    <a:pt x="125" y="31"/>
                  </a:lnTo>
                  <a:lnTo>
                    <a:pt x="123" y="31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9" y="35"/>
                  </a:lnTo>
                  <a:lnTo>
                    <a:pt x="119" y="37"/>
                  </a:lnTo>
                  <a:lnTo>
                    <a:pt x="117" y="37"/>
                  </a:lnTo>
                  <a:lnTo>
                    <a:pt x="117" y="39"/>
                  </a:lnTo>
                  <a:lnTo>
                    <a:pt x="117" y="232"/>
                  </a:lnTo>
                  <a:lnTo>
                    <a:pt x="117" y="22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A7A362B0-9DDA-4B92-824A-15172A5A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838"/>
              <a:ext cx="283" cy="315"/>
            </a:xfrm>
            <a:custGeom>
              <a:avLst/>
              <a:gdLst>
                <a:gd name="T0" fmla="*/ 255 w 283"/>
                <a:gd name="T1" fmla="*/ 242 h 315"/>
                <a:gd name="T2" fmla="*/ 251 w 283"/>
                <a:gd name="T3" fmla="*/ 254 h 315"/>
                <a:gd name="T4" fmla="*/ 245 w 283"/>
                <a:gd name="T5" fmla="*/ 263 h 315"/>
                <a:gd name="T6" fmla="*/ 237 w 283"/>
                <a:gd name="T7" fmla="*/ 275 h 315"/>
                <a:gd name="T8" fmla="*/ 231 w 283"/>
                <a:gd name="T9" fmla="*/ 283 h 315"/>
                <a:gd name="T10" fmla="*/ 223 w 283"/>
                <a:gd name="T11" fmla="*/ 289 h 315"/>
                <a:gd name="T12" fmla="*/ 213 w 283"/>
                <a:gd name="T13" fmla="*/ 296 h 315"/>
                <a:gd name="T14" fmla="*/ 204 w 283"/>
                <a:gd name="T15" fmla="*/ 300 h 315"/>
                <a:gd name="T16" fmla="*/ 194 w 283"/>
                <a:gd name="T17" fmla="*/ 304 h 315"/>
                <a:gd name="T18" fmla="*/ 184 w 283"/>
                <a:gd name="T19" fmla="*/ 308 h 315"/>
                <a:gd name="T20" fmla="*/ 174 w 283"/>
                <a:gd name="T21" fmla="*/ 310 h 315"/>
                <a:gd name="T22" fmla="*/ 161 w 283"/>
                <a:gd name="T23" fmla="*/ 312 h 315"/>
                <a:gd name="T24" fmla="*/ 127 w 283"/>
                <a:gd name="T25" fmla="*/ 314 h 315"/>
                <a:gd name="T26" fmla="*/ 112 w 283"/>
                <a:gd name="T27" fmla="*/ 312 h 315"/>
                <a:gd name="T28" fmla="*/ 98 w 283"/>
                <a:gd name="T29" fmla="*/ 310 h 315"/>
                <a:gd name="T30" fmla="*/ 88 w 283"/>
                <a:gd name="T31" fmla="*/ 306 h 315"/>
                <a:gd name="T32" fmla="*/ 80 w 283"/>
                <a:gd name="T33" fmla="*/ 302 h 315"/>
                <a:gd name="T34" fmla="*/ 69 w 283"/>
                <a:gd name="T35" fmla="*/ 298 h 315"/>
                <a:gd name="T36" fmla="*/ 61 w 283"/>
                <a:gd name="T37" fmla="*/ 293 h 315"/>
                <a:gd name="T38" fmla="*/ 53 w 283"/>
                <a:gd name="T39" fmla="*/ 287 h 315"/>
                <a:gd name="T40" fmla="*/ 45 w 283"/>
                <a:gd name="T41" fmla="*/ 283 h 315"/>
                <a:gd name="T42" fmla="*/ 39 w 283"/>
                <a:gd name="T43" fmla="*/ 277 h 315"/>
                <a:gd name="T44" fmla="*/ 33 w 283"/>
                <a:gd name="T45" fmla="*/ 267 h 315"/>
                <a:gd name="T46" fmla="*/ 27 w 283"/>
                <a:gd name="T47" fmla="*/ 259 h 315"/>
                <a:gd name="T48" fmla="*/ 22 w 283"/>
                <a:gd name="T49" fmla="*/ 250 h 315"/>
                <a:gd name="T50" fmla="*/ 20 w 283"/>
                <a:gd name="T51" fmla="*/ 238 h 315"/>
                <a:gd name="T52" fmla="*/ 18 w 283"/>
                <a:gd name="T53" fmla="*/ 25 h 315"/>
                <a:gd name="T54" fmla="*/ 14 w 283"/>
                <a:gd name="T55" fmla="*/ 16 h 315"/>
                <a:gd name="T56" fmla="*/ 8 w 283"/>
                <a:gd name="T57" fmla="*/ 12 h 315"/>
                <a:gd name="T58" fmla="*/ 116 w 283"/>
                <a:gd name="T59" fmla="*/ 12 h 315"/>
                <a:gd name="T60" fmla="*/ 104 w 283"/>
                <a:gd name="T61" fmla="*/ 14 h 315"/>
                <a:gd name="T62" fmla="*/ 100 w 283"/>
                <a:gd name="T63" fmla="*/ 21 h 315"/>
                <a:gd name="T64" fmla="*/ 98 w 283"/>
                <a:gd name="T65" fmla="*/ 224 h 315"/>
                <a:gd name="T66" fmla="*/ 100 w 283"/>
                <a:gd name="T67" fmla="*/ 234 h 315"/>
                <a:gd name="T68" fmla="*/ 106 w 283"/>
                <a:gd name="T69" fmla="*/ 242 h 315"/>
                <a:gd name="T70" fmla="*/ 121 w 283"/>
                <a:gd name="T71" fmla="*/ 254 h 315"/>
                <a:gd name="T72" fmla="*/ 129 w 283"/>
                <a:gd name="T73" fmla="*/ 259 h 315"/>
                <a:gd name="T74" fmla="*/ 137 w 283"/>
                <a:gd name="T75" fmla="*/ 261 h 315"/>
                <a:gd name="T76" fmla="*/ 166 w 283"/>
                <a:gd name="T77" fmla="*/ 263 h 315"/>
                <a:gd name="T78" fmla="*/ 176 w 283"/>
                <a:gd name="T79" fmla="*/ 259 h 315"/>
                <a:gd name="T80" fmla="*/ 184 w 283"/>
                <a:gd name="T81" fmla="*/ 254 h 315"/>
                <a:gd name="T82" fmla="*/ 192 w 283"/>
                <a:gd name="T83" fmla="*/ 250 h 315"/>
                <a:gd name="T84" fmla="*/ 202 w 283"/>
                <a:gd name="T85" fmla="*/ 238 h 315"/>
                <a:gd name="T86" fmla="*/ 206 w 283"/>
                <a:gd name="T87" fmla="*/ 230 h 315"/>
                <a:gd name="T88" fmla="*/ 208 w 283"/>
                <a:gd name="T89" fmla="*/ 220 h 315"/>
                <a:gd name="T90" fmla="*/ 206 w 283"/>
                <a:gd name="T91" fmla="*/ 18 h 315"/>
                <a:gd name="T92" fmla="*/ 200 w 283"/>
                <a:gd name="T93" fmla="*/ 14 h 315"/>
                <a:gd name="T94" fmla="*/ 184 w 283"/>
                <a:gd name="T95" fmla="*/ 0 h 315"/>
                <a:gd name="T96" fmla="*/ 268 w 283"/>
                <a:gd name="T97" fmla="*/ 14 h 315"/>
                <a:gd name="T98" fmla="*/ 262 w 283"/>
                <a:gd name="T99" fmla="*/ 18 h 315"/>
                <a:gd name="T100" fmla="*/ 257 w 283"/>
                <a:gd name="T101" fmla="*/ 2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3" h="315">
                  <a:moveTo>
                    <a:pt x="257" y="226"/>
                  </a:moveTo>
                  <a:lnTo>
                    <a:pt x="257" y="234"/>
                  </a:lnTo>
                  <a:lnTo>
                    <a:pt x="257" y="238"/>
                  </a:lnTo>
                  <a:lnTo>
                    <a:pt x="255" y="240"/>
                  </a:lnTo>
                  <a:lnTo>
                    <a:pt x="255" y="242"/>
                  </a:lnTo>
                  <a:lnTo>
                    <a:pt x="255" y="246"/>
                  </a:lnTo>
                  <a:lnTo>
                    <a:pt x="253" y="248"/>
                  </a:lnTo>
                  <a:lnTo>
                    <a:pt x="253" y="250"/>
                  </a:lnTo>
                  <a:lnTo>
                    <a:pt x="253" y="252"/>
                  </a:lnTo>
                  <a:lnTo>
                    <a:pt x="251" y="254"/>
                  </a:lnTo>
                  <a:lnTo>
                    <a:pt x="249" y="257"/>
                  </a:lnTo>
                  <a:lnTo>
                    <a:pt x="249" y="259"/>
                  </a:lnTo>
                  <a:lnTo>
                    <a:pt x="247" y="261"/>
                  </a:lnTo>
                  <a:lnTo>
                    <a:pt x="247" y="263"/>
                  </a:lnTo>
                  <a:lnTo>
                    <a:pt x="245" y="263"/>
                  </a:lnTo>
                  <a:lnTo>
                    <a:pt x="245" y="265"/>
                  </a:lnTo>
                  <a:lnTo>
                    <a:pt x="243" y="267"/>
                  </a:lnTo>
                  <a:lnTo>
                    <a:pt x="243" y="269"/>
                  </a:lnTo>
                  <a:lnTo>
                    <a:pt x="241" y="271"/>
                  </a:lnTo>
                  <a:lnTo>
                    <a:pt x="237" y="275"/>
                  </a:lnTo>
                  <a:lnTo>
                    <a:pt x="237" y="277"/>
                  </a:lnTo>
                  <a:lnTo>
                    <a:pt x="235" y="277"/>
                  </a:lnTo>
                  <a:lnTo>
                    <a:pt x="233" y="279"/>
                  </a:lnTo>
                  <a:lnTo>
                    <a:pt x="231" y="281"/>
                  </a:lnTo>
                  <a:lnTo>
                    <a:pt x="231" y="283"/>
                  </a:lnTo>
                  <a:lnTo>
                    <a:pt x="229" y="283"/>
                  </a:lnTo>
                  <a:lnTo>
                    <a:pt x="227" y="285"/>
                  </a:lnTo>
                  <a:lnTo>
                    <a:pt x="225" y="287"/>
                  </a:lnTo>
                  <a:lnTo>
                    <a:pt x="223" y="287"/>
                  </a:lnTo>
                  <a:lnTo>
                    <a:pt x="223" y="289"/>
                  </a:lnTo>
                  <a:lnTo>
                    <a:pt x="221" y="289"/>
                  </a:lnTo>
                  <a:lnTo>
                    <a:pt x="219" y="289"/>
                  </a:lnTo>
                  <a:lnTo>
                    <a:pt x="217" y="293"/>
                  </a:lnTo>
                  <a:lnTo>
                    <a:pt x="215" y="293"/>
                  </a:lnTo>
                  <a:lnTo>
                    <a:pt x="213" y="296"/>
                  </a:lnTo>
                  <a:lnTo>
                    <a:pt x="210" y="296"/>
                  </a:lnTo>
                  <a:lnTo>
                    <a:pt x="208" y="298"/>
                  </a:lnTo>
                  <a:lnTo>
                    <a:pt x="206" y="298"/>
                  </a:lnTo>
                  <a:lnTo>
                    <a:pt x="206" y="300"/>
                  </a:lnTo>
                  <a:lnTo>
                    <a:pt x="204" y="300"/>
                  </a:lnTo>
                  <a:lnTo>
                    <a:pt x="202" y="300"/>
                  </a:lnTo>
                  <a:lnTo>
                    <a:pt x="200" y="302"/>
                  </a:lnTo>
                  <a:lnTo>
                    <a:pt x="198" y="302"/>
                  </a:lnTo>
                  <a:lnTo>
                    <a:pt x="196" y="304"/>
                  </a:lnTo>
                  <a:lnTo>
                    <a:pt x="194" y="304"/>
                  </a:lnTo>
                  <a:lnTo>
                    <a:pt x="192" y="304"/>
                  </a:lnTo>
                  <a:lnTo>
                    <a:pt x="190" y="306"/>
                  </a:lnTo>
                  <a:lnTo>
                    <a:pt x="188" y="306"/>
                  </a:lnTo>
                  <a:lnTo>
                    <a:pt x="186" y="306"/>
                  </a:lnTo>
                  <a:lnTo>
                    <a:pt x="184" y="308"/>
                  </a:lnTo>
                  <a:lnTo>
                    <a:pt x="182" y="308"/>
                  </a:lnTo>
                  <a:lnTo>
                    <a:pt x="180" y="308"/>
                  </a:lnTo>
                  <a:lnTo>
                    <a:pt x="178" y="310"/>
                  </a:lnTo>
                  <a:lnTo>
                    <a:pt x="176" y="310"/>
                  </a:lnTo>
                  <a:lnTo>
                    <a:pt x="174" y="310"/>
                  </a:lnTo>
                  <a:lnTo>
                    <a:pt x="172" y="310"/>
                  </a:lnTo>
                  <a:lnTo>
                    <a:pt x="170" y="310"/>
                  </a:lnTo>
                  <a:lnTo>
                    <a:pt x="168" y="312"/>
                  </a:lnTo>
                  <a:lnTo>
                    <a:pt x="163" y="312"/>
                  </a:lnTo>
                  <a:lnTo>
                    <a:pt x="161" y="312"/>
                  </a:lnTo>
                  <a:lnTo>
                    <a:pt x="159" y="312"/>
                  </a:lnTo>
                  <a:lnTo>
                    <a:pt x="157" y="314"/>
                  </a:lnTo>
                  <a:lnTo>
                    <a:pt x="151" y="314"/>
                  </a:lnTo>
                  <a:lnTo>
                    <a:pt x="149" y="314"/>
                  </a:lnTo>
                  <a:lnTo>
                    <a:pt x="127" y="314"/>
                  </a:lnTo>
                  <a:lnTo>
                    <a:pt x="125" y="314"/>
                  </a:lnTo>
                  <a:lnTo>
                    <a:pt x="119" y="314"/>
                  </a:lnTo>
                  <a:lnTo>
                    <a:pt x="116" y="312"/>
                  </a:lnTo>
                  <a:lnTo>
                    <a:pt x="114" y="312"/>
                  </a:lnTo>
                  <a:lnTo>
                    <a:pt x="112" y="312"/>
                  </a:lnTo>
                  <a:lnTo>
                    <a:pt x="108" y="312"/>
                  </a:lnTo>
                  <a:lnTo>
                    <a:pt x="106" y="310"/>
                  </a:lnTo>
                  <a:lnTo>
                    <a:pt x="102" y="310"/>
                  </a:lnTo>
                  <a:lnTo>
                    <a:pt x="100" y="310"/>
                  </a:lnTo>
                  <a:lnTo>
                    <a:pt x="98" y="310"/>
                  </a:lnTo>
                  <a:lnTo>
                    <a:pt x="96" y="308"/>
                  </a:lnTo>
                  <a:lnTo>
                    <a:pt x="94" y="308"/>
                  </a:lnTo>
                  <a:lnTo>
                    <a:pt x="92" y="308"/>
                  </a:lnTo>
                  <a:lnTo>
                    <a:pt x="90" y="306"/>
                  </a:lnTo>
                  <a:lnTo>
                    <a:pt x="88" y="306"/>
                  </a:lnTo>
                  <a:lnTo>
                    <a:pt x="86" y="306"/>
                  </a:lnTo>
                  <a:lnTo>
                    <a:pt x="84" y="304"/>
                  </a:lnTo>
                  <a:lnTo>
                    <a:pt x="82" y="304"/>
                  </a:lnTo>
                  <a:lnTo>
                    <a:pt x="80" y="304"/>
                  </a:lnTo>
                  <a:lnTo>
                    <a:pt x="80" y="302"/>
                  </a:lnTo>
                  <a:lnTo>
                    <a:pt x="78" y="302"/>
                  </a:lnTo>
                  <a:lnTo>
                    <a:pt x="76" y="302"/>
                  </a:lnTo>
                  <a:lnTo>
                    <a:pt x="74" y="300"/>
                  </a:lnTo>
                  <a:lnTo>
                    <a:pt x="72" y="300"/>
                  </a:lnTo>
                  <a:lnTo>
                    <a:pt x="69" y="298"/>
                  </a:lnTo>
                  <a:lnTo>
                    <a:pt x="67" y="298"/>
                  </a:lnTo>
                  <a:lnTo>
                    <a:pt x="65" y="296"/>
                  </a:lnTo>
                  <a:lnTo>
                    <a:pt x="63" y="296"/>
                  </a:lnTo>
                  <a:lnTo>
                    <a:pt x="63" y="293"/>
                  </a:lnTo>
                  <a:lnTo>
                    <a:pt x="61" y="293"/>
                  </a:lnTo>
                  <a:lnTo>
                    <a:pt x="59" y="293"/>
                  </a:lnTo>
                  <a:lnTo>
                    <a:pt x="57" y="289"/>
                  </a:lnTo>
                  <a:lnTo>
                    <a:pt x="55" y="289"/>
                  </a:lnTo>
                  <a:lnTo>
                    <a:pt x="53" y="289"/>
                  </a:lnTo>
                  <a:lnTo>
                    <a:pt x="53" y="287"/>
                  </a:lnTo>
                  <a:lnTo>
                    <a:pt x="51" y="287"/>
                  </a:lnTo>
                  <a:lnTo>
                    <a:pt x="49" y="285"/>
                  </a:lnTo>
                  <a:lnTo>
                    <a:pt x="49" y="283"/>
                  </a:lnTo>
                  <a:lnTo>
                    <a:pt x="47" y="283"/>
                  </a:lnTo>
                  <a:lnTo>
                    <a:pt x="45" y="283"/>
                  </a:lnTo>
                  <a:lnTo>
                    <a:pt x="45" y="281"/>
                  </a:lnTo>
                  <a:lnTo>
                    <a:pt x="43" y="279"/>
                  </a:lnTo>
                  <a:lnTo>
                    <a:pt x="43" y="277"/>
                  </a:lnTo>
                  <a:lnTo>
                    <a:pt x="41" y="277"/>
                  </a:lnTo>
                  <a:lnTo>
                    <a:pt x="39" y="277"/>
                  </a:lnTo>
                  <a:lnTo>
                    <a:pt x="39" y="275"/>
                  </a:lnTo>
                  <a:lnTo>
                    <a:pt x="35" y="271"/>
                  </a:lnTo>
                  <a:lnTo>
                    <a:pt x="35" y="269"/>
                  </a:lnTo>
                  <a:lnTo>
                    <a:pt x="33" y="269"/>
                  </a:lnTo>
                  <a:lnTo>
                    <a:pt x="33" y="267"/>
                  </a:lnTo>
                  <a:lnTo>
                    <a:pt x="31" y="265"/>
                  </a:lnTo>
                  <a:lnTo>
                    <a:pt x="31" y="263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27" y="259"/>
                  </a:lnTo>
                  <a:lnTo>
                    <a:pt x="27" y="257"/>
                  </a:lnTo>
                  <a:lnTo>
                    <a:pt x="25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2" y="250"/>
                  </a:lnTo>
                  <a:lnTo>
                    <a:pt x="22" y="248"/>
                  </a:lnTo>
                  <a:lnTo>
                    <a:pt x="20" y="246"/>
                  </a:lnTo>
                  <a:lnTo>
                    <a:pt x="20" y="242"/>
                  </a:lnTo>
                  <a:lnTo>
                    <a:pt x="20" y="240"/>
                  </a:lnTo>
                  <a:lnTo>
                    <a:pt x="20" y="238"/>
                  </a:lnTo>
                  <a:lnTo>
                    <a:pt x="20" y="234"/>
                  </a:lnTo>
                  <a:lnTo>
                    <a:pt x="18" y="234"/>
                  </a:lnTo>
                  <a:lnTo>
                    <a:pt x="18" y="226"/>
                  </a:lnTo>
                  <a:lnTo>
                    <a:pt x="18" y="27"/>
                  </a:lnTo>
                  <a:lnTo>
                    <a:pt x="18" y="25"/>
                  </a:lnTo>
                  <a:lnTo>
                    <a:pt x="18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116" y="12"/>
                  </a:lnTo>
                  <a:lnTo>
                    <a:pt x="112" y="12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0" y="16"/>
                  </a:lnTo>
                  <a:lnTo>
                    <a:pt x="100" y="18"/>
                  </a:lnTo>
                  <a:lnTo>
                    <a:pt x="100" y="21"/>
                  </a:lnTo>
                  <a:lnTo>
                    <a:pt x="98" y="21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98" y="220"/>
                  </a:lnTo>
                  <a:lnTo>
                    <a:pt x="98" y="224"/>
                  </a:lnTo>
                  <a:lnTo>
                    <a:pt x="98" y="226"/>
                  </a:lnTo>
                  <a:lnTo>
                    <a:pt x="98" y="228"/>
                  </a:lnTo>
                  <a:lnTo>
                    <a:pt x="98" y="230"/>
                  </a:lnTo>
                  <a:lnTo>
                    <a:pt x="100" y="232"/>
                  </a:lnTo>
                  <a:lnTo>
                    <a:pt x="100" y="234"/>
                  </a:lnTo>
                  <a:lnTo>
                    <a:pt x="102" y="236"/>
                  </a:lnTo>
                  <a:lnTo>
                    <a:pt x="102" y="238"/>
                  </a:lnTo>
                  <a:lnTo>
                    <a:pt x="104" y="240"/>
                  </a:lnTo>
                  <a:lnTo>
                    <a:pt x="104" y="242"/>
                  </a:lnTo>
                  <a:lnTo>
                    <a:pt x="106" y="242"/>
                  </a:lnTo>
                  <a:lnTo>
                    <a:pt x="112" y="250"/>
                  </a:lnTo>
                  <a:lnTo>
                    <a:pt x="114" y="250"/>
                  </a:lnTo>
                  <a:lnTo>
                    <a:pt x="116" y="252"/>
                  </a:lnTo>
                  <a:lnTo>
                    <a:pt x="119" y="254"/>
                  </a:lnTo>
                  <a:lnTo>
                    <a:pt x="121" y="254"/>
                  </a:lnTo>
                  <a:lnTo>
                    <a:pt x="123" y="254"/>
                  </a:lnTo>
                  <a:lnTo>
                    <a:pt x="125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9" y="259"/>
                  </a:lnTo>
                  <a:lnTo>
                    <a:pt x="131" y="259"/>
                  </a:lnTo>
                  <a:lnTo>
                    <a:pt x="133" y="259"/>
                  </a:lnTo>
                  <a:lnTo>
                    <a:pt x="133" y="261"/>
                  </a:lnTo>
                  <a:lnTo>
                    <a:pt x="135" y="261"/>
                  </a:lnTo>
                  <a:lnTo>
                    <a:pt x="137" y="261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45" y="263"/>
                  </a:lnTo>
                  <a:lnTo>
                    <a:pt x="161" y="263"/>
                  </a:lnTo>
                  <a:lnTo>
                    <a:pt x="166" y="263"/>
                  </a:lnTo>
                  <a:lnTo>
                    <a:pt x="168" y="261"/>
                  </a:lnTo>
                  <a:lnTo>
                    <a:pt x="170" y="261"/>
                  </a:lnTo>
                  <a:lnTo>
                    <a:pt x="172" y="261"/>
                  </a:lnTo>
                  <a:lnTo>
                    <a:pt x="174" y="259"/>
                  </a:lnTo>
                  <a:lnTo>
                    <a:pt x="176" y="259"/>
                  </a:lnTo>
                  <a:lnTo>
                    <a:pt x="178" y="259"/>
                  </a:lnTo>
                  <a:lnTo>
                    <a:pt x="180" y="259"/>
                  </a:lnTo>
                  <a:lnTo>
                    <a:pt x="180" y="257"/>
                  </a:lnTo>
                  <a:lnTo>
                    <a:pt x="182" y="257"/>
                  </a:lnTo>
                  <a:lnTo>
                    <a:pt x="184" y="254"/>
                  </a:lnTo>
                  <a:lnTo>
                    <a:pt x="186" y="254"/>
                  </a:lnTo>
                  <a:lnTo>
                    <a:pt x="188" y="254"/>
                  </a:lnTo>
                  <a:lnTo>
                    <a:pt x="190" y="252"/>
                  </a:lnTo>
                  <a:lnTo>
                    <a:pt x="190" y="250"/>
                  </a:lnTo>
                  <a:lnTo>
                    <a:pt x="192" y="250"/>
                  </a:lnTo>
                  <a:lnTo>
                    <a:pt x="194" y="25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2" y="240"/>
                  </a:lnTo>
                  <a:lnTo>
                    <a:pt x="202" y="238"/>
                  </a:lnTo>
                  <a:lnTo>
                    <a:pt x="204" y="238"/>
                  </a:lnTo>
                  <a:lnTo>
                    <a:pt x="204" y="236"/>
                  </a:lnTo>
                  <a:lnTo>
                    <a:pt x="206" y="234"/>
                  </a:lnTo>
                  <a:lnTo>
                    <a:pt x="206" y="232"/>
                  </a:lnTo>
                  <a:lnTo>
                    <a:pt x="206" y="230"/>
                  </a:lnTo>
                  <a:lnTo>
                    <a:pt x="206" y="228"/>
                  </a:lnTo>
                  <a:lnTo>
                    <a:pt x="208" y="228"/>
                  </a:lnTo>
                  <a:lnTo>
                    <a:pt x="208" y="226"/>
                  </a:lnTo>
                  <a:lnTo>
                    <a:pt x="208" y="224"/>
                  </a:lnTo>
                  <a:lnTo>
                    <a:pt x="208" y="220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8" y="21"/>
                  </a:lnTo>
                  <a:lnTo>
                    <a:pt x="206" y="21"/>
                  </a:lnTo>
                  <a:lnTo>
                    <a:pt x="206" y="18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4"/>
                  </a:lnTo>
                  <a:lnTo>
                    <a:pt x="200" y="14"/>
                  </a:lnTo>
                  <a:lnTo>
                    <a:pt x="198" y="14"/>
                  </a:lnTo>
                  <a:lnTo>
                    <a:pt x="198" y="12"/>
                  </a:lnTo>
                  <a:lnTo>
                    <a:pt x="194" y="12"/>
                  </a:lnTo>
                  <a:lnTo>
                    <a:pt x="184" y="12"/>
                  </a:lnTo>
                  <a:lnTo>
                    <a:pt x="184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72" y="12"/>
                  </a:lnTo>
                  <a:lnTo>
                    <a:pt x="268" y="12"/>
                  </a:lnTo>
                  <a:lnTo>
                    <a:pt x="268" y="14"/>
                  </a:lnTo>
                  <a:lnTo>
                    <a:pt x="266" y="14"/>
                  </a:lnTo>
                  <a:lnTo>
                    <a:pt x="264" y="14"/>
                  </a:lnTo>
                  <a:lnTo>
                    <a:pt x="264" y="16"/>
                  </a:lnTo>
                  <a:lnTo>
                    <a:pt x="262" y="16"/>
                  </a:lnTo>
                  <a:lnTo>
                    <a:pt x="262" y="18"/>
                  </a:lnTo>
                  <a:lnTo>
                    <a:pt x="260" y="18"/>
                  </a:lnTo>
                  <a:lnTo>
                    <a:pt x="260" y="21"/>
                  </a:lnTo>
                  <a:lnTo>
                    <a:pt x="257" y="21"/>
                  </a:lnTo>
                  <a:lnTo>
                    <a:pt x="257" y="25"/>
                  </a:lnTo>
                  <a:lnTo>
                    <a:pt x="257" y="27"/>
                  </a:lnTo>
                  <a:lnTo>
                    <a:pt x="257" y="226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84503652-8A2F-48BF-9BAE-06DF4ABF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" y="1832"/>
              <a:ext cx="153" cy="328"/>
            </a:xfrm>
            <a:custGeom>
              <a:avLst/>
              <a:gdLst>
                <a:gd name="T0" fmla="*/ 127 w 153"/>
                <a:gd name="T1" fmla="*/ 288 h 328"/>
                <a:gd name="T2" fmla="*/ 127 w 153"/>
                <a:gd name="T3" fmla="*/ 290 h 328"/>
                <a:gd name="T4" fmla="*/ 129 w 153"/>
                <a:gd name="T5" fmla="*/ 290 h 328"/>
                <a:gd name="T6" fmla="*/ 129 w 153"/>
                <a:gd name="T7" fmla="*/ 292 h 328"/>
                <a:gd name="T8" fmla="*/ 129 w 153"/>
                <a:gd name="T9" fmla="*/ 294 h 328"/>
                <a:gd name="T10" fmla="*/ 131 w 153"/>
                <a:gd name="T11" fmla="*/ 294 h 328"/>
                <a:gd name="T12" fmla="*/ 133 w 153"/>
                <a:gd name="T13" fmla="*/ 294 h 328"/>
                <a:gd name="T14" fmla="*/ 133 w 153"/>
                <a:gd name="T15" fmla="*/ 296 h 328"/>
                <a:gd name="T16" fmla="*/ 135 w 153"/>
                <a:gd name="T17" fmla="*/ 296 h 328"/>
                <a:gd name="T18" fmla="*/ 152 w 153"/>
                <a:gd name="T19" fmla="*/ 296 h 328"/>
                <a:gd name="T20" fmla="*/ 152 w 153"/>
                <a:gd name="T21" fmla="*/ 327 h 328"/>
                <a:gd name="T22" fmla="*/ 0 w 153"/>
                <a:gd name="T23" fmla="*/ 327 h 328"/>
                <a:gd name="T24" fmla="*/ 0 w 153"/>
                <a:gd name="T25" fmla="*/ 296 h 328"/>
                <a:gd name="T26" fmla="*/ 17 w 153"/>
                <a:gd name="T27" fmla="*/ 296 h 328"/>
                <a:gd name="T28" fmla="*/ 19 w 153"/>
                <a:gd name="T29" fmla="*/ 296 h 328"/>
                <a:gd name="T30" fmla="*/ 19 w 153"/>
                <a:gd name="T31" fmla="*/ 294 h 328"/>
                <a:gd name="T32" fmla="*/ 21 w 153"/>
                <a:gd name="T33" fmla="*/ 294 h 328"/>
                <a:gd name="T34" fmla="*/ 23 w 153"/>
                <a:gd name="T35" fmla="*/ 294 h 328"/>
                <a:gd name="T36" fmla="*/ 23 w 153"/>
                <a:gd name="T37" fmla="*/ 292 h 328"/>
                <a:gd name="T38" fmla="*/ 25 w 153"/>
                <a:gd name="T39" fmla="*/ 292 h 328"/>
                <a:gd name="T40" fmla="*/ 25 w 153"/>
                <a:gd name="T41" fmla="*/ 290 h 328"/>
                <a:gd name="T42" fmla="*/ 25 w 153"/>
                <a:gd name="T43" fmla="*/ 288 h 328"/>
                <a:gd name="T44" fmla="*/ 25 w 153"/>
                <a:gd name="T45" fmla="*/ 39 h 328"/>
                <a:gd name="T46" fmla="*/ 25 w 153"/>
                <a:gd name="T47" fmla="*/ 37 h 328"/>
                <a:gd name="T48" fmla="*/ 25 w 153"/>
                <a:gd name="T49" fmla="*/ 35 h 328"/>
                <a:gd name="T50" fmla="*/ 23 w 153"/>
                <a:gd name="T51" fmla="*/ 35 h 328"/>
                <a:gd name="T52" fmla="*/ 23 w 153"/>
                <a:gd name="T53" fmla="*/ 33 h 328"/>
                <a:gd name="T54" fmla="*/ 21 w 153"/>
                <a:gd name="T55" fmla="*/ 33 h 328"/>
                <a:gd name="T56" fmla="*/ 19 w 153"/>
                <a:gd name="T57" fmla="*/ 33 h 328"/>
                <a:gd name="T58" fmla="*/ 19 w 153"/>
                <a:gd name="T59" fmla="*/ 31 h 328"/>
                <a:gd name="T60" fmla="*/ 17 w 153"/>
                <a:gd name="T61" fmla="*/ 31 h 328"/>
                <a:gd name="T62" fmla="*/ 0 w 153"/>
                <a:gd name="T63" fmla="*/ 31 h 328"/>
                <a:gd name="T64" fmla="*/ 0 w 153"/>
                <a:gd name="T65" fmla="*/ 0 h 328"/>
                <a:gd name="T66" fmla="*/ 152 w 153"/>
                <a:gd name="T67" fmla="*/ 0 h 328"/>
                <a:gd name="T68" fmla="*/ 152 w 153"/>
                <a:gd name="T69" fmla="*/ 31 h 328"/>
                <a:gd name="T70" fmla="*/ 135 w 153"/>
                <a:gd name="T71" fmla="*/ 31 h 328"/>
                <a:gd name="T72" fmla="*/ 133 w 153"/>
                <a:gd name="T73" fmla="*/ 31 h 328"/>
                <a:gd name="T74" fmla="*/ 133 w 153"/>
                <a:gd name="T75" fmla="*/ 33 h 328"/>
                <a:gd name="T76" fmla="*/ 131 w 153"/>
                <a:gd name="T77" fmla="*/ 33 h 328"/>
                <a:gd name="T78" fmla="*/ 129 w 153"/>
                <a:gd name="T79" fmla="*/ 33 h 328"/>
                <a:gd name="T80" fmla="*/ 129 w 153"/>
                <a:gd name="T81" fmla="*/ 35 h 328"/>
                <a:gd name="T82" fmla="*/ 129 w 153"/>
                <a:gd name="T83" fmla="*/ 37 h 328"/>
                <a:gd name="T84" fmla="*/ 127 w 153"/>
                <a:gd name="T85" fmla="*/ 37 h 328"/>
                <a:gd name="T86" fmla="*/ 127 w 153"/>
                <a:gd name="T87" fmla="*/ 39 h 328"/>
                <a:gd name="T88" fmla="*/ 127 w 153"/>
                <a:gd name="T89" fmla="*/ 28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328">
                  <a:moveTo>
                    <a:pt x="127" y="288"/>
                  </a:moveTo>
                  <a:lnTo>
                    <a:pt x="127" y="290"/>
                  </a:lnTo>
                  <a:lnTo>
                    <a:pt x="129" y="290"/>
                  </a:lnTo>
                  <a:lnTo>
                    <a:pt x="129" y="292"/>
                  </a:lnTo>
                  <a:lnTo>
                    <a:pt x="129" y="294"/>
                  </a:lnTo>
                  <a:lnTo>
                    <a:pt x="131" y="294"/>
                  </a:lnTo>
                  <a:lnTo>
                    <a:pt x="133" y="294"/>
                  </a:lnTo>
                  <a:lnTo>
                    <a:pt x="133" y="296"/>
                  </a:lnTo>
                  <a:lnTo>
                    <a:pt x="135" y="296"/>
                  </a:lnTo>
                  <a:lnTo>
                    <a:pt x="152" y="296"/>
                  </a:lnTo>
                  <a:lnTo>
                    <a:pt x="152" y="327"/>
                  </a:lnTo>
                  <a:lnTo>
                    <a:pt x="0" y="327"/>
                  </a:lnTo>
                  <a:lnTo>
                    <a:pt x="0" y="296"/>
                  </a:lnTo>
                  <a:lnTo>
                    <a:pt x="17" y="296"/>
                  </a:lnTo>
                  <a:lnTo>
                    <a:pt x="19" y="296"/>
                  </a:lnTo>
                  <a:lnTo>
                    <a:pt x="19" y="294"/>
                  </a:lnTo>
                  <a:lnTo>
                    <a:pt x="21" y="294"/>
                  </a:lnTo>
                  <a:lnTo>
                    <a:pt x="23" y="294"/>
                  </a:lnTo>
                  <a:lnTo>
                    <a:pt x="23" y="292"/>
                  </a:lnTo>
                  <a:lnTo>
                    <a:pt x="25" y="292"/>
                  </a:lnTo>
                  <a:lnTo>
                    <a:pt x="25" y="290"/>
                  </a:lnTo>
                  <a:lnTo>
                    <a:pt x="25" y="288"/>
                  </a:lnTo>
                  <a:lnTo>
                    <a:pt x="25" y="39"/>
                  </a:lnTo>
                  <a:lnTo>
                    <a:pt x="25" y="37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31"/>
                  </a:lnTo>
                  <a:lnTo>
                    <a:pt x="135" y="31"/>
                  </a:lnTo>
                  <a:lnTo>
                    <a:pt x="133" y="31"/>
                  </a:lnTo>
                  <a:lnTo>
                    <a:pt x="133" y="33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29" y="35"/>
                  </a:lnTo>
                  <a:lnTo>
                    <a:pt x="129" y="37"/>
                  </a:lnTo>
                  <a:lnTo>
                    <a:pt x="127" y="37"/>
                  </a:lnTo>
                  <a:lnTo>
                    <a:pt x="127" y="39"/>
                  </a:lnTo>
                  <a:lnTo>
                    <a:pt x="127" y="2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8">
              <a:extLst>
                <a:ext uri="{FF2B5EF4-FFF2-40B4-BE49-F238E27FC236}">
                  <a16:creationId xmlns:a16="http://schemas.microsoft.com/office/drawing/2014/main" id="{DE149220-1947-4F23-9B94-8C645CCF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" y="1838"/>
              <a:ext cx="127" cy="313"/>
            </a:xfrm>
            <a:custGeom>
              <a:avLst/>
              <a:gdLst>
                <a:gd name="T0" fmla="*/ 102 w 127"/>
                <a:gd name="T1" fmla="*/ 287 h 313"/>
                <a:gd name="T2" fmla="*/ 104 w 127"/>
                <a:gd name="T3" fmla="*/ 291 h 313"/>
                <a:gd name="T4" fmla="*/ 106 w 127"/>
                <a:gd name="T5" fmla="*/ 296 h 313"/>
                <a:gd name="T6" fmla="*/ 108 w 127"/>
                <a:gd name="T7" fmla="*/ 298 h 313"/>
                <a:gd name="T8" fmla="*/ 112 w 127"/>
                <a:gd name="T9" fmla="*/ 298 h 313"/>
                <a:gd name="T10" fmla="*/ 114 w 127"/>
                <a:gd name="T11" fmla="*/ 300 h 313"/>
                <a:gd name="T12" fmla="*/ 126 w 127"/>
                <a:gd name="T13" fmla="*/ 300 h 313"/>
                <a:gd name="T14" fmla="*/ 0 w 127"/>
                <a:gd name="T15" fmla="*/ 312 h 313"/>
                <a:gd name="T16" fmla="*/ 10 w 127"/>
                <a:gd name="T17" fmla="*/ 300 h 313"/>
                <a:gd name="T18" fmla="*/ 14 w 127"/>
                <a:gd name="T19" fmla="*/ 300 h 313"/>
                <a:gd name="T20" fmla="*/ 16 w 127"/>
                <a:gd name="T21" fmla="*/ 298 h 313"/>
                <a:gd name="T22" fmla="*/ 18 w 127"/>
                <a:gd name="T23" fmla="*/ 296 h 313"/>
                <a:gd name="T24" fmla="*/ 20 w 127"/>
                <a:gd name="T25" fmla="*/ 291 h 313"/>
                <a:gd name="T26" fmla="*/ 22 w 127"/>
                <a:gd name="T27" fmla="*/ 287 h 313"/>
                <a:gd name="T28" fmla="*/ 22 w 127"/>
                <a:gd name="T29" fmla="*/ 287 h 313"/>
                <a:gd name="T30" fmla="*/ 22 w 127"/>
                <a:gd name="T31" fmla="*/ 25 h 313"/>
                <a:gd name="T32" fmla="*/ 20 w 127"/>
                <a:gd name="T33" fmla="*/ 23 h 313"/>
                <a:gd name="T34" fmla="*/ 20 w 127"/>
                <a:gd name="T35" fmla="*/ 18 h 313"/>
                <a:gd name="T36" fmla="*/ 18 w 127"/>
                <a:gd name="T37" fmla="*/ 16 h 313"/>
                <a:gd name="T38" fmla="*/ 16 w 127"/>
                <a:gd name="T39" fmla="*/ 14 h 313"/>
                <a:gd name="T40" fmla="*/ 12 w 127"/>
                <a:gd name="T41" fmla="*/ 14 h 313"/>
                <a:gd name="T42" fmla="*/ 10 w 127"/>
                <a:gd name="T43" fmla="*/ 12 h 313"/>
                <a:gd name="T44" fmla="*/ 0 w 127"/>
                <a:gd name="T45" fmla="*/ 0 h 313"/>
                <a:gd name="T46" fmla="*/ 126 w 127"/>
                <a:gd name="T47" fmla="*/ 12 h 313"/>
                <a:gd name="T48" fmla="*/ 114 w 127"/>
                <a:gd name="T49" fmla="*/ 12 h 313"/>
                <a:gd name="T50" fmla="*/ 112 w 127"/>
                <a:gd name="T51" fmla="*/ 14 h 313"/>
                <a:gd name="T52" fmla="*/ 108 w 127"/>
                <a:gd name="T53" fmla="*/ 14 h 313"/>
                <a:gd name="T54" fmla="*/ 106 w 127"/>
                <a:gd name="T55" fmla="*/ 16 h 313"/>
                <a:gd name="T56" fmla="*/ 106 w 127"/>
                <a:gd name="T57" fmla="*/ 21 h 313"/>
                <a:gd name="T58" fmla="*/ 104 w 127"/>
                <a:gd name="T59" fmla="*/ 23 h 313"/>
                <a:gd name="T60" fmla="*/ 102 w 127"/>
                <a:gd name="T61" fmla="*/ 25 h 313"/>
                <a:gd name="T62" fmla="*/ 102 w 127"/>
                <a:gd name="T63" fmla="*/ 28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" h="313">
                  <a:moveTo>
                    <a:pt x="102" y="285"/>
                  </a:moveTo>
                  <a:lnTo>
                    <a:pt x="102" y="287"/>
                  </a:lnTo>
                  <a:lnTo>
                    <a:pt x="104" y="287"/>
                  </a:lnTo>
                  <a:lnTo>
                    <a:pt x="104" y="291"/>
                  </a:lnTo>
                  <a:lnTo>
                    <a:pt x="106" y="294"/>
                  </a:lnTo>
                  <a:lnTo>
                    <a:pt x="106" y="296"/>
                  </a:lnTo>
                  <a:lnTo>
                    <a:pt x="108" y="296"/>
                  </a:lnTo>
                  <a:lnTo>
                    <a:pt x="108" y="298"/>
                  </a:lnTo>
                  <a:lnTo>
                    <a:pt x="110" y="298"/>
                  </a:lnTo>
                  <a:lnTo>
                    <a:pt x="112" y="298"/>
                  </a:lnTo>
                  <a:lnTo>
                    <a:pt x="112" y="300"/>
                  </a:lnTo>
                  <a:lnTo>
                    <a:pt x="114" y="300"/>
                  </a:lnTo>
                  <a:lnTo>
                    <a:pt x="116" y="300"/>
                  </a:lnTo>
                  <a:lnTo>
                    <a:pt x="126" y="300"/>
                  </a:lnTo>
                  <a:lnTo>
                    <a:pt x="126" y="312"/>
                  </a:lnTo>
                  <a:lnTo>
                    <a:pt x="0" y="312"/>
                  </a:lnTo>
                  <a:lnTo>
                    <a:pt x="0" y="300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4" y="300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20" y="291"/>
                  </a:lnTo>
                  <a:lnTo>
                    <a:pt x="22" y="291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2" y="287"/>
                  </a:lnTo>
                  <a:lnTo>
                    <a:pt x="22" y="29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0" y="23"/>
                  </a:lnTo>
                  <a:lnTo>
                    <a:pt x="20" y="21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6" y="0"/>
                  </a:lnTo>
                  <a:lnTo>
                    <a:pt x="126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4" y="14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4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2" y="287"/>
                  </a:lnTo>
                  <a:lnTo>
                    <a:pt x="102" y="285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8CD20146-B91C-4985-B44B-C93C8FD39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832"/>
              <a:ext cx="279" cy="328"/>
            </a:xfrm>
            <a:custGeom>
              <a:avLst/>
              <a:gdLst>
                <a:gd name="T0" fmla="*/ 204 w 279"/>
                <a:gd name="T1" fmla="*/ 296 h 328"/>
                <a:gd name="T2" fmla="*/ 66 w 279"/>
                <a:gd name="T3" fmla="*/ 327 h 328"/>
                <a:gd name="T4" fmla="*/ 78 w 279"/>
                <a:gd name="T5" fmla="*/ 296 h 328"/>
                <a:gd name="T6" fmla="*/ 80 w 279"/>
                <a:gd name="T7" fmla="*/ 294 h 328"/>
                <a:gd name="T8" fmla="*/ 82 w 279"/>
                <a:gd name="T9" fmla="*/ 292 h 328"/>
                <a:gd name="T10" fmla="*/ 84 w 279"/>
                <a:gd name="T11" fmla="*/ 290 h 328"/>
                <a:gd name="T12" fmla="*/ 84 w 279"/>
                <a:gd name="T13" fmla="*/ 66 h 328"/>
                <a:gd name="T14" fmla="*/ 68 w 279"/>
                <a:gd name="T15" fmla="*/ 66 h 328"/>
                <a:gd name="T16" fmla="*/ 62 w 279"/>
                <a:gd name="T17" fmla="*/ 68 h 328"/>
                <a:gd name="T18" fmla="*/ 56 w 279"/>
                <a:gd name="T19" fmla="*/ 68 h 328"/>
                <a:gd name="T20" fmla="*/ 54 w 279"/>
                <a:gd name="T21" fmla="*/ 70 h 328"/>
                <a:gd name="T22" fmla="*/ 49 w 279"/>
                <a:gd name="T23" fmla="*/ 70 h 328"/>
                <a:gd name="T24" fmla="*/ 47 w 279"/>
                <a:gd name="T25" fmla="*/ 72 h 328"/>
                <a:gd name="T26" fmla="*/ 43 w 279"/>
                <a:gd name="T27" fmla="*/ 76 h 328"/>
                <a:gd name="T28" fmla="*/ 41 w 279"/>
                <a:gd name="T29" fmla="*/ 78 h 328"/>
                <a:gd name="T30" fmla="*/ 39 w 279"/>
                <a:gd name="T31" fmla="*/ 80 h 328"/>
                <a:gd name="T32" fmla="*/ 37 w 279"/>
                <a:gd name="T33" fmla="*/ 84 h 328"/>
                <a:gd name="T34" fmla="*/ 35 w 279"/>
                <a:gd name="T35" fmla="*/ 86 h 328"/>
                <a:gd name="T36" fmla="*/ 33 w 279"/>
                <a:gd name="T37" fmla="*/ 90 h 328"/>
                <a:gd name="T38" fmla="*/ 33 w 279"/>
                <a:gd name="T39" fmla="*/ 97 h 328"/>
                <a:gd name="T40" fmla="*/ 31 w 279"/>
                <a:gd name="T41" fmla="*/ 101 h 328"/>
                <a:gd name="T42" fmla="*/ 0 w 279"/>
                <a:gd name="T43" fmla="*/ 113 h 328"/>
                <a:gd name="T44" fmla="*/ 278 w 279"/>
                <a:gd name="T45" fmla="*/ 0 h 328"/>
                <a:gd name="T46" fmla="*/ 247 w 279"/>
                <a:gd name="T47" fmla="*/ 113 h 328"/>
                <a:gd name="T48" fmla="*/ 247 w 279"/>
                <a:gd name="T49" fmla="*/ 97 h 328"/>
                <a:gd name="T50" fmla="*/ 245 w 279"/>
                <a:gd name="T51" fmla="*/ 93 h 328"/>
                <a:gd name="T52" fmla="*/ 245 w 279"/>
                <a:gd name="T53" fmla="*/ 88 h 328"/>
                <a:gd name="T54" fmla="*/ 243 w 279"/>
                <a:gd name="T55" fmla="*/ 84 h 328"/>
                <a:gd name="T56" fmla="*/ 241 w 279"/>
                <a:gd name="T57" fmla="*/ 82 h 328"/>
                <a:gd name="T58" fmla="*/ 237 w 279"/>
                <a:gd name="T59" fmla="*/ 78 h 328"/>
                <a:gd name="T60" fmla="*/ 233 w 279"/>
                <a:gd name="T61" fmla="*/ 74 h 328"/>
                <a:gd name="T62" fmla="*/ 231 w 279"/>
                <a:gd name="T63" fmla="*/ 72 h 328"/>
                <a:gd name="T64" fmla="*/ 229 w 279"/>
                <a:gd name="T65" fmla="*/ 70 h 328"/>
                <a:gd name="T66" fmla="*/ 224 w 279"/>
                <a:gd name="T67" fmla="*/ 70 h 328"/>
                <a:gd name="T68" fmla="*/ 222 w 279"/>
                <a:gd name="T69" fmla="*/ 68 h 328"/>
                <a:gd name="T70" fmla="*/ 214 w 279"/>
                <a:gd name="T71" fmla="*/ 68 h 328"/>
                <a:gd name="T72" fmla="*/ 210 w 279"/>
                <a:gd name="T73" fmla="*/ 66 h 328"/>
                <a:gd name="T74" fmla="*/ 194 w 279"/>
                <a:gd name="T75" fmla="*/ 288 h 328"/>
                <a:gd name="T76" fmla="*/ 194 w 279"/>
                <a:gd name="T77" fmla="*/ 292 h 328"/>
                <a:gd name="T78" fmla="*/ 196 w 279"/>
                <a:gd name="T79" fmla="*/ 294 h 328"/>
                <a:gd name="T80" fmla="*/ 198 w 279"/>
                <a:gd name="T81" fmla="*/ 29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9" h="328">
                  <a:moveTo>
                    <a:pt x="200" y="296"/>
                  </a:moveTo>
                  <a:lnTo>
                    <a:pt x="204" y="296"/>
                  </a:lnTo>
                  <a:lnTo>
                    <a:pt x="204" y="327"/>
                  </a:lnTo>
                  <a:lnTo>
                    <a:pt x="66" y="327"/>
                  </a:lnTo>
                  <a:lnTo>
                    <a:pt x="66" y="296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0" y="294"/>
                  </a:lnTo>
                  <a:lnTo>
                    <a:pt x="82" y="294"/>
                  </a:lnTo>
                  <a:lnTo>
                    <a:pt x="82" y="292"/>
                  </a:lnTo>
                  <a:lnTo>
                    <a:pt x="84" y="292"/>
                  </a:lnTo>
                  <a:lnTo>
                    <a:pt x="84" y="290"/>
                  </a:lnTo>
                  <a:lnTo>
                    <a:pt x="84" y="288"/>
                  </a:lnTo>
                  <a:lnTo>
                    <a:pt x="84" y="66"/>
                  </a:lnTo>
                  <a:lnTo>
                    <a:pt x="70" y="66"/>
                  </a:lnTo>
                  <a:lnTo>
                    <a:pt x="68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4" y="70"/>
                  </a:lnTo>
                  <a:lnTo>
                    <a:pt x="51" y="70"/>
                  </a:lnTo>
                  <a:lnTo>
                    <a:pt x="49" y="70"/>
                  </a:lnTo>
                  <a:lnTo>
                    <a:pt x="49" y="72"/>
                  </a:lnTo>
                  <a:lnTo>
                    <a:pt x="47" y="72"/>
                  </a:lnTo>
                  <a:lnTo>
                    <a:pt x="45" y="74"/>
                  </a:lnTo>
                  <a:lnTo>
                    <a:pt x="43" y="76"/>
                  </a:lnTo>
                  <a:lnTo>
                    <a:pt x="41" y="76"/>
                  </a:lnTo>
                  <a:lnTo>
                    <a:pt x="41" y="78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37" y="82"/>
                  </a:lnTo>
                  <a:lnTo>
                    <a:pt x="37" y="84"/>
                  </a:lnTo>
                  <a:lnTo>
                    <a:pt x="35" y="84"/>
                  </a:lnTo>
                  <a:lnTo>
                    <a:pt x="35" y="86"/>
                  </a:lnTo>
                  <a:lnTo>
                    <a:pt x="33" y="88"/>
                  </a:lnTo>
                  <a:lnTo>
                    <a:pt x="33" y="90"/>
                  </a:lnTo>
                  <a:lnTo>
                    <a:pt x="33" y="93"/>
                  </a:lnTo>
                  <a:lnTo>
                    <a:pt x="33" y="97"/>
                  </a:lnTo>
                  <a:lnTo>
                    <a:pt x="31" y="97"/>
                  </a:lnTo>
                  <a:lnTo>
                    <a:pt x="31" y="101"/>
                  </a:lnTo>
                  <a:lnTo>
                    <a:pt x="31" y="113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278" y="0"/>
                  </a:lnTo>
                  <a:lnTo>
                    <a:pt x="278" y="113"/>
                  </a:lnTo>
                  <a:lnTo>
                    <a:pt x="247" y="113"/>
                  </a:lnTo>
                  <a:lnTo>
                    <a:pt x="247" y="101"/>
                  </a:lnTo>
                  <a:lnTo>
                    <a:pt x="247" y="97"/>
                  </a:lnTo>
                  <a:lnTo>
                    <a:pt x="245" y="97"/>
                  </a:lnTo>
                  <a:lnTo>
                    <a:pt x="245" y="93"/>
                  </a:lnTo>
                  <a:lnTo>
                    <a:pt x="245" y="90"/>
                  </a:lnTo>
                  <a:lnTo>
                    <a:pt x="245" y="88"/>
                  </a:lnTo>
                  <a:lnTo>
                    <a:pt x="243" y="86"/>
                  </a:lnTo>
                  <a:lnTo>
                    <a:pt x="243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41" y="80"/>
                  </a:lnTo>
                  <a:lnTo>
                    <a:pt x="237" y="78"/>
                  </a:lnTo>
                  <a:lnTo>
                    <a:pt x="235" y="74"/>
                  </a:lnTo>
                  <a:lnTo>
                    <a:pt x="233" y="74"/>
                  </a:lnTo>
                  <a:lnTo>
                    <a:pt x="231" y="74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9" y="70"/>
                  </a:lnTo>
                  <a:lnTo>
                    <a:pt x="227" y="70"/>
                  </a:lnTo>
                  <a:lnTo>
                    <a:pt x="224" y="70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18" y="68"/>
                  </a:lnTo>
                  <a:lnTo>
                    <a:pt x="214" y="68"/>
                  </a:lnTo>
                  <a:lnTo>
                    <a:pt x="214" y="66"/>
                  </a:lnTo>
                  <a:lnTo>
                    <a:pt x="210" y="66"/>
                  </a:lnTo>
                  <a:lnTo>
                    <a:pt x="194" y="66"/>
                  </a:lnTo>
                  <a:lnTo>
                    <a:pt x="194" y="288"/>
                  </a:lnTo>
                  <a:lnTo>
                    <a:pt x="194" y="290"/>
                  </a:lnTo>
                  <a:lnTo>
                    <a:pt x="194" y="292"/>
                  </a:lnTo>
                  <a:lnTo>
                    <a:pt x="196" y="292"/>
                  </a:lnTo>
                  <a:lnTo>
                    <a:pt x="196" y="294"/>
                  </a:lnTo>
                  <a:lnTo>
                    <a:pt x="198" y="294"/>
                  </a:lnTo>
                  <a:lnTo>
                    <a:pt x="198" y="296"/>
                  </a:lnTo>
                  <a:lnTo>
                    <a:pt x="200" y="29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CCB59BAB-77C8-4DFA-889C-563F5A74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1838"/>
              <a:ext cx="258" cy="313"/>
            </a:xfrm>
            <a:custGeom>
              <a:avLst/>
              <a:gdLst>
                <a:gd name="T0" fmla="*/ 12 w 258"/>
                <a:gd name="T1" fmla="*/ 94 h 313"/>
                <a:gd name="T2" fmla="*/ 0 w 258"/>
                <a:gd name="T3" fmla="*/ 0 h 313"/>
                <a:gd name="T4" fmla="*/ 257 w 258"/>
                <a:gd name="T5" fmla="*/ 94 h 313"/>
                <a:gd name="T6" fmla="*/ 245 w 258"/>
                <a:gd name="T7" fmla="*/ 90 h 313"/>
                <a:gd name="T8" fmla="*/ 245 w 258"/>
                <a:gd name="T9" fmla="*/ 82 h 313"/>
                <a:gd name="T10" fmla="*/ 243 w 258"/>
                <a:gd name="T11" fmla="*/ 78 h 313"/>
                <a:gd name="T12" fmla="*/ 243 w 258"/>
                <a:gd name="T13" fmla="*/ 74 h 313"/>
                <a:gd name="T14" fmla="*/ 241 w 258"/>
                <a:gd name="T15" fmla="*/ 72 h 313"/>
                <a:gd name="T16" fmla="*/ 238 w 258"/>
                <a:gd name="T17" fmla="*/ 68 h 313"/>
                <a:gd name="T18" fmla="*/ 236 w 258"/>
                <a:gd name="T19" fmla="*/ 66 h 313"/>
                <a:gd name="T20" fmla="*/ 234 w 258"/>
                <a:gd name="T21" fmla="*/ 64 h 313"/>
                <a:gd name="T22" fmla="*/ 230 w 258"/>
                <a:gd name="T23" fmla="*/ 57 h 313"/>
                <a:gd name="T24" fmla="*/ 226 w 258"/>
                <a:gd name="T25" fmla="*/ 55 h 313"/>
                <a:gd name="T26" fmla="*/ 224 w 258"/>
                <a:gd name="T27" fmla="*/ 53 h 313"/>
                <a:gd name="T28" fmla="*/ 220 w 258"/>
                <a:gd name="T29" fmla="*/ 53 h 313"/>
                <a:gd name="T30" fmla="*/ 218 w 258"/>
                <a:gd name="T31" fmla="*/ 51 h 313"/>
                <a:gd name="T32" fmla="*/ 214 w 258"/>
                <a:gd name="T33" fmla="*/ 51 h 313"/>
                <a:gd name="T34" fmla="*/ 210 w 258"/>
                <a:gd name="T35" fmla="*/ 49 h 313"/>
                <a:gd name="T36" fmla="*/ 204 w 258"/>
                <a:gd name="T37" fmla="*/ 47 h 313"/>
                <a:gd name="T38" fmla="*/ 173 w 258"/>
                <a:gd name="T39" fmla="*/ 47 h 313"/>
                <a:gd name="T40" fmla="*/ 173 w 258"/>
                <a:gd name="T41" fmla="*/ 287 h 313"/>
                <a:gd name="T42" fmla="*/ 175 w 258"/>
                <a:gd name="T43" fmla="*/ 291 h 313"/>
                <a:gd name="T44" fmla="*/ 177 w 258"/>
                <a:gd name="T45" fmla="*/ 296 h 313"/>
                <a:gd name="T46" fmla="*/ 179 w 258"/>
                <a:gd name="T47" fmla="*/ 298 h 313"/>
                <a:gd name="T48" fmla="*/ 181 w 258"/>
                <a:gd name="T49" fmla="*/ 300 h 313"/>
                <a:gd name="T50" fmla="*/ 187 w 258"/>
                <a:gd name="T51" fmla="*/ 300 h 313"/>
                <a:gd name="T52" fmla="*/ 193 w 258"/>
                <a:gd name="T53" fmla="*/ 312 h 313"/>
                <a:gd name="T54" fmla="*/ 66 w 258"/>
                <a:gd name="T55" fmla="*/ 300 h 313"/>
                <a:gd name="T56" fmla="*/ 74 w 258"/>
                <a:gd name="T57" fmla="*/ 300 h 313"/>
                <a:gd name="T58" fmla="*/ 76 w 258"/>
                <a:gd name="T59" fmla="*/ 298 h 313"/>
                <a:gd name="T60" fmla="*/ 78 w 258"/>
                <a:gd name="T61" fmla="*/ 296 h 313"/>
                <a:gd name="T62" fmla="*/ 82 w 258"/>
                <a:gd name="T63" fmla="*/ 294 h 313"/>
                <a:gd name="T64" fmla="*/ 84 w 258"/>
                <a:gd name="T65" fmla="*/ 291 h 313"/>
                <a:gd name="T66" fmla="*/ 84 w 258"/>
                <a:gd name="T67" fmla="*/ 285 h 313"/>
                <a:gd name="T68" fmla="*/ 60 w 258"/>
                <a:gd name="T69" fmla="*/ 47 h 313"/>
                <a:gd name="T70" fmla="*/ 53 w 258"/>
                <a:gd name="T71" fmla="*/ 47 h 313"/>
                <a:gd name="T72" fmla="*/ 49 w 258"/>
                <a:gd name="T73" fmla="*/ 49 h 313"/>
                <a:gd name="T74" fmla="*/ 45 w 258"/>
                <a:gd name="T75" fmla="*/ 51 h 313"/>
                <a:gd name="T76" fmla="*/ 41 w 258"/>
                <a:gd name="T77" fmla="*/ 51 h 313"/>
                <a:gd name="T78" fmla="*/ 39 w 258"/>
                <a:gd name="T79" fmla="*/ 53 h 313"/>
                <a:gd name="T80" fmla="*/ 35 w 258"/>
                <a:gd name="T81" fmla="*/ 55 h 313"/>
                <a:gd name="T82" fmla="*/ 31 w 258"/>
                <a:gd name="T83" fmla="*/ 55 h 313"/>
                <a:gd name="T84" fmla="*/ 29 w 258"/>
                <a:gd name="T85" fmla="*/ 57 h 313"/>
                <a:gd name="T86" fmla="*/ 27 w 258"/>
                <a:gd name="T87" fmla="*/ 60 h 313"/>
                <a:gd name="T88" fmla="*/ 23 w 258"/>
                <a:gd name="T89" fmla="*/ 62 h 313"/>
                <a:gd name="T90" fmla="*/ 23 w 258"/>
                <a:gd name="T91" fmla="*/ 66 h 313"/>
                <a:gd name="T92" fmla="*/ 21 w 258"/>
                <a:gd name="T93" fmla="*/ 68 h 313"/>
                <a:gd name="T94" fmla="*/ 16 w 258"/>
                <a:gd name="T95" fmla="*/ 72 h 313"/>
                <a:gd name="T96" fmla="*/ 16 w 258"/>
                <a:gd name="T97" fmla="*/ 76 h 313"/>
                <a:gd name="T98" fmla="*/ 14 w 258"/>
                <a:gd name="T99" fmla="*/ 78 h 313"/>
                <a:gd name="T100" fmla="*/ 14 w 258"/>
                <a:gd name="T101" fmla="*/ 82 h 313"/>
                <a:gd name="T102" fmla="*/ 12 w 258"/>
                <a:gd name="T103" fmla="*/ 86 h 313"/>
                <a:gd name="T104" fmla="*/ 12 w 258"/>
                <a:gd name="T105" fmla="*/ 9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8" h="313">
                  <a:moveTo>
                    <a:pt x="12" y="90"/>
                  </a:moveTo>
                  <a:lnTo>
                    <a:pt x="12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257" y="0"/>
                  </a:lnTo>
                  <a:lnTo>
                    <a:pt x="257" y="94"/>
                  </a:lnTo>
                  <a:lnTo>
                    <a:pt x="245" y="94"/>
                  </a:lnTo>
                  <a:lnTo>
                    <a:pt x="245" y="90"/>
                  </a:lnTo>
                  <a:lnTo>
                    <a:pt x="245" y="86"/>
                  </a:lnTo>
                  <a:lnTo>
                    <a:pt x="245" y="82"/>
                  </a:lnTo>
                  <a:lnTo>
                    <a:pt x="245" y="78"/>
                  </a:lnTo>
                  <a:lnTo>
                    <a:pt x="243" y="78"/>
                  </a:lnTo>
                  <a:lnTo>
                    <a:pt x="243" y="76"/>
                  </a:lnTo>
                  <a:lnTo>
                    <a:pt x="243" y="74"/>
                  </a:lnTo>
                  <a:lnTo>
                    <a:pt x="241" y="74"/>
                  </a:lnTo>
                  <a:lnTo>
                    <a:pt x="241" y="72"/>
                  </a:lnTo>
                  <a:lnTo>
                    <a:pt x="241" y="70"/>
                  </a:lnTo>
                  <a:lnTo>
                    <a:pt x="238" y="68"/>
                  </a:lnTo>
                  <a:lnTo>
                    <a:pt x="238" y="66"/>
                  </a:lnTo>
                  <a:lnTo>
                    <a:pt x="236" y="66"/>
                  </a:lnTo>
                  <a:lnTo>
                    <a:pt x="236" y="64"/>
                  </a:lnTo>
                  <a:lnTo>
                    <a:pt x="234" y="64"/>
                  </a:lnTo>
                  <a:lnTo>
                    <a:pt x="234" y="62"/>
                  </a:lnTo>
                  <a:lnTo>
                    <a:pt x="230" y="57"/>
                  </a:lnTo>
                  <a:lnTo>
                    <a:pt x="228" y="55"/>
                  </a:lnTo>
                  <a:lnTo>
                    <a:pt x="226" y="55"/>
                  </a:lnTo>
                  <a:lnTo>
                    <a:pt x="224" y="55"/>
                  </a:lnTo>
                  <a:lnTo>
                    <a:pt x="224" y="53"/>
                  </a:lnTo>
                  <a:lnTo>
                    <a:pt x="222" y="53"/>
                  </a:lnTo>
                  <a:lnTo>
                    <a:pt x="220" y="53"/>
                  </a:lnTo>
                  <a:lnTo>
                    <a:pt x="220" y="51"/>
                  </a:lnTo>
                  <a:lnTo>
                    <a:pt x="218" y="51"/>
                  </a:lnTo>
                  <a:lnTo>
                    <a:pt x="216" y="51"/>
                  </a:lnTo>
                  <a:lnTo>
                    <a:pt x="214" y="51"/>
                  </a:lnTo>
                  <a:lnTo>
                    <a:pt x="212" y="49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204" y="47"/>
                  </a:lnTo>
                  <a:lnTo>
                    <a:pt x="199" y="47"/>
                  </a:lnTo>
                  <a:lnTo>
                    <a:pt x="173" y="47"/>
                  </a:lnTo>
                  <a:lnTo>
                    <a:pt x="173" y="285"/>
                  </a:lnTo>
                  <a:lnTo>
                    <a:pt x="173" y="287"/>
                  </a:lnTo>
                  <a:lnTo>
                    <a:pt x="173" y="291"/>
                  </a:lnTo>
                  <a:lnTo>
                    <a:pt x="175" y="291"/>
                  </a:lnTo>
                  <a:lnTo>
                    <a:pt x="175" y="294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79" y="298"/>
                  </a:lnTo>
                  <a:lnTo>
                    <a:pt x="181" y="298"/>
                  </a:lnTo>
                  <a:lnTo>
                    <a:pt x="181" y="300"/>
                  </a:lnTo>
                  <a:lnTo>
                    <a:pt x="183" y="300"/>
                  </a:lnTo>
                  <a:lnTo>
                    <a:pt x="187" y="300"/>
                  </a:lnTo>
                  <a:lnTo>
                    <a:pt x="193" y="300"/>
                  </a:lnTo>
                  <a:lnTo>
                    <a:pt x="193" y="312"/>
                  </a:lnTo>
                  <a:lnTo>
                    <a:pt x="66" y="312"/>
                  </a:lnTo>
                  <a:lnTo>
                    <a:pt x="66" y="300"/>
                  </a:lnTo>
                  <a:lnTo>
                    <a:pt x="70" y="300"/>
                  </a:lnTo>
                  <a:lnTo>
                    <a:pt x="74" y="300"/>
                  </a:lnTo>
                  <a:lnTo>
                    <a:pt x="76" y="300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78" y="296"/>
                  </a:lnTo>
                  <a:lnTo>
                    <a:pt x="80" y="296"/>
                  </a:lnTo>
                  <a:lnTo>
                    <a:pt x="82" y="294"/>
                  </a:lnTo>
                  <a:lnTo>
                    <a:pt x="82" y="291"/>
                  </a:lnTo>
                  <a:lnTo>
                    <a:pt x="84" y="291"/>
                  </a:lnTo>
                  <a:lnTo>
                    <a:pt x="84" y="287"/>
                  </a:lnTo>
                  <a:lnTo>
                    <a:pt x="84" y="285"/>
                  </a:lnTo>
                  <a:lnTo>
                    <a:pt x="84" y="47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3" y="47"/>
                  </a:lnTo>
                  <a:lnTo>
                    <a:pt x="53" y="49"/>
                  </a:lnTo>
                  <a:lnTo>
                    <a:pt x="49" y="49"/>
                  </a:lnTo>
                  <a:lnTo>
                    <a:pt x="45" y="49"/>
                  </a:lnTo>
                  <a:lnTo>
                    <a:pt x="45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9" y="51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1" y="55"/>
                  </a:lnTo>
                  <a:lnTo>
                    <a:pt x="31" y="57"/>
                  </a:lnTo>
                  <a:lnTo>
                    <a:pt x="29" y="57"/>
                  </a:lnTo>
                  <a:lnTo>
                    <a:pt x="27" y="57"/>
                  </a:lnTo>
                  <a:lnTo>
                    <a:pt x="27" y="60"/>
                  </a:lnTo>
                  <a:lnTo>
                    <a:pt x="25" y="62"/>
                  </a:lnTo>
                  <a:lnTo>
                    <a:pt x="23" y="62"/>
                  </a:lnTo>
                  <a:lnTo>
                    <a:pt x="23" y="64"/>
                  </a:lnTo>
                  <a:lnTo>
                    <a:pt x="23" y="66"/>
                  </a:lnTo>
                  <a:lnTo>
                    <a:pt x="21" y="66"/>
                  </a:lnTo>
                  <a:lnTo>
                    <a:pt x="21" y="68"/>
                  </a:lnTo>
                  <a:lnTo>
                    <a:pt x="19" y="70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4" y="82"/>
                  </a:lnTo>
                  <a:lnTo>
                    <a:pt x="12" y="84"/>
                  </a:lnTo>
                  <a:lnTo>
                    <a:pt x="12" y="86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0"/>
                  </a:lnTo>
                </a:path>
              </a:pathLst>
            </a:custGeom>
            <a:solidFill>
              <a:srgbClr val="081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1">
              <a:extLst>
                <a:ext uri="{FF2B5EF4-FFF2-40B4-BE49-F238E27FC236}">
                  <a16:creationId xmlns:a16="http://schemas.microsoft.com/office/drawing/2014/main" id="{AD31B1A5-3292-422C-990A-799049DFC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8" y="1439"/>
              <a:ext cx="76" cy="1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8F489617-FCBC-4EE1-995A-63F2A358B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94" y="1457"/>
              <a:ext cx="92" cy="13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WordArt 43">
              <a:extLst>
                <a:ext uri="{FF2B5EF4-FFF2-40B4-BE49-F238E27FC236}">
                  <a16:creationId xmlns:a16="http://schemas.microsoft.com/office/drawing/2014/main" id="{0937E31D-DF90-4AB7-83DF-DA8876F7C84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776" y="780"/>
              <a:ext cx="2346" cy="2352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Button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IMT-2020</a:t>
              </a:r>
            </a:p>
            <a:p>
              <a:pPr algn="ctr"/>
              <a:endParaRPr lang="en-US" sz="3600" kern="10" dirty="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</a:endParaRPr>
            </a:p>
            <a:p>
              <a:pPr algn="ctr"/>
              <a:r>
                <a:rPr lang="en-US" sz="3600" kern="10" dirty="0">
                  <a:ln w="9525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</a:rPr>
                <a:t>Canadian Evaluation Group (CEG)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20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www.IMT-CEG.ca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BBF7-581C-4FB0-83E4-310F1377A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t-ceg.c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t-ceg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t-ceg.ca/" TargetMode="External"/><Relationship Id="rId2" Type="http://schemas.openxmlformats.org/officeDocument/2006/relationships/hyperlink" Target="https://www.itu.int/oth/R0A06000072/en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122363"/>
            <a:ext cx="7978254" cy="2330211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prstMaterial="metal">
              <a:bevelT w="127000" h="31750" prst="relaxedInset"/>
              <a:contourClr>
                <a:srgbClr val="585858"/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Canadian </a:t>
            </a:r>
          </a:p>
          <a:p>
            <a:pPr algn="ctr"/>
            <a:r>
              <a:rPr lang="en-US" sz="5400" b="1" cap="all" dirty="0">
                <a:ln w="0"/>
                <a:effectLst>
                  <a:reflection blurRad="12700" stA="50000" endPos="50000" dist="5000" dir="5400000" sy="-100000" rotWithShape="0"/>
                </a:effectLst>
                <a:latin typeface="Arial Black" pitchFamily="34" charset="0"/>
              </a:rPr>
              <a:t>evaluation group </a:t>
            </a:r>
          </a:p>
        </p:txBody>
      </p:sp>
      <p:sp>
        <p:nvSpPr>
          <p:cNvPr id="3" name="Spotlight"/>
          <p:cNvSpPr/>
          <p:nvPr/>
        </p:nvSpPr>
        <p:spPr>
          <a:xfrm>
            <a:off x="2209799" y="2438400"/>
            <a:ext cx="2116282" cy="1007918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8000">
                <a:srgbClr val="FFFFFF">
                  <a:alpha val="25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02A25CE-81C5-431A-A927-2FFAAA60D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02539"/>
            <a:ext cx="7978254" cy="22392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IMT-2020 Evaluation Workshop</a:t>
            </a:r>
          </a:p>
          <a:p>
            <a:r>
              <a:rPr lang="en-US" dirty="0"/>
              <a:t>WP 5D Focus Meeting</a:t>
            </a:r>
          </a:p>
          <a:p>
            <a:r>
              <a:rPr lang="en-US" dirty="0"/>
              <a:t>Geneva, Switzerland</a:t>
            </a:r>
          </a:p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– 11</a:t>
            </a:r>
            <a:r>
              <a:rPr lang="en-US" baseline="30000" dirty="0"/>
              <a:t>th</a:t>
            </a:r>
            <a:r>
              <a:rPr lang="en-US" dirty="0"/>
              <a:t> December 2019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www.IMT-CEG.ca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200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50937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1506-501A-41EE-B0AE-55C8E42E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Overview</a:t>
            </a:r>
            <a:br>
              <a:rPr lang="en-US"/>
            </a:br>
            <a:r>
              <a:rPr lang="en-US" sz="1800"/>
              <a:t>Work accomplished, future work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C066-06A9-41D7-9BBC-9A796B94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/>
              <a:t>Methodology</a:t>
            </a:r>
          </a:p>
          <a:p>
            <a:r>
              <a:rPr lang="en-US"/>
              <a:t>Work accomplished</a:t>
            </a:r>
          </a:p>
          <a:p>
            <a:r>
              <a:rPr lang="en-US"/>
              <a:t>Work to be done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www.IMT-CEG.ca</a:t>
            </a:r>
            <a:r>
              <a:rPr lang="en-US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6971-7955-4CD7-8FD7-E6EA0B5E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0ABA-F29A-4C37-AB09-D539A7D7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www.IMT-CEG.ca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2590-05F6-4FB4-A979-A24C3D21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F17BBF7-581C-4FB0-83E4-310F1377A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4BC8A-5E52-45F8-988E-EC88901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CEG – method of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75478-74BC-4D06-A488-6588B374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Work carried out in co-operative fashion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Technical co-ordinators (“Champions”) established for each of the 15 technical performance requirements, including link-budgets (private sector, government and academia)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Each of these co-ordinators worked with the others to perform the evaluation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/>
              <a:t>Specifically, the academia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Implemented their own simulators (independent platforms)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Collaborated to ensure calibration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Produced results independently to evaluate the 5-6 parameters by simulation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ECD099-870E-415B-8AA1-0000782D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3265061"/>
            <a:ext cx="4935970" cy="183864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F53C4-6316-4017-B6B4-1234F3BD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10th - 11th Dec'19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A173F-A2F9-4C31-AC4D-7CD4D5AB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www.IMT-CEG.ca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259C3-A2A2-4AA2-AFE6-883C9EA6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17BBF7-581C-4FB0-83E4-310F1377AF4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89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3ADC0-64E8-43BF-9554-55BDF47A20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CEG – work accomplished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(as of December 2019)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4CFD-6E00-4C75-AC6F-1B35248A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www.IMT-CEG.ca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38F91-8F25-44A2-9DEF-19253955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10th - 11th Dec'19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EAE0-4C69-4990-BF32-1EFC9F27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17BBF7-581C-4FB0-83E4-310F1377AF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0E81BF0A-C44D-4C93-9B96-D2B2B3238AE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062135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0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000F2-D8D7-4540-90E9-EA451233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CEG – work accomplished #2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(as of December 2019)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A46FA-27E1-4B82-AD99-D983CCB2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05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www.IMT-CEG.ca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D9080-700A-409C-B365-00929596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10th - 11th Dec'19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38AF-A0A7-4CB4-A675-6E586E4F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17BBF7-581C-4FB0-83E4-310F1377AF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AD7DA76-A37A-4062-9AF9-0ADAFCA20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96447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680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9AC14-CEE1-4A90-8013-6B56497A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CEG – work accomplished #3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(parameters by simulation)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5616B-B113-4A37-A645-3B431D3B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10th - 11th Dec'19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0916A-7139-469E-9CF4-CCF9F42F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898989"/>
                </a:solidFill>
              </a:rPr>
              <a:t>www.IMT-CEG.ca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BF93D-7AB8-42AE-8B5C-DEE83880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F17BBF7-581C-4FB0-83E4-310F1377AF4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BBF3F6-45E7-41B2-85EE-7D3B23232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99437"/>
              </p:ext>
            </p:extLst>
          </p:nvPr>
        </p:nvGraphicFramePr>
        <p:xfrm>
          <a:off x="4497595" y="961812"/>
          <a:ext cx="6270210" cy="49309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79617">
                  <a:extLst>
                    <a:ext uri="{9D8B030D-6E8A-4147-A177-3AD203B41FA5}">
                      <a16:colId xmlns:a16="http://schemas.microsoft.com/office/drawing/2014/main" val="3246142456"/>
                    </a:ext>
                  </a:extLst>
                </a:gridCol>
                <a:gridCol w="921938">
                  <a:extLst>
                    <a:ext uri="{9D8B030D-6E8A-4147-A177-3AD203B41FA5}">
                      <a16:colId xmlns:a16="http://schemas.microsoft.com/office/drawing/2014/main" val="1962550668"/>
                    </a:ext>
                  </a:extLst>
                </a:gridCol>
                <a:gridCol w="921938">
                  <a:extLst>
                    <a:ext uri="{9D8B030D-6E8A-4147-A177-3AD203B41FA5}">
                      <a16:colId xmlns:a16="http://schemas.microsoft.com/office/drawing/2014/main" val="3553188830"/>
                    </a:ext>
                  </a:extLst>
                </a:gridCol>
                <a:gridCol w="1181804">
                  <a:extLst>
                    <a:ext uri="{9D8B030D-6E8A-4147-A177-3AD203B41FA5}">
                      <a16:colId xmlns:a16="http://schemas.microsoft.com/office/drawing/2014/main" val="379545792"/>
                    </a:ext>
                  </a:extLst>
                </a:gridCol>
                <a:gridCol w="1964913">
                  <a:extLst>
                    <a:ext uri="{9D8B030D-6E8A-4147-A177-3AD203B41FA5}">
                      <a16:colId xmlns:a16="http://schemas.microsoft.com/office/drawing/2014/main" val="34762953"/>
                    </a:ext>
                  </a:extLst>
                </a:gridCol>
              </a:tblGrid>
              <a:tr h="251719">
                <a:tc rowSpan="2">
                  <a:txBody>
                    <a:bodyPr/>
                    <a:lstStyle/>
                    <a:p>
                      <a:r>
                        <a:rPr lang="en-US" sz="1000"/>
                        <a:t>Test Environment</a:t>
                      </a:r>
                      <a:endParaRPr lang="en-US" sz="1300" b="1"/>
                    </a:p>
                  </a:txBody>
                  <a:tcPr marL="67425" marR="67425" marT="33712" marB="33712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Evaluation Configuration</a:t>
                      </a:r>
                      <a:endParaRPr lang="en-US" sz="1000" b="1"/>
                    </a:p>
                  </a:txBody>
                  <a:tcPr marL="67425" marR="67425" marT="33712" marB="3371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/>
                        <a:t>CEG</a:t>
                      </a:r>
                      <a:r>
                        <a:rPr lang="en-US" sz="1300"/>
                        <a:t> </a:t>
                      </a:r>
                    </a:p>
                  </a:txBody>
                  <a:tcPr marL="67425" marR="67425" marT="33712" marB="33712"/>
                </a:tc>
                <a:extLst>
                  <a:ext uri="{0D108BD9-81ED-4DB2-BD59-A6C34878D82A}">
                    <a16:rowId xmlns:a16="http://schemas.microsoft.com/office/drawing/2014/main" val="4262464816"/>
                  </a:ext>
                </a:extLst>
              </a:tr>
              <a:tr h="2517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</a:t>
                      </a:r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B</a:t>
                      </a:r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</a:t>
                      </a:r>
                    </a:p>
                  </a:txBody>
                  <a:tcPr marL="67425" marR="67425" marT="33712" marB="33712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30898"/>
                  </a:ext>
                </a:extLst>
              </a:tr>
              <a:tr h="1038340">
                <a:tc>
                  <a:txBody>
                    <a:bodyPr/>
                    <a:lstStyle/>
                    <a:p>
                      <a:r>
                        <a:rPr lang="en-US" sz="1000"/>
                        <a:t>InH-eMBB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4 GHz – A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30 GHz – B 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70 GHz – C</a:t>
                      </a:r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5% spectral efficiency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Mobility 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Area traffic capacity</a:t>
                      </a:r>
                      <a:endParaRPr 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5% spectral efficiency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Mobility 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Area traffic capacity</a:t>
                      </a:r>
                      <a:endParaRPr 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5% spectral efficiency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Mobility 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Area traffic capacity</a:t>
                      </a:r>
                      <a:endParaRPr 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Avg SE (A: TDD &amp; FDD)  </a:t>
                      </a:r>
                      <a:endParaRPr lang="en-US" sz="900" kern="1200"/>
                    </a:p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5% SE (A: TDD &amp; FDD) </a:t>
                      </a:r>
                    </a:p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10, 20 &amp; 120 km/h (A &amp; B: TDD &amp; FDD)  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Only via analysis</a:t>
                      </a:r>
                      <a:endParaRPr 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25" marR="67425" marT="33712" marB="33712"/>
                </a:tc>
                <a:extLst>
                  <a:ext uri="{0D108BD9-81ED-4DB2-BD59-A6C34878D82A}">
                    <a16:rowId xmlns:a16="http://schemas.microsoft.com/office/drawing/2014/main" val="951892306"/>
                  </a:ext>
                </a:extLst>
              </a:tr>
              <a:tr h="903490">
                <a:tc>
                  <a:txBody>
                    <a:bodyPr/>
                    <a:lstStyle/>
                    <a:p>
                      <a:r>
                        <a:rPr lang="en-US" sz="1000"/>
                        <a:t>DU-eMBB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4 GHz/1 layer – A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30 GHz/1 layer – B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4 &amp; 30 GHz/(macro &amp; micro) – C</a:t>
                      </a:r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5% spectral efficiency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Mobility 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5% spectral efficiency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Mobility 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User experienced data rate evaluation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Avg SE (A &amp; B: TDD &amp; FDD)  </a:t>
                      </a:r>
                      <a:endParaRPr lang="en-US" sz="900" kern="1200"/>
                    </a:p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5% SE (A &amp; B: TDD &amp; FDD) 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extLst>
                  <a:ext uri="{0D108BD9-81ED-4DB2-BD59-A6C34878D82A}">
                    <a16:rowId xmlns:a16="http://schemas.microsoft.com/office/drawing/2014/main" val="2207982436"/>
                  </a:ext>
                </a:extLst>
              </a:tr>
              <a:tr h="903490">
                <a:tc>
                  <a:txBody>
                    <a:bodyPr/>
                    <a:lstStyle/>
                    <a:p>
                      <a:r>
                        <a:rPr lang="en-US" sz="1000"/>
                        <a:t>RU-eMBB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700 MHz – A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4 GHz – B 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700 MHz – C</a:t>
                      </a:r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5% spectral efficiency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Mobility 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</a:t>
                      </a:r>
                    </a:p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5% spectral efficiency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Mobility 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Avg spectral efficiency for LMLC</a:t>
                      </a:r>
                      <a:endParaRPr lang="en-US" sz="900" kern="1200"/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Avg SE (A &amp; B, TDD &amp; FDD, C: FDD)  </a:t>
                      </a:r>
                      <a:endParaRPr lang="en-US" sz="900" kern="1200"/>
                    </a:p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5% SE (A &amp; B: TDD &amp; FDD) 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extLst>
                  <a:ext uri="{0D108BD9-81ED-4DB2-BD59-A6C34878D82A}">
                    <a16:rowId xmlns:a16="http://schemas.microsoft.com/office/drawing/2014/main" val="707915957"/>
                  </a:ext>
                </a:extLst>
              </a:tr>
              <a:tr h="521418">
                <a:tc>
                  <a:txBody>
                    <a:bodyPr/>
                    <a:lstStyle/>
                    <a:p>
                      <a:r>
                        <a:rPr lang="en-US" sz="1000"/>
                        <a:t>UMa-mMTC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700 MHz – A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700 MHz – B</a:t>
                      </a:r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indent="-119063"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Connection density</a:t>
                      </a:r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/>
                        <a:t>Connection density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>
                          <a:sym typeface="Wingdings 2" panose="05020102010507070707" pitchFamily="18" charset="2"/>
                        </a:rPr>
                        <a:t>A: FDD </a:t>
                      </a:r>
                      <a:endParaRPr lang="en-US" sz="900" kern="1200"/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extLst>
                  <a:ext uri="{0D108BD9-81ED-4DB2-BD59-A6C34878D82A}">
                    <a16:rowId xmlns:a16="http://schemas.microsoft.com/office/drawing/2014/main" val="545909664"/>
                  </a:ext>
                </a:extLst>
              </a:tr>
              <a:tr h="1060814">
                <a:tc>
                  <a:txBody>
                    <a:bodyPr/>
                    <a:lstStyle/>
                    <a:p>
                      <a:r>
                        <a:rPr lang="en-US" sz="1000"/>
                        <a:t>UMa-URLLC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256 ant. elements per TRxP and 8 per UE – A</a:t>
                      </a:r>
                    </a:p>
                    <a:p>
                      <a:pPr marL="119063" indent="-119063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/>
                        <a:t>64 ant. elements per TRxP and 4 per UE – B</a:t>
                      </a:r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/>
                        <a:t>Reliability</a:t>
                      </a:r>
                    </a:p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/>
                        <a:t>Reliability</a:t>
                      </a:r>
                    </a:p>
                    <a:p>
                      <a:pPr marL="119063" marR="0" lvl="0" indent="-1190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7425" marR="67425" marT="33712" marB="33712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7425" marR="67425" marT="33712" marB="33712"/>
                </a:tc>
                <a:extLst>
                  <a:ext uri="{0D108BD9-81ED-4DB2-BD59-A6C34878D82A}">
                    <a16:rowId xmlns:a16="http://schemas.microsoft.com/office/drawing/2014/main" val="2828508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13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3278-44CC-4408-A124-664207B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CEG work accomplished #4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8337E-ACF6-4890-B1D4-AEE4DD66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results are being processed</a:t>
            </a:r>
          </a:p>
          <a:p>
            <a:pPr lvl="1"/>
            <a:r>
              <a:rPr lang="en-US" dirty="0"/>
              <a:t>Inspection (spectrum and services)</a:t>
            </a:r>
          </a:p>
          <a:p>
            <a:pPr lvl="1"/>
            <a:r>
              <a:rPr lang="en-US" dirty="0"/>
              <a:t>Analysis (User-experienced data-rate, latency, etc.)</a:t>
            </a:r>
          </a:p>
          <a:p>
            <a:pPr lvl="1"/>
            <a:r>
              <a:rPr lang="en-US" dirty="0"/>
              <a:t>Simulation (Reliability)</a:t>
            </a:r>
          </a:p>
          <a:p>
            <a:r>
              <a:rPr lang="en-US" dirty="0"/>
              <a:t>Proponents: 3GPP and DECT/ETSI-Forum,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Nufront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lang="en-US" sz="3600" dirty="0"/>
              <a:t> 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929C5-0DC1-4717-9F41-E9ACF30C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10th - 11th Dec'19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303B4-AF84-4C5D-AAF6-9BEFDD26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www.IMT-CEG.ca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CB014-A484-4F28-88CB-D929DDB9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BBF7-581C-4FB0-83E4-310F1377AF43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02ACC-204E-4AF3-9D49-C04A8754692C}"/>
              </a:ext>
            </a:extLst>
          </p:cNvPr>
          <p:cNvSpPr txBox="1"/>
          <p:nvPr/>
        </p:nvSpPr>
        <p:spPr>
          <a:xfrm>
            <a:off x="3686366" y="4489704"/>
            <a:ext cx="481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Relatively small thing – WRC-19 – got in the way! </a:t>
            </a:r>
          </a:p>
        </p:txBody>
      </p:sp>
    </p:spTree>
    <p:extLst>
      <p:ext uri="{BB962C8B-B14F-4D97-AF65-F5344CB8AC3E}">
        <p14:creationId xmlns:p14="http://schemas.microsoft.com/office/powerpoint/2010/main" val="19265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36A51-4035-4D6B-ACDB-236E819C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6649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CEG workplan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(through the remainder of the evaluation period)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DF857-5D2F-40A3-8A1A-6A90BEBC68F0}"/>
              </a:ext>
            </a:extLst>
          </p:cNvPr>
          <p:cNvSpPr txBox="1"/>
          <p:nvPr/>
        </p:nvSpPr>
        <p:spPr>
          <a:xfrm>
            <a:off x="10234654" y="1573666"/>
            <a:ext cx="3109623" cy="1436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Note 1 – The CEG will evaluate both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the SRIT and the RIT submitted by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3GPP. It is the CEG’s understanding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that such evaluation applies to the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candidates from China and Korea,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so no separate activity is foreseen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on those two submissions.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69CE2-D527-41C3-937B-21442358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1738" y="6356350"/>
            <a:ext cx="16553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10th - 11th Dec'19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5F6F-FFC5-4828-A1D0-01139BB9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478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www.IMT-CEG.ca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E23F-E35D-4995-804F-D05841BA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4978" y="6356350"/>
            <a:ext cx="1468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F17BBF7-581C-4FB0-83E4-310F1377AF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C29D7F-2B87-4FAF-B96F-42385420B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61702"/>
              </p:ext>
            </p:extLst>
          </p:nvPr>
        </p:nvGraphicFramePr>
        <p:xfrm>
          <a:off x="1778000" y="464834"/>
          <a:ext cx="8263677" cy="56311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501644">
                  <a:extLst>
                    <a:ext uri="{9D8B030D-6E8A-4147-A177-3AD203B41FA5}">
                      <a16:colId xmlns:a16="http://schemas.microsoft.com/office/drawing/2014/main" val="1814371428"/>
                    </a:ext>
                  </a:extLst>
                </a:gridCol>
                <a:gridCol w="716653">
                  <a:extLst>
                    <a:ext uri="{9D8B030D-6E8A-4147-A177-3AD203B41FA5}">
                      <a16:colId xmlns:a16="http://schemas.microsoft.com/office/drawing/2014/main" val="744870244"/>
                    </a:ext>
                  </a:extLst>
                </a:gridCol>
                <a:gridCol w="741299">
                  <a:extLst>
                    <a:ext uri="{9D8B030D-6E8A-4147-A177-3AD203B41FA5}">
                      <a16:colId xmlns:a16="http://schemas.microsoft.com/office/drawing/2014/main" val="3405016989"/>
                    </a:ext>
                  </a:extLst>
                </a:gridCol>
                <a:gridCol w="769643">
                  <a:extLst>
                    <a:ext uri="{9D8B030D-6E8A-4147-A177-3AD203B41FA5}">
                      <a16:colId xmlns:a16="http://schemas.microsoft.com/office/drawing/2014/main" val="1471118861"/>
                    </a:ext>
                  </a:extLst>
                </a:gridCol>
                <a:gridCol w="782459">
                  <a:extLst>
                    <a:ext uri="{9D8B030D-6E8A-4147-A177-3AD203B41FA5}">
                      <a16:colId xmlns:a16="http://schemas.microsoft.com/office/drawing/2014/main" val="863170061"/>
                    </a:ext>
                  </a:extLst>
                </a:gridCol>
                <a:gridCol w="944632">
                  <a:extLst>
                    <a:ext uri="{9D8B030D-6E8A-4147-A177-3AD203B41FA5}">
                      <a16:colId xmlns:a16="http://schemas.microsoft.com/office/drawing/2014/main" val="1708369899"/>
                    </a:ext>
                  </a:extLst>
                </a:gridCol>
                <a:gridCol w="1887360">
                  <a:extLst>
                    <a:ext uri="{9D8B030D-6E8A-4147-A177-3AD203B41FA5}">
                      <a16:colId xmlns:a16="http://schemas.microsoft.com/office/drawing/2014/main" val="4143707294"/>
                    </a:ext>
                  </a:extLst>
                </a:gridCol>
                <a:gridCol w="919987">
                  <a:extLst>
                    <a:ext uri="{9D8B030D-6E8A-4147-A177-3AD203B41FA5}">
                      <a16:colId xmlns:a16="http://schemas.microsoft.com/office/drawing/2014/main" val="2832407984"/>
                    </a:ext>
                  </a:extLst>
                </a:gridCol>
              </a:tblGrid>
              <a:tr h="257480">
                <a:tc gridSpan="8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US" sz="1100" dirty="0">
                          <a:effectLst/>
                        </a:rPr>
                        <a:t>IMT-2020 SUBMISSION (document number in parentheses)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40459"/>
                  </a:ext>
                </a:extLst>
              </a:tr>
              <a:tr h="240763"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 grid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50">
                          <a:effectLst/>
                        </a:rPr>
                        <a:t>3GPP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50" dirty="0">
                          <a:effectLst/>
                        </a:rPr>
                        <a:t>CHINA (#15)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50">
                          <a:effectLst/>
                        </a:rPr>
                        <a:t>KOREA (#16)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50">
                          <a:effectLst/>
                        </a:rPr>
                        <a:t>TSDSI (#19)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50" dirty="0">
                          <a:effectLst/>
                        </a:rPr>
                        <a:t>ETSI-DECT (#17)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 rowSpan="2"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50">
                          <a:effectLst/>
                        </a:rPr>
                        <a:t>Nufront (#18)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extLst>
                  <a:ext uri="{0D108BD9-81ED-4DB2-BD59-A6C34878D82A}">
                    <a16:rowId xmlns:a16="http://schemas.microsoft.com/office/drawing/2014/main" val="3418259258"/>
                  </a:ext>
                </a:extLst>
              </a:tr>
              <a:tr h="240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00">
                          <a:effectLst/>
                        </a:rPr>
                        <a:t>RIT (#14)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1050" dirty="0">
                          <a:effectLst/>
                        </a:rPr>
                        <a:t>SRIT (#13)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62738"/>
                  </a:ext>
                </a:extLst>
              </a:tr>
              <a:tr h="1043298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u="sng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Canadian Evaluation Group</a:t>
                      </a:r>
                      <a:r>
                        <a:rPr lang="en-GB" sz="900" u="sng" dirty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GB" sz="900" u="sng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CEG web site</a:t>
                      </a:r>
                      <a:r>
                        <a:rPr lang="en-GB" sz="900" u="sng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  <a:latin typeface="Berlin Sans FB" panose="020E0602020502020306" pitchFamily="34" charset="0"/>
                        </a:rPr>
                        <a:t>Will evaluate</a:t>
                      </a:r>
                      <a:endParaRPr lang="en-US" sz="10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>
                          <a:effectLst/>
                          <a:latin typeface="Berlin Sans FB" panose="020E0602020502020306" pitchFamily="34" charset="0"/>
                        </a:rPr>
                        <a:t>Will evaluate </a:t>
                      </a:r>
                      <a:endParaRPr lang="en-US" sz="105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Not evaluate</a:t>
                      </a:r>
                    </a:p>
                    <a:p>
                      <a:pPr marL="0" marR="0" algn="ctr" defTabSz="9144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See Note 1 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dirty="0">
                          <a:effectLst/>
                          <a:latin typeface="Berlin Sans FB" panose="020E0602020502020306" pitchFamily="34" charset="0"/>
                        </a:rPr>
                        <a:t>Not evaluate</a:t>
                      </a: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endParaRPr lang="en-GB" sz="10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endParaRPr lang="en-GB" sz="100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dirty="0">
                          <a:effectLst/>
                          <a:latin typeface="Berlin Sans FB" panose="020E0602020502020306" pitchFamily="34" charset="0"/>
                          <a:ea typeface="Times New Roman" panose="02020603050405020304" pitchFamily="18" charset="0"/>
                        </a:rPr>
                        <a:t>See Note 1</a:t>
                      </a:r>
                      <a:endParaRPr lang="en-US" sz="105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Partial evaluation 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See Note 2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Partial evaluation (DECT component RIT)</a:t>
                      </a:r>
                    </a:p>
                    <a:p>
                      <a:pPr marL="0" marR="0" algn="ctr" defTabSz="9144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endParaRPr lang="en-GB" sz="1000" kern="1200" dirty="0">
                        <a:solidFill>
                          <a:schemeClr val="dk1"/>
                        </a:solidFill>
                        <a:effectLst/>
                        <a:latin typeface="Berlin Sans FB" panose="020E0602020502020306" pitchFamily="34" charset="0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kern="1200" dirty="0">
                          <a:solidFill>
                            <a:schemeClr val="dk1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See Note 2</a:t>
                      </a:r>
                      <a:endParaRPr lang="en-US" sz="105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dirty="0">
                          <a:effectLst/>
                          <a:latin typeface="Berlin Sans FB" panose="020E0602020502020306" pitchFamily="34" charset="0"/>
                        </a:rPr>
                        <a:t>Partial evaluation</a:t>
                      </a:r>
                      <a:endParaRPr lang="en-US" sz="1050" dirty="0">
                        <a:effectLst/>
                        <a:latin typeface="Berlin Sans FB" panose="020E0602020502020306" pitchFamily="34" charset="0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endParaRPr lang="en-GB" sz="1000" dirty="0">
                        <a:effectLst/>
                        <a:latin typeface="Berlin Sans FB" panose="020E0602020502020306" pitchFamily="34" charset="0"/>
                      </a:endParaRP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dirty="0">
                          <a:effectLst/>
                          <a:latin typeface="Berlin Sans FB" panose="020E0602020502020306" pitchFamily="34" charset="0"/>
                        </a:rPr>
                        <a:t>See Note 2</a:t>
                      </a:r>
                      <a:endParaRPr lang="en-US" sz="1050" dirty="0">
                        <a:effectLst/>
                        <a:latin typeface="Berlin Sans FB" panose="020E0602020502020306" pitchFamily="34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459131061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marL="0" marR="0" algn="l" defTabSz="914400" rtl="0" eaLnBrk="1" latin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via Inspection</a:t>
                      </a:r>
                      <a:endParaRPr lang="en-US" sz="1000" b="1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192027581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Bandwidth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836885088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Energy Efficiency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257108171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Spectrum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816365763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Services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038999628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marL="0" marR="0" algn="l" defTabSz="914400" rtl="0" eaLnBrk="1" latin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b="1" kern="12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via Analysis</a:t>
                      </a:r>
                      <a:endParaRPr lang="en-US" sz="1000" b="1" kern="12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966966486"/>
                  </a:ext>
                </a:extLst>
              </a:tr>
              <a:tr h="2407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US" sz="900" u="none" dirty="0">
                          <a:effectLst/>
                        </a:rPr>
                        <a:t>Peak data rate</a:t>
                      </a:r>
                      <a:endParaRPr lang="en-US" sz="10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  <a:tab pos="1188085" algn="l"/>
                          <a:tab pos="1440180" algn="l"/>
                        </a:tabLst>
                        <a:defRPr/>
                      </a:pPr>
                      <a:r>
                        <a:rPr lang="en-GB" sz="1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  <a:tab pos="1188085" algn="l"/>
                          <a:tab pos="1440180" algn="l"/>
                        </a:tabLst>
                        <a:defRPr/>
                      </a:pPr>
                      <a:r>
                        <a:rPr lang="en-GB" sz="10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1623021018"/>
                  </a:ext>
                </a:extLst>
              </a:tr>
              <a:tr h="240763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US" sz="900" u="none" dirty="0">
                          <a:effectLst/>
                        </a:rPr>
                        <a:t>Peak spectral efficiency </a:t>
                      </a:r>
                      <a:endParaRPr lang="en-US" sz="1000" u="none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  <a:tab pos="1188085" algn="l"/>
                          <a:tab pos="1440180" algn="l"/>
                        </a:tabLst>
                        <a:defRPr/>
                      </a:pPr>
                      <a:r>
                        <a:rPr lang="en-GB" sz="10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>
                          <a:tab pos="720090" algn="l"/>
                          <a:tab pos="1188085" algn="l"/>
                          <a:tab pos="1440180" algn="l"/>
                        </a:tabLst>
                        <a:defRPr/>
                      </a:pPr>
                      <a:r>
                        <a:rPr lang="en-GB" sz="9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43508263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User experienced data rate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386347898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Area traffic capacity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1953412697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Latency (UP and CP)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fr-FR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543585925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Mobility interruption time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526333624"/>
                  </a:ext>
                </a:extLst>
              </a:tr>
              <a:tr h="224043">
                <a:tc>
                  <a:txBody>
                    <a:bodyPr/>
                    <a:lstStyle/>
                    <a:p>
                      <a:pPr marL="0" marR="0" algn="l" defTabSz="914400" rtl="0" eaLnBrk="1" latinLnBrk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1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 via Simulation</a:t>
                      </a:r>
                      <a:endParaRPr lang="en-US" sz="1000" b="1" kern="1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729444509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Average spectral efficiency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553093382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5% spectral efficiency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3256680734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Mobility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218490947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Reliability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413126659"/>
                  </a:ext>
                </a:extLst>
              </a:tr>
              <a:tr h="207324"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Connection density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tc>
                  <a:txBody>
                    <a:bodyPr/>
                    <a:lstStyle/>
                    <a:p>
                      <a:pPr marL="0" marR="0" hangingPunct="0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720090" algn="l"/>
                          <a:tab pos="1188085" algn="l"/>
                          <a:tab pos="1440180" algn="l"/>
                        </a:tabLs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7451" marR="37451" marT="0" marB="0"/>
                </a:tc>
                <a:extLst>
                  <a:ext uri="{0D108BD9-81ED-4DB2-BD59-A6C34878D82A}">
                    <a16:rowId xmlns:a16="http://schemas.microsoft.com/office/drawing/2014/main" val="25972919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8DC1568-355E-40DE-98F9-03EAAAAF87DC}"/>
              </a:ext>
            </a:extLst>
          </p:cNvPr>
          <p:cNvSpPr txBox="1"/>
          <p:nvPr/>
        </p:nvSpPr>
        <p:spPr>
          <a:xfrm>
            <a:off x="10234654" y="3328238"/>
            <a:ext cx="3109623" cy="1782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Note 2 – Further, the CEG intends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to evaluate the submissions from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TSDSI and ETSI (TC DECT)/DECT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FORUM (though in the case of the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latter, it will be only the DECT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component RIT, as the CEG’s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assumption is that the 3GPP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evaluation will apply to the 3GPP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component).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A73E5-9342-42CF-B390-ED3D166333DC}"/>
              </a:ext>
            </a:extLst>
          </p:cNvPr>
          <p:cNvSpPr txBox="1"/>
          <p:nvPr/>
        </p:nvSpPr>
        <p:spPr>
          <a:xfrm>
            <a:off x="10234654" y="5429385"/>
            <a:ext cx="3109623" cy="6666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Finally, time permitting, the CEG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will also evaluate the candidate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submission from </a:t>
            </a:r>
            <a:r>
              <a:rPr lang="en-US" sz="900" dirty="0" err="1"/>
              <a:t>Nufront</a:t>
            </a:r>
            <a:r>
              <a:rPr lang="en-US" sz="9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586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otlightText_16x9.potx" id="{0E8961C9-79E1-455B-9A3B-91D2FDDE1495}" vid="{E0B8714B-5A70-4978-BD2F-F6B98D031F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CFD7BCCB11654597752DB982821F90" ma:contentTypeVersion="10" ma:contentTypeDescription="Create a new document." ma:contentTypeScope="" ma:versionID="238c51782b2c6677945512947476d207">
  <xsd:schema xmlns:xsd="http://www.w3.org/2001/XMLSchema" xmlns:xs="http://www.w3.org/2001/XMLSchema" xmlns:p="http://schemas.microsoft.com/office/2006/metadata/properties" xmlns:ns3="10299242-1a9f-41a3-ba29-0a43e323a3a2" targetNamespace="http://schemas.microsoft.com/office/2006/metadata/properties" ma:root="true" ma:fieldsID="a2390769c3d609e4869f67335244dcf9" ns3:_="">
    <xsd:import namespace="10299242-1a9f-41a3-ba29-0a43e323a3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99242-1a9f-41a3-ba29-0a43e323a3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97D353-D1B3-4273-BD4C-DB71B1437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299242-1a9f-41a3-ba29-0a43e323a3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C99243-0B7F-4AB0-BFA4-AAA544691C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78559B-E562-439C-959B-FB477DED03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Widescreen</PresentationFormat>
  <Paragraphs>321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Berlin Sans FB</vt:lpstr>
      <vt:lpstr>Calibri</vt:lpstr>
      <vt:lpstr>Calibri Light</vt:lpstr>
      <vt:lpstr>Times New Roman</vt:lpstr>
      <vt:lpstr>Wingdings 2</vt:lpstr>
      <vt:lpstr>Office Theme</vt:lpstr>
      <vt:lpstr>PowerPoint Presentation</vt:lpstr>
      <vt:lpstr>Overview Work accomplished, future work</vt:lpstr>
      <vt:lpstr>CEG – method of work</vt:lpstr>
      <vt:lpstr>CEG – work accomplished (as of December 2019)</vt:lpstr>
      <vt:lpstr>CEG – work accomplished #2 (as of December 2019)</vt:lpstr>
      <vt:lpstr>CEG – work accomplished #3 (parameters by simulation)</vt:lpstr>
      <vt:lpstr>CEG work accomplished #4</vt:lpstr>
      <vt:lpstr>CEG workplan (through the remainder of the evaluation period)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2019-12-09T12:39:06Z</dcterms:created>
  <dcterms:modified xsi:type="dcterms:W3CDTF">2019-12-09T14:25:55Z</dcterms:modified>
</cp:coreProperties>
</file>