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80" r:id="rId2"/>
    <p:sldId id="549" r:id="rId3"/>
    <p:sldId id="520" r:id="rId4"/>
    <p:sldId id="561" r:id="rId5"/>
    <p:sldId id="536" r:id="rId6"/>
    <p:sldId id="554" r:id="rId7"/>
    <p:sldId id="543" r:id="rId8"/>
    <p:sldId id="546" r:id="rId9"/>
    <p:sldId id="557" r:id="rId10"/>
    <p:sldId id="538" r:id="rId11"/>
    <p:sldId id="555" r:id="rId12"/>
    <p:sldId id="527" r:id="rId13"/>
    <p:sldId id="257" r:id="rId14"/>
    <p:sldId id="550" r:id="rId15"/>
    <p:sldId id="558" r:id="rId16"/>
    <p:sldId id="539" r:id="rId17"/>
    <p:sldId id="559" r:id="rId18"/>
    <p:sldId id="540" r:id="rId19"/>
    <p:sldId id="560" r:id="rId20"/>
    <p:sldId id="541" r:id="rId21"/>
    <p:sldId id="542" r:id="rId22"/>
  </p:sldIdLst>
  <p:sldSz cx="12192000" cy="6858000"/>
  <p:notesSz cx="7099300" cy="10234613"/>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Gill Sans" charset="0"/>
        <a:ea typeface="Heiti SC Light" charset="0"/>
        <a:cs typeface="Heiti SC Light" charset="0"/>
      </a:defRPr>
    </a:lvl1pPr>
    <a:lvl2pPr marL="457200" algn="l" rtl="0" fontAlgn="base">
      <a:spcBef>
        <a:spcPct val="0"/>
      </a:spcBef>
      <a:spcAft>
        <a:spcPct val="0"/>
      </a:spcAft>
      <a:buFont typeface="Arial" panose="020B0604020202020204" pitchFamily="34" charset="0"/>
      <a:defRPr kern="1200">
        <a:solidFill>
          <a:schemeClr val="tx1"/>
        </a:solidFill>
        <a:latin typeface="Gill Sans" charset="0"/>
        <a:ea typeface="Heiti SC Light" charset="0"/>
        <a:cs typeface="Heiti SC Light" charset="0"/>
      </a:defRPr>
    </a:lvl2pPr>
    <a:lvl3pPr marL="914400" algn="l" rtl="0" fontAlgn="base">
      <a:spcBef>
        <a:spcPct val="0"/>
      </a:spcBef>
      <a:spcAft>
        <a:spcPct val="0"/>
      </a:spcAft>
      <a:buFont typeface="Arial" panose="020B0604020202020204" pitchFamily="34" charset="0"/>
      <a:defRPr kern="1200">
        <a:solidFill>
          <a:schemeClr val="tx1"/>
        </a:solidFill>
        <a:latin typeface="Gill Sans" charset="0"/>
        <a:ea typeface="Heiti SC Light" charset="0"/>
        <a:cs typeface="Heiti SC Light" charset="0"/>
      </a:defRPr>
    </a:lvl3pPr>
    <a:lvl4pPr marL="1371600" algn="l" rtl="0" fontAlgn="base">
      <a:spcBef>
        <a:spcPct val="0"/>
      </a:spcBef>
      <a:spcAft>
        <a:spcPct val="0"/>
      </a:spcAft>
      <a:buFont typeface="Arial" panose="020B0604020202020204" pitchFamily="34" charset="0"/>
      <a:defRPr kern="1200">
        <a:solidFill>
          <a:schemeClr val="tx1"/>
        </a:solidFill>
        <a:latin typeface="Gill Sans" charset="0"/>
        <a:ea typeface="Heiti SC Light" charset="0"/>
        <a:cs typeface="Heiti SC Light" charset="0"/>
      </a:defRPr>
    </a:lvl4pPr>
    <a:lvl5pPr marL="1828800" algn="l" rtl="0" fontAlgn="base">
      <a:spcBef>
        <a:spcPct val="0"/>
      </a:spcBef>
      <a:spcAft>
        <a:spcPct val="0"/>
      </a:spcAft>
      <a:buFont typeface="Arial" panose="020B0604020202020204" pitchFamily="34" charset="0"/>
      <a:defRPr kern="1200">
        <a:solidFill>
          <a:schemeClr val="tx1"/>
        </a:solidFill>
        <a:latin typeface="Gill Sans" charset="0"/>
        <a:ea typeface="Heiti SC Light" charset="0"/>
        <a:cs typeface="Heiti SC Light" charset="0"/>
      </a:defRPr>
    </a:lvl5pPr>
    <a:lvl6pPr marL="2286000" algn="l" defTabSz="914400" rtl="0" eaLnBrk="1" latinLnBrk="0" hangingPunct="1">
      <a:defRPr kern="1200">
        <a:solidFill>
          <a:schemeClr val="tx1"/>
        </a:solidFill>
        <a:latin typeface="Gill Sans" charset="0"/>
        <a:ea typeface="Heiti SC Light" charset="0"/>
        <a:cs typeface="Heiti SC Light" charset="0"/>
      </a:defRPr>
    </a:lvl6pPr>
    <a:lvl7pPr marL="2743200" algn="l" defTabSz="914400" rtl="0" eaLnBrk="1" latinLnBrk="0" hangingPunct="1">
      <a:defRPr kern="1200">
        <a:solidFill>
          <a:schemeClr val="tx1"/>
        </a:solidFill>
        <a:latin typeface="Gill Sans" charset="0"/>
        <a:ea typeface="Heiti SC Light" charset="0"/>
        <a:cs typeface="Heiti SC Light" charset="0"/>
      </a:defRPr>
    </a:lvl7pPr>
    <a:lvl8pPr marL="3200400" algn="l" defTabSz="914400" rtl="0" eaLnBrk="1" latinLnBrk="0" hangingPunct="1">
      <a:defRPr kern="1200">
        <a:solidFill>
          <a:schemeClr val="tx1"/>
        </a:solidFill>
        <a:latin typeface="Gill Sans" charset="0"/>
        <a:ea typeface="Heiti SC Light" charset="0"/>
        <a:cs typeface="Heiti SC Light" charset="0"/>
      </a:defRPr>
    </a:lvl8pPr>
    <a:lvl9pPr marL="3657600" algn="l" defTabSz="914400" rtl="0" eaLnBrk="1" latinLnBrk="0" hangingPunct="1">
      <a:defRPr kern="1200">
        <a:solidFill>
          <a:schemeClr val="tx1"/>
        </a:solidFill>
        <a:latin typeface="Gill Sans" charset="0"/>
        <a:ea typeface="Heiti SC Light" charset="0"/>
        <a:cs typeface="Heiti SC Light" charset="0"/>
      </a:defRPr>
    </a:lvl9pPr>
  </p:defaultTextStyle>
  <p:extLst>
    <p:ext uri="{EFAFB233-063F-42B5-8137-9DF3F51BA10A}">
      <p15:sldGuideLst xmlns:p15="http://schemas.microsoft.com/office/powerpoint/2012/main">
        <p15:guide id="1" orient="horz" pos="2213">
          <p15:clr>
            <a:srgbClr val="A4A3A4"/>
          </p15:clr>
        </p15:guide>
        <p15:guide id="2" pos="38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a:srgbClr val="FF6600"/>
    <a:srgbClr val="FFCC00"/>
    <a:srgbClr val="FFFF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6475" autoAdjust="0"/>
  </p:normalViewPr>
  <p:slideViewPr>
    <p:cSldViewPr snapToGrid="0">
      <p:cViewPr>
        <p:scale>
          <a:sx n="66" d="100"/>
          <a:sy n="66" d="100"/>
        </p:scale>
        <p:origin x="804" y="32"/>
      </p:cViewPr>
      <p:guideLst>
        <p:guide orient="horz" pos="2213"/>
        <p:guide pos="389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3" cy="72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2BC33-9E76-41E8-8C1C-734CC5C9F1CF}" type="doc">
      <dgm:prSet loTypeId="urn:microsoft.com/office/officeart/2005/8/layout/orgChart1" loCatId="hierarchy" qsTypeId="urn:microsoft.com/office/officeart/2005/8/quickstyle/simple4" qsCatId="simple" csTypeId="urn:microsoft.com/office/officeart/2005/8/colors/colorful1#5" csCatId="colorful" phldr="1"/>
      <dgm:spPr/>
      <dgm:t>
        <a:bodyPr/>
        <a:lstStyle/>
        <a:p>
          <a:endParaRPr lang="zh-CN" altLang="en-US"/>
        </a:p>
      </dgm:t>
    </dgm:pt>
    <dgm:pt modelId="{60ECF3F8-0E7C-4413-92B6-8E6864D48887}">
      <dgm:prSet phldrT="[文本]" custT="1"/>
      <dgm:spPr>
        <a:solidFill>
          <a:srgbClr val="002060"/>
        </a:solidFill>
      </dgm:spPr>
      <dgm:t>
        <a:bodyPr/>
        <a:lstStyle/>
        <a:p>
          <a:r>
            <a:rPr lang="en-US" altLang="zh-CN" sz="1600" b="1" dirty="0">
              <a:latin typeface="微软雅黑" panose="020B0503020204020204" pitchFamily="34" charset="-122"/>
              <a:ea typeface="微软雅黑" panose="020B0503020204020204" pitchFamily="34" charset="-122"/>
            </a:rPr>
            <a:t>Expert Committee</a:t>
          </a:r>
          <a:endParaRPr lang="zh-CN" altLang="en-US" sz="1600" b="1" dirty="0">
            <a:latin typeface="微软雅黑" panose="020B0503020204020204" pitchFamily="34" charset="-122"/>
            <a:ea typeface="微软雅黑" panose="020B0503020204020204" pitchFamily="34" charset="-122"/>
          </a:endParaRPr>
        </a:p>
      </dgm:t>
    </dgm:pt>
    <dgm:pt modelId="{342B2B63-ED01-42ED-A7AD-62AC8853D877}" type="parTrans" cxnId="{D291DEEE-F51B-419C-A323-359978D4C1D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278815E-DD93-470B-BB7D-2001E876AE19}" type="sibTrans" cxnId="{D291DEEE-F51B-419C-A323-359978D4C1DF}">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7A9DAB6-29AA-4254-B71B-2F7D831AD7E4}" type="asst">
      <dgm:prSet phldrT="[文本]" custT="1"/>
      <dgm:spPr>
        <a:solidFill>
          <a:srgbClr val="C00000"/>
        </a:solidFill>
      </dgm:spPr>
      <dgm:t>
        <a:bodyPr/>
        <a:lstStyle/>
        <a:p>
          <a:r>
            <a:rPr lang="en-US" altLang="zh-CN" sz="1600" b="1" dirty="0">
              <a:latin typeface="微软雅黑" panose="020B0503020204020204" pitchFamily="34" charset="-122"/>
              <a:ea typeface="微软雅黑" panose="020B0503020204020204" pitchFamily="34" charset="-122"/>
            </a:rPr>
            <a:t>Secretariat</a:t>
          </a:r>
          <a:endParaRPr lang="zh-CN" altLang="en-US" sz="1600" b="1" dirty="0">
            <a:latin typeface="微软雅黑" panose="020B0503020204020204" pitchFamily="34" charset="-122"/>
            <a:ea typeface="微软雅黑" panose="020B0503020204020204" pitchFamily="34" charset="-122"/>
          </a:endParaRPr>
        </a:p>
      </dgm:t>
    </dgm:pt>
    <dgm:pt modelId="{1411BB29-F740-4384-BAB9-D96E975B6996}" type="parTrans" cxnId="{9A3E7B8B-3DC6-4FAA-ABE2-3EE90A308A86}">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CB1B79A8-82CF-43F4-B86D-05E0BECEA471}" type="sibTrans" cxnId="{9A3E7B8B-3DC6-4FAA-ABE2-3EE90A308A8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57B78FC-67A2-4EB5-BD6E-196040D701BB}">
      <dgm:prSet phldrT="[文本]" custT="1"/>
      <dgm:spPr>
        <a:solidFill>
          <a:srgbClr val="0070C0"/>
        </a:solidFill>
      </dgm:spPr>
      <dgm:t>
        <a:bodyPr/>
        <a:lstStyle/>
        <a:p>
          <a:r>
            <a:rPr lang="en-US" altLang="zh-CN" sz="1400" b="1" dirty="0">
              <a:latin typeface="微软雅黑" panose="020B0503020204020204" pitchFamily="34" charset="-122"/>
              <a:ea typeface="微软雅黑" panose="020B0503020204020204" pitchFamily="34" charset="-122"/>
            </a:rPr>
            <a:t>Application WG</a:t>
          </a:r>
          <a:endParaRPr lang="zh-CN" altLang="en-US" sz="1400" b="1" dirty="0">
            <a:latin typeface="微软雅黑" panose="020B0503020204020204" pitchFamily="34" charset="-122"/>
            <a:ea typeface="微软雅黑" panose="020B0503020204020204" pitchFamily="34" charset="-122"/>
          </a:endParaRPr>
        </a:p>
      </dgm:t>
    </dgm:pt>
    <dgm:pt modelId="{4010EB2C-CF5A-4154-9237-D40A48AB026B}" type="parTrans" cxnId="{8AD07631-A47B-4132-BD60-B697E6E184A3}">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91380CC7-4CC2-48E9-9E1E-003B51F0FAB1}" type="sibTrans" cxnId="{8AD07631-A47B-4132-BD60-B697E6E184A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AED5557-0330-4313-931C-F6B1E55B1FFA}">
      <dgm:prSet phldrT="[文本]" custT="1"/>
      <dgm:spPr>
        <a:solidFill>
          <a:srgbClr val="0070C0"/>
        </a:solidFill>
      </dgm:spPr>
      <dgm:t>
        <a:bodyPr/>
        <a:lstStyle/>
        <a:p>
          <a:r>
            <a:rPr lang="en-US" altLang="zh-CN" sz="1400" b="1" dirty="0">
              <a:latin typeface="微软雅黑" panose="020B0503020204020204" pitchFamily="34" charset="-122"/>
              <a:ea typeface="微软雅黑" panose="020B0503020204020204" pitchFamily="34" charset="-122"/>
            </a:rPr>
            <a:t>Spectrum WG</a:t>
          </a:r>
          <a:endParaRPr lang="zh-CN" altLang="en-US" sz="1400" b="1" dirty="0">
            <a:latin typeface="微软雅黑" panose="020B0503020204020204" pitchFamily="34" charset="-122"/>
            <a:ea typeface="微软雅黑" panose="020B0503020204020204" pitchFamily="34" charset="-122"/>
          </a:endParaRPr>
        </a:p>
      </dgm:t>
    </dgm:pt>
    <dgm:pt modelId="{B097E281-D9B8-465A-8BEB-9ED3A18EBCCF}" type="parTrans" cxnId="{B9584BCF-1161-412C-A055-A2426D862833}">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DAD84354-7E64-4D8C-A8A9-54639DCAC730}" type="sibTrans" cxnId="{B9584BCF-1161-412C-A055-A2426D862833}">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860A1E12-4ECD-48C1-A440-2F8FE8F91F54}">
      <dgm:prSet phldrT="[文本]" custT="1"/>
      <dgm:spPr>
        <a:solidFill>
          <a:srgbClr val="7030A0"/>
        </a:solidFill>
      </dgm:spPr>
      <dgm:t>
        <a:bodyPr/>
        <a:lstStyle/>
        <a:p>
          <a:r>
            <a:rPr lang="en-US" altLang="zh-CN" sz="1400" b="1" dirty="0">
              <a:latin typeface="微软雅黑" panose="020B0503020204020204" pitchFamily="34" charset="-122"/>
              <a:ea typeface="微软雅黑" panose="020B0503020204020204" pitchFamily="34" charset="-122"/>
            </a:rPr>
            <a:t>ITU WG</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ChEG</a:t>
          </a:r>
          <a:endParaRPr lang="zh-CN" altLang="en-US" sz="1400" b="1" dirty="0">
            <a:latin typeface="微软雅黑" panose="020B0503020204020204" pitchFamily="34" charset="-122"/>
            <a:ea typeface="微软雅黑" panose="020B0503020204020204" pitchFamily="34" charset="-122"/>
          </a:endParaRPr>
        </a:p>
      </dgm:t>
    </dgm:pt>
    <dgm:pt modelId="{49B20B4D-9750-4273-B8EB-C88AD95E9E56}" type="parTrans" cxnId="{7854C7F8-5366-43BD-AE29-2B56C289AB07}">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3CE4CDC3-38DF-4CBC-9FE3-27066FD77B9E}" type="sibTrans" cxnId="{7854C7F8-5366-43BD-AE29-2B56C289AB0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62C20E0D-84A1-4DD2-A095-AE0D570638D9}">
      <dgm:prSet phldrT="[文本]" custT="1"/>
      <dgm:spPr>
        <a:solidFill>
          <a:srgbClr val="00B050"/>
        </a:solidFill>
      </dgm:spPr>
      <dgm:t>
        <a:bodyPr/>
        <a:lstStyle/>
        <a:p>
          <a:r>
            <a:rPr lang="en-US" altLang="zh-CN" sz="1400" b="1" dirty="0">
              <a:latin typeface="微软雅黑" panose="020B0503020204020204" pitchFamily="34" charset="-122"/>
              <a:ea typeface="微软雅黑" panose="020B0503020204020204" pitchFamily="34" charset="-122"/>
            </a:rPr>
            <a:t>Bearing Network </a:t>
          </a:r>
          <a:br>
            <a:rPr lang="en-US" altLang="zh-CN" sz="1400" b="1" dirty="0">
              <a:latin typeface="微软雅黑" panose="020B0503020204020204" pitchFamily="34" charset="-122"/>
              <a:ea typeface="微软雅黑" panose="020B0503020204020204" pitchFamily="34" charset="-122"/>
            </a:rPr>
          </a:br>
          <a:r>
            <a:rPr lang="en-US" altLang="zh-CN" sz="1400" b="1" dirty="0">
              <a:latin typeface="微软雅黑" panose="020B0503020204020204" pitchFamily="34" charset="-122"/>
              <a:ea typeface="微软雅黑" panose="020B0503020204020204" pitchFamily="34" charset="-122"/>
            </a:rPr>
            <a:t>Tech. WG</a:t>
          </a:r>
          <a:endParaRPr lang="zh-CN" altLang="en-US" sz="1400" b="1" dirty="0">
            <a:latin typeface="微软雅黑" panose="020B0503020204020204" pitchFamily="34" charset="-122"/>
            <a:ea typeface="微软雅黑" panose="020B0503020204020204" pitchFamily="34" charset="-122"/>
          </a:endParaRPr>
        </a:p>
      </dgm:t>
    </dgm:pt>
    <dgm:pt modelId="{20D193EA-3661-4B7E-8481-1321EA84F846}" type="parTrans" cxnId="{14C2B290-D5A8-4E67-A57A-2ECBE1FAC402}">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8BE088E7-5389-4455-A42C-C17C9E9F4DD9}" type="sibTrans" cxnId="{14C2B290-D5A8-4E67-A57A-2ECBE1FAC402}">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7EDD738-7897-47E5-A9CB-FE5321D97751}">
      <dgm:prSet phldrT="[文本]" custT="1"/>
      <dgm:spPr>
        <a:solidFill>
          <a:srgbClr val="00B050"/>
        </a:solidFill>
      </dgm:spPr>
      <dgm:t>
        <a:bodyPr/>
        <a:lstStyle/>
        <a:p>
          <a:r>
            <a:rPr lang="en-US" altLang="zh-CN" sz="1400" b="1" dirty="0">
              <a:latin typeface="微软雅黑" panose="020B0503020204020204" pitchFamily="34" charset="-122"/>
              <a:ea typeface="微软雅黑" panose="020B0503020204020204" pitchFamily="34" charset="-122"/>
            </a:rPr>
            <a:t>Network</a:t>
          </a:r>
          <a:br>
            <a:rPr lang="en-US" altLang="zh-CN" sz="1400" b="1" dirty="0">
              <a:latin typeface="微软雅黑" panose="020B0503020204020204" pitchFamily="34" charset="-122"/>
              <a:ea typeface="微软雅黑" panose="020B0503020204020204" pitchFamily="34" charset="-122"/>
            </a:rPr>
          </a:br>
          <a:r>
            <a:rPr lang="en-US" altLang="zh-CN" sz="1400" b="1" dirty="0" err="1">
              <a:latin typeface="微软雅黑" panose="020B0503020204020204" pitchFamily="34" charset="-122"/>
              <a:ea typeface="微软雅黑" panose="020B0503020204020204" pitchFamily="34" charset="-122"/>
            </a:rPr>
            <a:t>Tec.WG</a:t>
          </a:r>
          <a:endParaRPr lang="zh-CN" altLang="en-US" sz="1400" b="1" dirty="0">
            <a:latin typeface="微软雅黑" panose="020B0503020204020204" pitchFamily="34" charset="-122"/>
            <a:ea typeface="微软雅黑" panose="020B0503020204020204" pitchFamily="34" charset="-122"/>
          </a:endParaRPr>
        </a:p>
      </dgm:t>
    </dgm:pt>
    <dgm:pt modelId="{AE0263B2-96CB-4698-9660-5FDA259456DE}" type="parTrans" cxnId="{A06E4A1E-20BB-4325-A180-835DE8801E7E}">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B8AA4D0B-F778-4327-A6FB-C1C01B905BEC}" type="sibTrans" cxnId="{A06E4A1E-20BB-4325-A180-835DE8801E7E}">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F6A4CF02-36F7-43AC-BB74-80D838AF5428}">
      <dgm:prSet phldrT="[文本]" custT="1"/>
      <dgm:spPr>
        <a:solidFill>
          <a:srgbClr val="7030A0"/>
        </a:solidFill>
      </dgm:spPr>
      <dgm:t>
        <a:bodyPr/>
        <a:lstStyle/>
        <a:p>
          <a:r>
            <a:rPr lang="en-US" altLang="zh-CN" sz="1400" b="1" dirty="0">
              <a:latin typeface="微软雅黑" panose="020B0503020204020204" pitchFamily="34" charset="-122"/>
              <a:ea typeface="微软雅黑" panose="020B0503020204020204" pitchFamily="34" charset="-122"/>
            </a:rPr>
            <a:t>5G trial WG</a:t>
          </a:r>
          <a:endParaRPr lang="zh-CN" altLang="en-US" sz="1400" b="1" dirty="0">
            <a:latin typeface="微软雅黑" panose="020B0503020204020204" pitchFamily="34" charset="-122"/>
            <a:ea typeface="微软雅黑" panose="020B0503020204020204" pitchFamily="34" charset="-122"/>
          </a:endParaRPr>
        </a:p>
      </dgm:t>
    </dgm:pt>
    <dgm:pt modelId="{8016C3DF-31EE-4549-ADA1-C6279B33F449}" type="parTrans" cxnId="{CE3F2F65-23FC-4759-8CE8-3A0E608CC9BB}">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F59D5C45-ADD9-4B7D-9C71-37C39255AE18}" type="sibTrans" cxnId="{CE3F2F65-23FC-4759-8CE8-3A0E608CC9BB}">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FD7CA41-2D43-4EFD-9551-BC91620BB328}">
      <dgm:prSet phldrT="[文本]" custT="1"/>
      <dgm:spPr>
        <a:solidFill>
          <a:srgbClr val="0070C0"/>
        </a:solidFill>
      </dgm:spPr>
      <dgm:t>
        <a:bodyPr/>
        <a:lstStyle/>
        <a:p>
          <a:r>
            <a:rPr lang="en-US" altLang="zh-CN" sz="1400" b="1" dirty="0">
              <a:latin typeface="微软雅黑" panose="020B0503020204020204" pitchFamily="34" charset="-122"/>
              <a:ea typeface="微软雅黑" panose="020B0503020204020204" pitchFamily="34" charset="-122"/>
            </a:rPr>
            <a:t>C-V2X WG</a:t>
          </a:r>
          <a:endParaRPr lang="zh-CN" altLang="en-US" sz="1400" b="1" dirty="0">
            <a:latin typeface="微软雅黑" panose="020B0503020204020204" pitchFamily="34" charset="-122"/>
            <a:ea typeface="微软雅黑" panose="020B0503020204020204" pitchFamily="34" charset="-122"/>
          </a:endParaRPr>
        </a:p>
      </dgm:t>
    </dgm:pt>
    <dgm:pt modelId="{90B39BD7-83D9-4188-B9F4-3B9C60232DAA}" type="parTrans" cxnId="{5687DE76-48C6-4EB7-BCF9-AE958D3AA2F7}">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935080F7-20FE-43C3-B97D-DAAF24C9E953}" type="sibTrans" cxnId="{5687DE76-48C6-4EB7-BCF9-AE958D3AA2F7}">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79759D3A-3650-4724-B3ED-85BC4412955C}">
      <dgm:prSet phldrT="[文本]" custT="1"/>
      <dgm:spPr>
        <a:solidFill>
          <a:srgbClr val="7030A0"/>
        </a:solidFill>
      </dgm:spPr>
      <dgm:t>
        <a:bodyPr/>
        <a:lstStyle/>
        <a:p>
          <a:r>
            <a:rPr lang="en-US" altLang="zh-CN" sz="1400" b="1" dirty="0">
              <a:latin typeface="微软雅黑" panose="020B0503020204020204" pitchFamily="34" charset="-122"/>
              <a:ea typeface="微软雅黑" panose="020B0503020204020204" pitchFamily="34" charset="-122"/>
            </a:rPr>
            <a:t>3GPP WG</a:t>
          </a:r>
          <a:endParaRPr lang="zh-CN" altLang="en-US" sz="1400" b="1" dirty="0">
            <a:latin typeface="微软雅黑" panose="020B0503020204020204" pitchFamily="34" charset="-122"/>
            <a:ea typeface="微软雅黑" panose="020B0503020204020204" pitchFamily="34" charset="-122"/>
          </a:endParaRPr>
        </a:p>
      </dgm:t>
    </dgm:pt>
    <dgm:pt modelId="{7444800D-0935-4851-AF5F-FBE6427F0D23}" type="parTrans" cxnId="{7A5C6A53-CAAF-4E3E-8711-56438D65E6EE}">
      <dgm:prSet>
        <dgm:style>
          <a:lnRef idx="1">
            <a:schemeClr val="accent5"/>
          </a:lnRef>
          <a:fillRef idx="0">
            <a:schemeClr val="accent5"/>
          </a:fillRef>
          <a:effectRef idx="0">
            <a:schemeClr val="accent5"/>
          </a:effectRef>
          <a:fontRef idx="minor">
            <a:schemeClr val="tx1"/>
          </a:fontRef>
        </dgm:style>
      </dgm:prSet>
      <dgm:spPr>
        <a:ln>
          <a:solidFill>
            <a:schemeClr val="tx1"/>
          </a:solidFill>
        </a:ln>
      </dgm:spPr>
      <dgm:t>
        <a:bodyPr/>
        <a:lstStyle/>
        <a:p>
          <a:endParaRPr lang="zh-CN" altLang="en-US" sz="1800" b="1">
            <a:latin typeface="微软雅黑" panose="020B0503020204020204" pitchFamily="34" charset="-122"/>
            <a:ea typeface="微软雅黑" panose="020B0503020204020204" pitchFamily="34" charset="-122"/>
          </a:endParaRPr>
        </a:p>
      </dgm:t>
    </dgm:pt>
    <dgm:pt modelId="{C05EC02A-7E47-4A01-9218-CD4A8E42166D}" type="sibTrans" cxnId="{7A5C6A53-CAAF-4E3E-8711-56438D65E6EE}">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89613AE5-F804-46D3-B401-F67EAEC0988F}" type="pres">
      <dgm:prSet presAssocID="{47B2BC33-9E76-41E8-8C1C-734CC5C9F1CF}" presName="hierChild1" presStyleCnt="0">
        <dgm:presLayoutVars>
          <dgm:orgChart val="1"/>
          <dgm:chPref val="1"/>
          <dgm:dir/>
          <dgm:animOne val="branch"/>
          <dgm:animLvl val="lvl"/>
          <dgm:resizeHandles/>
        </dgm:presLayoutVars>
      </dgm:prSet>
      <dgm:spPr/>
    </dgm:pt>
    <dgm:pt modelId="{70CCBE55-6E33-4C79-8789-E1ACDB034A99}" type="pres">
      <dgm:prSet presAssocID="{60ECF3F8-0E7C-4413-92B6-8E6864D48887}" presName="hierRoot1" presStyleCnt="0">
        <dgm:presLayoutVars>
          <dgm:hierBranch val="init"/>
        </dgm:presLayoutVars>
      </dgm:prSet>
      <dgm:spPr/>
    </dgm:pt>
    <dgm:pt modelId="{8288BECC-1D67-4963-A7BD-4CC1208FAC65}" type="pres">
      <dgm:prSet presAssocID="{60ECF3F8-0E7C-4413-92B6-8E6864D48887}" presName="rootComposite1" presStyleCnt="0"/>
      <dgm:spPr/>
    </dgm:pt>
    <dgm:pt modelId="{84A9C19B-A4C9-4299-A09A-DBB963FB00CF}" type="pres">
      <dgm:prSet presAssocID="{60ECF3F8-0E7C-4413-92B6-8E6864D48887}" presName="rootText1" presStyleLbl="node0" presStyleIdx="0" presStyleCnt="1" custScaleX="201539">
        <dgm:presLayoutVars>
          <dgm:chPref val="3"/>
        </dgm:presLayoutVars>
      </dgm:prSet>
      <dgm:spPr/>
    </dgm:pt>
    <dgm:pt modelId="{FBCC3593-2054-4AFF-B16B-F7D7147D43A7}" type="pres">
      <dgm:prSet presAssocID="{60ECF3F8-0E7C-4413-92B6-8E6864D48887}" presName="rootConnector1" presStyleLbl="node1" presStyleIdx="0" presStyleCnt="0"/>
      <dgm:spPr/>
    </dgm:pt>
    <dgm:pt modelId="{2893DF36-8729-4A5E-992F-E318E1F85EB1}" type="pres">
      <dgm:prSet presAssocID="{60ECF3F8-0E7C-4413-92B6-8E6864D48887}" presName="hierChild2" presStyleCnt="0"/>
      <dgm:spPr/>
    </dgm:pt>
    <dgm:pt modelId="{6AB5D750-5B0E-4662-88FE-9E7A1D1E6F44}" type="pres">
      <dgm:prSet presAssocID="{4010EB2C-CF5A-4154-9237-D40A48AB026B}" presName="Name37" presStyleLbl="parChTrans1D2" presStyleIdx="0" presStyleCnt="9"/>
      <dgm:spPr/>
    </dgm:pt>
    <dgm:pt modelId="{82BB1D3A-CBE9-4156-977F-70745654B3B6}" type="pres">
      <dgm:prSet presAssocID="{C57B78FC-67A2-4EB5-BD6E-196040D701BB}" presName="hierRoot2" presStyleCnt="0">
        <dgm:presLayoutVars>
          <dgm:hierBranch val="init"/>
        </dgm:presLayoutVars>
      </dgm:prSet>
      <dgm:spPr/>
    </dgm:pt>
    <dgm:pt modelId="{0F31E149-0ED8-47FA-9FE7-BB70AA1F9EE8}" type="pres">
      <dgm:prSet presAssocID="{C57B78FC-67A2-4EB5-BD6E-196040D701BB}" presName="rootComposite" presStyleCnt="0"/>
      <dgm:spPr/>
    </dgm:pt>
    <dgm:pt modelId="{98DA5F99-A3E9-4AB4-92E7-01C4AD99EA23}" type="pres">
      <dgm:prSet presAssocID="{C57B78FC-67A2-4EB5-BD6E-196040D701BB}" presName="rootText" presStyleLbl="node2" presStyleIdx="0" presStyleCnt="8" custScaleY="120168" custLinFactNeighborY="44095">
        <dgm:presLayoutVars>
          <dgm:chPref val="3"/>
        </dgm:presLayoutVars>
      </dgm:prSet>
      <dgm:spPr/>
    </dgm:pt>
    <dgm:pt modelId="{35E76464-B976-481B-9148-799B4690AB2D}" type="pres">
      <dgm:prSet presAssocID="{C57B78FC-67A2-4EB5-BD6E-196040D701BB}" presName="rootConnector" presStyleLbl="node2" presStyleIdx="0" presStyleCnt="8"/>
      <dgm:spPr/>
    </dgm:pt>
    <dgm:pt modelId="{D619BC8B-9C18-4D60-9D98-47E40EEDE1C1}" type="pres">
      <dgm:prSet presAssocID="{C57B78FC-67A2-4EB5-BD6E-196040D701BB}" presName="hierChild4" presStyleCnt="0"/>
      <dgm:spPr/>
    </dgm:pt>
    <dgm:pt modelId="{1C049F63-0DBF-48E9-A87D-3B449AE5FAF2}" type="pres">
      <dgm:prSet presAssocID="{C57B78FC-67A2-4EB5-BD6E-196040D701BB}" presName="hierChild5" presStyleCnt="0"/>
      <dgm:spPr/>
    </dgm:pt>
    <dgm:pt modelId="{EDE24C97-1456-46A7-82A6-52FD4796F939}" type="pres">
      <dgm:prSet presAssocID="{B097E281-D9B8-465A-8BEB-9ED3A18EBCCF}" presName="Name37" presStyleLbl="parChTrans1D2" presStyleIdx="1" presStyleCnt="9"/>
      <dgm:spPr/>
    </dgm:pt>
    <dgm:pt modelId="{D6F367D5-D57D-44B9-AAA1-FE0D69513270}" type="pres">
      <dgm:prSet presAssocID="{CAED5557-0330-4313-931C-F6B1E55B1FFA}" presName="hierRoot2" presStyleCnt="0">
        <dgm:presLayoutVars>
          <dgm:hierBranch val="init"/>
        </dgm:presLayoutVars>
      </dgm:prSet>
      <dgm:spPr/>
    </dgm:pt>
    <dgm:pt modelId="{0A9F8226-BDD0-4442-866B-416907B18D18}" type="pres">
      <dgm:prSet presAssocID="{CAED5557-0330-4313-931C-F6B1E55B1FFA}" presName="rootComposite" presStyleCnt="0"/>
      <dgm:spPr/>
    </dgm:pt>
    <dgm:pt modelId="{3EC6E5BF-907D-48D5-8740-B62941D0A37E}" type="pres">
      <dgm:prSet presAssocID="{CAED5557-0330-4313-931C-F6B1E55B1FFA}" presName="rootText" presStyleLbl="node2" presStyleIdx="1" presStyleCnt="8" custScaleX="106334" custScaleY="120168" custLinFactNeighborY="44095">
        <dgm:presLayoutVars>
          <dgm:chPref val="3"/>
        </dgm:presLayoutVars>
      </dgm:prSet>
      <dgm:spPr/>
    </dgm:pt>
    <dgm:pt modelId="{87E30B23-5373-456D-B5B8-372C1C737230}" type="pres">
      <dgm:prSet presAssocID="{CAED5557-0330-4313-931C-F6B1E55B1FFA}" presName="rootConnector" presStyleLbl="node2" presStyleIdx="1" presStyleCnt="8"/>
      <dgm:spPr/>
    </dgm:pt>
    <dgm:pt modelId="{E0BBD9CE-9BDF-450F-A680-97A0448591DD}" type="pres">
      <dgm:prSet presAssocID="{CAED5557-0330-4313-931C-F6B1E55B1FFA}" presName="hierChild4" presStyleCnt="0"/>
      <dgm:spPr/>
    </dgm:pt>
    <dgm:pt modelId="{66969B6B-B21B-41EB-A7E8-56B80C7DB70C}" type="pres">
      <dgm:prSet presAssocID="{CAED5557-0330-4313-931C-F6B1E55B1FFA}" presName="hierChild5" presStyleCnt="0"/>
      <dgm:spPr/>
    </dgm:pt>
    <dgm:pt modelId="{1B31D33F-B0E9-4F03-B118-1C580BCB6E5D}" type="pres">
      <dgm:prSet presAssocID="{AE0263B2-96CB-4698-9660-5FDA259456DE}" presName="Name37" presStyleLbl="parChTrans1D2" presStyleIdx="2" presStyleCnt="9"/>
      <dgm:spPr/>
    </dgm:pt>
    <dgm:pt modelId="{978822DB-D676-447C-AC72-637A79AD8D85}" type="pres">
      <dgm:prSet presAssocID="{97EDD738-7897-47E5-A9CB-FE5321D97751}" presName="hierRoot2" presStyleCnt="0">
        <dgm:presLayoutVars>
          <dgm:hierBranch val="init"/>
        </dgm:presLayoutVars>
      </dgm:prSet>
      <dgm:spPr/>
    </dgm:pt>
    <dgm:pt modelId="{FE470555-8D39-435A-933B-8DD6302A2EB9}" type="pres">
      <dgm:prSet presAssocID="{97EDD738-7897-47E5-A9CB-FE5321D97751}" presName="rootComposite" presStyleCnt="0"/>
      <dgm:spPr/>
    </dgm:pt>
    <dgm:pt modelId="{94B3B217-F031-414E-A443-D58EE4897847}" type="pres">
      <dgm:prSet presAssocID="{97EDD738-7897-47E5-A9CB-FE5321D97751}" presName="rootText" presStyleLbl="node2" presStyleIdx="2" presStyleCnt="8" custScaleY="120168" custLinFactNeighborY="44095">
        <dgm:presLayoutVars>
          <dgm:chPref val="3"/>
        </dgm:presLayoutVars>
      </dgm:prSet>
      <dgm:spPr/>
    </dgm:pt>
    <dgm:pt modelId="{E03FE458-DC37-4DFD-93C4-B891ED11CD9B}" type="pres">
      <dgm:prSet presAssocID="{97EDD738-7897-47E5-A9CB-FE5321D97751}" presName="rootConnector" presStyleLbl="node2" presStyleIdx="2" presStyleCnt="8"/>
      <dgm:spPr/>
    </dgm:pt>
    <dgm:pt modelId="{6CD0E555-5A93-4AA2-842D-404FF3CCE0D1}" type="pres">
      <dgm:prSet presAssocID="{97EDD738-7897-47E5-A9CB-FE5321D97751}" presName="hierChild4" presStyleCnt="0"/>
      <dgm:spPr/>
    </dgm:pt>
    <dgm:pt modelId="{39019AB2-C7FB-45AE-A086-C0772A8BE4FA}" type="pres">
      <dgm:prSet presAssocID="{97EDD738-7897-47E5-A9CB-FE5321D97751}" presName="hierChild5" presStyleCnt="0"/>
      <dgm:spPr/>
    </dgm:pt>
    <dgm:pt modelId="{282997F7-E0D5-4008-9BDA-3462EE2BBD2B}" type="pres">
      <dgm:prSet presAssocID="{20D193EA-3661-4B7E-8481-1321EA84F846}" presName="Name37" presStyleLbl="parChTrans1D2" presStyleIdx="3" presStyleCnt="9"/>
      <dgm:spPr/>
    </dgm:pt>
    <dgm:pt modelId="{39CFC52A-CFAC-464D-901B-4EBDB700F76A}" type="pres">
      <dgm:prSet presAssocID="{62C20E0D-84A1-4DD2-A095-AE0D570638D9}" presName="hierRoot2" presStyleCnt="0">
        <dgm:presLayoutVars>
          <dgm:hierBranch val="init"/>
        </dgm:presLayoutVars>
      </dgm:prSet>
      <dgm:spPr/>
    </dgm:pt>
    <dgm:pt modelId="{91E66CA9-EE12-4223-A74E-A871DF686D45}" type="pres">
      <dgm:prSet presAssocID="{62C20E0D-84A1-4DD2-A095-AE0D570638D9}" presName="rootComposite" presStyleCnt="0"/>
      <dgm:spPr/>
    </dgm:pt>
    <dgm:pt modelId="{4060A579-AC68-4ECF-9C06-19AB336BECC0}" type="pres">
      <dgm:prSet presAssocID="{62C20E0D-84A1-4DD2-A095-AE0D570638D9}" presName="rootText" presStyleLbl="node2" presStyleIdx="3" presStyleCnt="8" custScaleY="120168" custLinFactNeighborY="44095">
        <dgm:presLayoutVars>
          <dgm:chPref val="3"/>
        </dgm:presLayoutVars>
      </dgm:prSet>
      <dgm:spPr/>
    </dgm:pt>
    <dgm:pt modelId="{E00C3732-5D8F-422C-A35C-4EFBC37CB431}" type="pres">
      <dgm:prSet presAssocID="{62C20E0D-84A1-4DD2-A095-AE0D570638D9}" presName="rootConnector" presStyleLbl="node2" presStyleIdx="3" presStyleCnt="8"/>
      <dgm:spPr/>
    </dgm:pt>
    <dgm:pt modelId="{73E0E5C5-D21D-43E4-BE51-2557825E5FC3}" type="pres">
      <dgm:prSet presAssocID="{62C20E0D-84A1-4DD2-A095-AE0D570638D9}" presName="hierChild4" presStyleCnt="0"/>
      <dgm:spPr/>
    </dgm:pt>
    <dgm:pt modelId="{3A822569-5672-465E-9F34-460AE05591AE}" type="pres">
      <dgm:prSet presAssocID="{62C20E0D-84A1-4DD2-A095-AE0D570638D9}" presName="hierChild5" presStyleCnt="0"/>
      <dgm:spPr/>
    </dgm:pt>
    <dgm:pt modelId="{216A4106-EFBF-4897-960B-9C327DEE0806}" type="pres">
      <dgm:prSet presAssocID="{49B20B4D-9750-4273-B8EB-C88AD95E9E56}" presName="Name37" presStyleLbl="parChTrans1D2" presStyleIdx="4" presStyleCnt="9"/>
      <dgm:spPr/>
    </dgm:pt>
    <dgm:pt modelId="{151FF593-375A-4563-A2BF-EC7AE4FD3A3B}" type="pres">
      <dgm:prSet presAssocID="{860A1E12-4ECD-48C1-A440-2F8FE8F91F54}" presName="hierRoot2" presStyleCnt="0">
        <dgm:presLayoutVars>
          <dgm:hierBranch val="init"/>
        </dgm:presLayoutVars>
      </dgm:prSet>
      <dgm:spPr/>
    </dgm:pt>
    <dgm:pt modelId="{E1210900-94A8-4143-A262-BBFE562B6800}" type="pres">
      <dgm:prSet presAssocID="{860A1E12-4ECD-48C1-A440-2F8FE8F91F54}" presName="rootComposite" presStyleCnt="0"/>
      <dgm:spPr/>
    </dgm:pt>
    <dgm:pt modelId="{7AAFC910-0459-41D0-B81B-F3DE116E58C5}" type="pres">
      <dgm:prSet presAssocID="{860A1E12-4ECD-48C1-A440-2F8FE8F91F54}" presName="rootText" presStyleLbl="node2" presStyleIdx="4" presStyleCnt="8" custScaleY="120168" custLinFactNeighborY="44095">
        <dgm:presLayoutVars>
          <dgm:chPref val="3"/>
        </dgm:presLayoutVars>
      </dgm:prSet>
      <dgm:spPr/>
    </dgm:pt>
    <dgm:pt modelId="{E4C269D8-18DE-4761-B709-B1151FCC07AD}" type="pres">
      <dgm:prSet presAssocID="{860A1E12-4ECD-48C1-A440-2F8FE8F91F54}" presName="rootConnector" presStyleLbl="node2" presStyleIdx="4" presStyleCnt="8"/>
      <dgm:spPr/>
    </dgm:pt>
    <dgm:pt modelId="{028DC4A8-F69B-4888-86D2-DC6A28C5947C}" type="pres">
      <dgm:prSet presAssocID="{860A1E12-4ECD-48C1-A440-2F8FE8F91F54}" presName="hierChild4" presStyleCnt="0"/>
      <dgm:spPr/>
    </dgm:pt>
    <dgm:pt modelId="{2977F289-EBEF-4A2C-AF39-7B3E90475757}" type="pres">
      <dgm:prSet presAssocID="{860A1E12-4ECD-48C1-A440-2F8FE8F91F54}" presName="hierChild5" presStyleCnt="0"/>
      <dgm:spPr/>
    </dgm:pt>
    <dgm:pt modelId="{230B38FF-2D16-4219-94FD-51C3D53EC324}" type="pres">
      <dgm:prSet presAssocID="{7444800D-0935-4851-AF5F-FBE6427F0D23}" presName="Name37" presStyleLbl="parChTrans1D2" presStyleIdx="5" presStyleCnt="9"/>
      <dgm:spPr/>
    </dgm:pt>
    <dgm:pt modelId="{02F2AA1E-2997-4129-9BF0-DF68B551EB8A}" type="pres">
      <dgm:prSet presAssocID="{79759D3A-3650-4724-B3ED-85BC4412955C}" presName="hierRoot2" presStyleCnt="0">
        <dgm:presLayoutVars>
          <dgm:hierBranch val="init"/>
        </dgm:presLayoutVars>
      </dgm:prSet>
      <dgm:spPr/>
    </dgm:pt>
    <dgm:pt modelId="{954B74F0-2AB5-4FD9-9AC6-07A0E1FCAD64}" type="pres">
      <dgm:prSet presAssocID="{79759D3A-3650-4724-B3ED-85BC4412955C}" presName="rootComposite" presStyleCnt="0"/>
      <dgm:spPr/>
    </dgm:pt>
    <dgm:pt modelId="{74334A5D-45BF-4459-844C-59C532F17344}" type="pres">
      <dgm:prSet presAssocID="{79759D3A-3650-4724-B3ED-85BC4412955C}" presName="rootText" presStyleLbl="node2" presStyleIdx="5" presStyleCnt="8" custScaleY="120168" custLinFactNeighborY="44095">
        <dgm:presLayoutVars>
          <dgm:chPref val="3"/>
        </dgm:presLayoutVars>
      </dgm:prSet>
      <dgm:spPr/>
    </dgm:pt>
    <dgm:pt modelId="{CDE978CC-F3E0-4C18-BC3C-23D0717D86FE}" type="pres">
      <dgm:prSet presAssocID="{79759D3A-3650-4724-B3ED-85BC4412955C}" presName="rootConnector" presStyleLbl="node2" presStyleIdx="5" presStyleCnt="8"/>
      <dgm:spPr/>
    </dgm:pt>
    <dgm:pt modelId="{5A33DDFD-5045-479F-BD98-34399DAB8A0F}" type="pres">
      <dgm:prSet presAssocID="{79759D3A-3650-4724-B3ED-85BC4412955C}" presName="hierChild4" presStyleCnt="0"/>
      <dgm:spPr/>
    </dgm:pt>
    <dgm:pt modelId="{B91C262C-5835-428F-86EC-66B2E21D31BD}" type="pres">
      <dgm:prSet presAssocID="{79759D3A-3650-4724-B3ED-85BC4412955C}" presName="hierChild5" presStyleCnt="0"/>
      <dgm:spPr/>
    </dgm:pt>
    <dgm:pt modelId="{78D4FC4C-DF59-43B6-905A-B8090BD3A343}" type="pres">
      <dgm:prSet presAssocID="{8016C3DF-31EE-4549-ADA1-C6279B33F449}" presName="Name37" presStyleLbl="parChTrans1D2" presStyleIdx="6" presStyleCnt="9"/>
      <dgm:spPr/>
    </dgm:pt>
    <dgm:pt modelId="{B4839D5A-9A16-439E-B9BD-1259E8EF48A8}" type="pres">
      <dgm:prSet presAssocID="{F6A4CF02-36F7-43AC-BB74-80D838AF5428}" presName="hierRoot2" presStyleCnt="0">
        <dgm:presLayoutVars>
          <dgm:hierBranch val="init"/>
        </dgm:presLayoutVars>
      </dgm:prSet>
      <dgm:spPr/>
    </dgm:pt>
    <dgm:pt modelId="{A36A1BF5-3FFC-4CFB-8FA3-352CFB43821E}" type="pres">
      <dgm:prSet presAssocID="{F6A4CF02-36F7-43AC-BB74-80D838AF5428}" presName="rootComposite" presStyleCnt="0"/>
      <dgm:spPr/>
    </dgm:pt>
    <dgm:pt modelId="{BA31D839-7486-4825-B326-7C9B950E6D53}" type="pres">
      <dgm:prSet presAssocID="{F6A4CF02-36F7-43AC-BB74-80D838AF5428}" presName="rootText" presStyleLbl="node2" presStyleIdx="6" presStyleCnt="8" custScaleY="120168" custLinFactNeighborY="44095">
        <dgm:presLayoutVars>
          <dgm:chPref val="3"/>
        </dgm:presLayoutVars>
      </dgm:prSet>
      <dgm:spPr/>
    </dgm:pt>
    <dgm:pt modelId="{42151A9B-B08F-4F42-B765-A10755D63AFD}" type="pres">
      <dgm:prSet presAssocID="{F6A4CF02-36F7-43AC-BB74-80D838AF5428}" presName="rootConnector" presStyleLbl="node2" presStyleIdx="6" presStyleCnt="8"/>
      <dgm:spPr/>
    </dgm:pt>
    <dgm:pt modelId="{6D96AF13-588A-4EEF-9B39-F076995A7D23}" type="pres">
      <dgm:prSet presAssocID="{F6A4CF02-36F7-43AC-BB74-80D838AF5428}" presName="hierChild4" presStyleCnt="0"/>
      <dgm:spPr/>
    </dgm:pt>
    <dgm:pt modelId="{A723E1D6-02EE-402B-B66C-F3BDD023528B}" type="pres">
      <dgm:prSet presAssocID="{F6A4CF02-36F7-43AC-BB74-80D838AF5428}" presName="hierChild5" presStyleCnt="0"/>
      <dgm:spPr/>
    </dgm:pt>
    <dgm:pt modelId="{C5497B07-7D1A-47AB-90E6-902F655150BA}" type="pres">
      <dgm:prSet presAssocID="{90B39BD7-83D9-4188-B9F4-3B9C60232DAA}" presName="Name37" presStyleLbl="parChTrans1D2" presStyleIdx="7" presStyleCnt="9"/>
      <dgm:spPr/>
    </dgm:pt>
    <dgm:pt modelId="{AA5D7E4E-F3FC-40D5-9708-48BF94CA2A12}" type="pres">
      <dgm:prSet presAssocID="{EFD7CA41-2D43-4EFD-9551-BC91620BB328}" presName="hierRoot2" presStyleCnt="0">
        <dgm:presLayoutVars>
          <dgm:hierBranch val="init"/>
        </dgm:presLayoutVars>
      </dgm:prSet>
      <dgm:spPr/>
    </dgm:pt>
    <dgm:pt modelId="{D3DAF297-5F51-49DA-8EEC-DEEEC3DB9E03}" type="pres">
      <dgm:prSet presAssocID="{EFD7CA41-2D43-4EFD-9551-BC91620BB328}" presName="rootComposite" presStyleCnt="0"/>
      <dgm:spPr/>
    </dgm:pt>
    <dgm:pt modelId="{AADC1015-0621-4500-95A7-DBFED7E850C0}" type="pres">
      <dgm:prSet presAssocID="{EFD7CA41-2D43-4EFD-9551-BC91620BB328}" presName="rootText" presStyleLbl="node2" presStyleIdx="7" presStyleCnt="8" custScaleY="120168" custLinFactNeighborY="44095">
        <dgm:presLayoutVars>
          <dgm:chPref val="3"/>
        </dgm:presLayoutVars>
      </dgm:prSet>
      <dgm:spPr/>
    </dgm:pt>
    <dgm:pt modelId="{31916A18-B859-493D-ACEA-1B275615AEAC}" type="pres">
      <dgm:prSet presAssocID="{EFD7CA41-2D43-4EFD-9551-BC91620BB328}" presName="rootConnector" presStyleLbl="node2" presStyleIdx="7" presStyleCnt="8"/>
      <dgm:spPr/>
    </dgm:pt>
    <dgm:pt modelId="{6F7145B9-554A-4694-B6E2-CD9120232169}" type="pres">
      <dgm:prSet presAssocID="{EFD7CA41-2D43-4EFD-9551-BC91620BB328}" presName="hierChild4" presStyleCnt="0"/>
      <dgm:spPr/>
    </dgm:pt>
    <dgm:pt modelId="{7BF860C6-98D4-41D0-9A23-E1C1FDBC9864}" type="pres">
      <dgm:prSet presAssocID="{EFD7CA41-2D43-4EFD-9551-BC91620BB328}" presName="hierChild5" presStyleCnt="0"/>
      <dgm:spPr/>
    </dgm:pt>
    <dgm:pt modelId="{C465008C-86E6-4447-9B25-C35EC0B1CD4F}" type="pres">
      <dgm:prSet presAssocID="{60ECF3F8-0E7C-4413-92B6-8E6864D48887}" presName="hierChild3" presStyleCnt="0"/>
      <dgm:spPr/>
    </dgm:pt>
    <dgm:pt modelId="{AB11F2D8-DD67-4FFC-8A40-AC5525F7619E}" type="pres">
      <dgm:prSet presAssocID="{1411BB29-F740-4384-BAB9-D96E975B6996}" presName="Name111" presStyleLbl="parChTrans1D2" presStyleIdx="8" presStyleCnt="9"/>
      <dgm:spPr/>
    </dgm:pt>
    <dgm:pt modelId="{5D46010F-1595-4224-BE39-3BF00C4D9C27}" type="pres">
      <dgm:prSet presAssocID="{77A9DAB6-29AA-4254-B71B-2F7D831AD7E4}" presName="hierRoot3" presStyleCnt="0">
        <dgm:presLayoutVars>
          <dgm:hierBranch val="init"/>
        </dgm:presLayoutVars>
      </dgm:prSet>
      <dgm:spPr/>
    </dgm:pt>
    <dgm:pt modelId="{E8AD8072-EC86-4972-BA9E-C492D2EBA3BC}" type="pres">
      <dgm:prSet presAssocID="{77A9DAB6-29AA-4254-B71B-2F7D831AD7E4}" presName="rootComposite3" presStyleCnt="0"/>
      <dgm:spPr/>
    </dgm:pt>
    <dgm:pt modelId="{DF676BC5-F74D-46ED-8CC8-959156A59E98}" type="pres">
      <dgm:prSet presAssocID="{77A9DAB6-29AA-4254-B71B-2F7D831AD7E4}" presName="rootText3" presStyleLbl="asst1" presStyleIdx="0" presStyleCnt="1" custScaleX="149112" custLinFactNeighborY="-13749">
        <dgm:presLayoutVars>
          <dgm:chPref val="3"/>
        </dgm:presLayoutVars>
      </dgm:prSet>
      <dgm:spPr/>
    </dgm:pt>
    <dgm:pt modelId="{FF004101-9283-4719-9F0A-E0E768356C1F}" type="pres">
      <dgm:prSet presAssocID="{77A9DAB6-29AA-4254-B71B-2F7D831AD7E4}" presName="rootConnector3" presStyleLbl="asst1" presStyleIdx="0" presStyleCnt="1"/>
      <dgm:spPr/>
    </dgm:pt>
    <dgm:pt modelId="{8FD21FCD-DCB9-46F6-B4F7-04E0EE557636}" type="pres">
      <dgm:prSet presAssocID="{77A9DAB6-29AA-4254-B71B-2F7D831AD7E4}" presName="hierChild6" presStyleCnt="0"/>
      <dgm:spPr/>
    </dgm:pt>
    <dgm:pt modelId="{78FF4AE7-19FA-42ED-A12E-FE347198A92D}" type="pres">
      <dgm:prSet presAssocID="{77A9DAB6-29AA-4254-B71B-2F7D831AD7E4}" presName="hierChild7" presStyleCnt="0"/>
      <dgm:spPr/>
    </dgm:pt>
  </dgm:ptLst>
  <dgm:cxnLst>
    <dgm:cxn modelId="{B3482408-DC60-41DC-B812-9EB80EDFC87D}" type="presOf" srcId="{60ECF3F8-0E7C-4413-92B6-8E6864D48887}" destId="{FBCC3593-2054-4AFF-B16B-F7D7147D43A7}" srcOrd="1" destOrd="0" presId="urn:microsoft.com/office/officeart/2005/8/layout/orgChart1"/>
    <dgm:cxn modelId="{77020014-0DD4-495F-B846-EDA20BBAC187}" type="presOf" srcId="{F6A4CF02-36F7-43AC-BB74-80D838AF5428}" destId="{BA31D839-7486-4825-B326-7C9B950E6D53}" srcOrd="0" destOrd="0" presId="urn:microsoft.com/office/officeart/2005/8/layout/orgChart1"/>
    <dgm:cxn modelId="{EC0F6518-5A2A-4F05-B9F5-C98736D31BC4}" type="presOf" srcId="{860A1E12-4ECD-48C1-A440-2F8FE8F91F54}" destId="{E4C269D8-18DE-4761-B709-B1151FCC07AD}" srcOrd="1" destOrd="0" presId="urn:microsoft.com/office/officeart/2005/8/layout/orgChart1"/>
    <dgm:cxn modelId="{2231A01A-444B-4735-A449-C59B966A188F}" type="presOf" srcId="{EFD7CA41-2D43-4EFD-9551-BC91620BB328}" destId="{31916A18-B859-493D-ACEA-1B275615AEAC}" srcOrd="1" destOrd="0" presId="urn:microsoft.com/office/officeart/2005/8/layout/orgChart1"/>
    <dgm:cxn modelId="{3396AD1A-830A-4533-8FF5-DBE2280C78EC}" type="presOf" srcId="{B097E281-D9B8-465A-8BEB-9ED3A18EBCCF}" destId="{EDE24C97-1456-46A7-82A6-52FD4796F939}" srcOrd="0" destOrd="0" presId="urn:microsoft.com/office/officeart/2005/8/layout/orgChart1"/>
    <dgm:cxn modelId="{4F00E71D-C088-4CCF-A14E-E52BC4C7D9ED}" type="presOf" srcId="{C57B78FC-67A2-4EB5-BD6E-196040D701BB}" destId="{35E76464-B976-481B-9148-799B4690AB2D}" srcOrd="1" destOrd="0" presId="urn:microsoft.com/office/officeart/2005/8/layout/orgChart1"/>
    <dgm:cxn modelId="{A06E4A1E-20BB-4325-A180-835DE8801E7E}" srcId="{60ECF3F8-0E7C-4413-92B6-8E6864D48887}" destId="{97EDD738-7897-47E5-A9CB-FE5321D97751}" srcOrd="3" destOrd="0" parTransId="{AE0263B2-96CB-4698-9660-5FDA259456DE}" sibTransId="{B8AA4D0B-F778-4327-A6FB-C1C01B905BEC}"/>
    <dgm:cxn modelId="{D5533B1F-D8C7-453F-868A-3624AE31FB97}" type="presOf" srcId="{8016C3DF-31EE-4549-ADA1-C6279B33F449}" destId="{78D4FC4C-DF59-43B6-905A-B8090BD3A343}" srcOrd="0" destOrd="0" presId="urn:microsoft.com/office/officeart/2005/8/layout/orgChart1"/>
    <dgm:cxn modelId="{3A19B02E-8844-48D4-9458-F7CB15337A9C}" type="presOf" srcId="{49B20B4D-9750-4273-B8EB-C88AD95E9E56}" destId="{216A4106-EFBF-4897-960B-9C327DEE0806}" srcOrd="0" destOrd="0" presId="urn:microsoft.com/office/officeart/2005/8/layout/orgChart1"/>
    <dgm:cxn modelId="{8AD07631-A47B-4132-BD60-B697E6E184A3}" srcId="{60ECF3F8-0E7C-4413-92B6-8E6864D48887}" destId="{C57B78FC-67A2-4EB5-BD6E-196040D701BB}" srcOrd="1" destOrd="0" parTransId="{4010EB2C-CF5A-4154-9237-D40A48AB026B}" sibTransId="{91380CC7-4CC2-48E9-9E1E-003B51F0FAB1}"/>
    <dgm:cxn modelId="{B8245438-442D-4C46-9B4F-47FBE8A241A3}" type="presOf" srcId="{90B39BD7-83D9-4188-B9F4-3B9C60232DAA}" destId="{C5497B07-7D1A-47AB-90E6-902F655150BA}" srcOrd="0" destOrd="0" presId="urn:microsoft.com/office/officeart/2005/8/layout/orgChart1"/>
    <dgm:cxn modelId="{19ABDF44-301C-42AC-BC82-556C403A104D}" type="presOf" srcId="{AE0263B2-96CB-4698-9660-5FDA259456DE}" destId="{1B31D33F-B0E9-4F03-B118-1C580BCB6E5D}" srcOrd="0" destOrd="0" presId="urn:microsoft.com/office/officeart/2005/8/layout/orgChart1"/>
    <dgm:cxn modelId="{CE3F2F65-23FC-4759-8CE8-3A0E608CC9BB}" srcId="{60ECF3F8-0E7C-4413-92B6-8E6864D48887}" destId="{F6A4CF02-36F7-43AC-BB74-80D838AF5428}" srcOrd="7" destOrd="0" parTransId="{8016C3DF-31EE-4549-ADA1-C6279B33F449}" sibTransId="{F59D5C45-ADD9-4B7D-9C71-37C39255AE18}"/>
    <dgm:cxn modelId="{D5CED34C-A15F-4916-A020-75E87E4FD7C0}" type="presOf" srcId="{CAED5557-0330-4313-931C-F6B1E55B1FFA}" destId="{3EC6E5BF-907D-48D5-8740-B62941D0A37E}" srcOrd="0" destOrd="0" presId="urn:microsoft.com/office/officeart/2005/8/layout/orgChart1"/>
    <dgm:cxn modelId="{7A5C6A53-CAAF-4E3E-8711-56438D65E6EE}" srcId="{60ECF3F8-0E7C-4413-92B6-8E6864D48887}" destId="{79759D3A-3650-4724-B3ED-85BC4412955C}" srcOrd="6" destOrd="0" parTransId="{7444800D-0935-4851-AF5F-FBE6427F0D23}" sibTransId="{C05EC02A-7E47-4A01-9218-CD4A8E42166D}"/>
    <dgm:cxn modelId="{19467875-46AD-419B-A49E-47C67BFAEF22}" type="presOf" srcId="{79759D3A-3650-4724-B3ED-85BC4412955C}" destId="{CDE978CC-F3E0-4C18-BC3C-23D0717D86FE}" srcOrd="1" destOrd="0" presId="urn:microsoft.com/office/officeart/2005/8/layout/orgChart1"/>
    <dgm:cxn modelId="{5687DE76-48C6-4EB7-BCF9-AE958D3AA2F7}" srcId="{60ECF3F8-0E7C-4413-92B6-8E6864D48887}" destId="{EFD7CA41-2D43-4EFD-9551-BC91620BB328}" srcOrd="8" destOrd="0" parTransId="{90B39BD7-83D9-4188-B9F4-3B9C60232DAA}" sibTransId="{935080F7-20FE-43C3-B97D-DAAF24C9E953}"/>
    <dgm:cxn modelId="{20ECA557-18A2-463A-A0DF-7803E0B49DC7}" type="presOf" srcId="{62C20E0D-84A1-4DD2-A095-AE0D570638D9}" destId="{4060A579-AC68-4ECF-9C06-19AB336BECC0}" srcOrd="0" destOrd="0" presId="urn:microsoft.com/office/officeart/2005/8/layout/orgChart1"/>
    <dgm:cxn modelId="{14F8307A-BB0B-4803-A1CD-D4AC456F0861}" type="presOf" srcId="{77A9DAB6-29AA-4254-B71B-2F7D831AD7E4}" destId="{FF004101-9283-4719-9F0A-E0E768356C1F}" srcOrd="1" destOrd="0" presId="urn:microsoft.com/office/officeart/2005/8/layout/orgChart1"/>
    <dgm:cxn modelId="{CCD4487B-4A3D-40D7-B3BC-D59E414C819C}" type="presOf" srcId="{C57B78FC-67A2-4EB5-BD6E-196040D701BB}" destId="{98DA5F99-A3E9-4AB4-92E7-01C4AD99EA23}" srcOrd="0" destOrd="0" presId="urn:microsoft.com/office/officeart/2005/8/layout/orgChart1"/>
    <dgm:cxn modelId="{9A3E7B8B-3DC6-4FAA-ABE2-3EE90A308A86}" srcId="{60ECF3F8-0E7C-4413-92B6-8E6864D48887}" destId="{77A9DAB6-29AA-4254-B71B-2F7D831AD7E4}" srcOrd="0" destOrd="0" parTransId="{1411BB29-F740-4384-BAB9-D96E975B6996}" sibTransId="{CB1B79A8-82CF-43F4-B86D-05E0BECEA471}"/>
    <dgm:cxn modelId="{14C2B290-D5A8-4E67-A57A-2ECBE1FAC402}" srcId="{60ECF3F8-0E7C-4413-92B6-8E6864D48887}" destId="{62C20E0D-84A1-4DD2-A095-AE0D570638D9}" srcOrd="4" destOrd="0" parTransId="{20D193EA-3661-4B7E-8481-1321EA84F846}" sibTransId="{8BE088E7-5389-4455-A42C-C17C9E9F4DD9}"/>
    <dgm:cxn modelId="{35D7769A-B429-495F-B710-1BFF20E35CE9}" type="presOf" srcId="{97EDD738-7897-47E5-A9CB-FE5321D97751}" destId="{E03FE458-DC37-4DFD-93C4-B891ED11CD9B}" srcOrd="1" destOrd="0" presId="urn:microsoft.com/office/officeart/2005/8/layout/orgChart1"/>
    <dgm:cxn modelId="{1135DAAA-6969-49EF-A63E-3DFB1A5077FE}" type="presOf" srcId="{60ECF3F8-0E7C-4413-92B6-8E6864D48887}" destId="{84A9C19B-A4C9-4299-A09A-DBB963FB00CF}" srcOrd="0" destOrd="0" presId="urn:microsoft.com/office/officeart/2005/8/layout/orgChart1"/>
    <dgm:cxn modelId="{CA1A76B0-FE4B-4768-A052-4CAE544F18D6}" type="presOf" srcId="{7444800D-0935-4851-AF5F-FBE6427F0D23}" destId="{230B38FF-2D16-4219-94FD-51C3D53EC324}" srcOrd="0" destOrd="0" presId="urn:microsoft.com/office/officeart/2005/8/layout/orgChart1"/>
    <dgm:cxn modelId="{43B481B3-A704-49F0-B5B6-AF4439913273}" type="presOf" srcId="{20D193EA-3661-4B7E-8481-1321EA84F846}" destId="{282997F7-E0D5-4008-9BDA-3462EE2BBD2B}" srcOrd="0" destOrd="0" presId="urn:microsoft.com/office/officeart/2005/8/layout/orgChart1"/>
    <dgm:cxn modelId="{A317DBB3-5474-46DA-802C-618495FBD868}" type="presOf" srcId="{62C20E0D-84A1-4DD2-A095-AE0D570638D9}" destId="{E00C3732-5D8F-422C-A35C-4EFBC37CB431}" srcOrd="1" destOrd="0" presId="urn:microsoft.com/office/officeart/2005/8/layout/orgChart1"/>
    <dgm:cxn modelId="{6F5D1CB8-0AAB-4958-A471-7FD2D8A42732}" type="presOf" srcId="{77A9DAB6-29AA-4254-B71B-2F7D831AD7E4}" destId="{DF676BC5-F74D-46ED-8CC8-959156A59E98}" srcOrd="0" destOrd="0" presId="urn:microsoft.com/office/officeart/2005/8/layout/orgChart1"/>
    <dgm:cxn modelId="{053850C0-90B8-47E1-81C3-4EACD7CBBA59}" type="presOf" srcId="{1411BB29-F740-4384-BAB9-D96E975B6996}" destId="{AB11F2D8-DD67-4FFC-8A40-AC5525F7619E}" srcOrd="0" destOrd="0" presId="urn:microsoft.com/office/officeart/2005/8/layout/orgChart1"/>
    <dgm:cxn modelId="{68CCD2C2-E447-4689-B85E-C5BACE23EA79}" type="presOf" srcId="{F6A4CF02-36F7-43AC-BB74-80D838AF5428}" destId="{42151A9B-B08F-4F42-B765-A10755D63AFD}" srcOrd="1" destOrd="0" presId="urn:microsoft.com/office/officeart/2005/8/layout/orgChart1"/>
    <dgm:cxn modelId="{2AE108CC-566C-45FA-BBB4-5D0BD4604DD4}" type="presOf" srcId="{79759D3A-3650-4724-B3ED-85BC4412955C}" destId="{74334A5D-45BF-4459-844C-59C532F17344}" srcOrd="0" destOrd="0" presId="urn:microsoft.com/office/officeart/2005/8/layout/orgChart1"/>
    <dgm:cxn modelId="{B9584BCF-1161-412C-A055-A2426D862833}" srcId="{60ECF3F8-0E7C-4413-92B6-8E6864D48887}" destId="{CAED5557-0330-4313-931C-F6B1E55B1FFA}" srcOrd="2" destOrd="0" parTransId="{B097E281-D9B8-465A-8BEB-9ED3A18EBCCF}" sibTransId="{DAD84354-7E64-4D8C-A8A9-54639DCAC730}"/>
    <dgm:cxn modelId="{911EFBD2-05ED-4EBB-9CE9-A570E087D83F}" type="presOf" srcId="{47B2BC33-9E76-41E8-8C1C-734CC5C9F1CF}" destId="{89613AE5-F804-46D3-B401-F67EAEC0988F}" srcOrd="0" destOrd="0" presId="urn:microsoft.com/office/officeart/2005/8/layout/orgChart1"/>
    <dgm:cxn modelId="{A16978E9-C957-460E-A00F-20ACD65CCFEE}" type="presOf" srcId="{860A1E12-4ECD-48C1-A440-2F8FE8F91F54}" destId="{7AAFC910-0459-41D0-B81B-F3DE116E58C5}" srcOrd="0" destOrd="0" presId="urn:microsoft.com/office/officeart/2005/8/layout/orgChart1"/>
    <dgm:cxn modelId="{CC9844EE-9E4D-40FB-9B97-7E4F9D827BAD}" type="presOf" srcId="{EFD7CA41-2D43-4EFD-9551-BC91620BB328}" destId="{AADC1015-0621-4500-95A7-DBFED7E850C0}" srcOrd="0" destOrd="0" presId="urn:microsoft.com/office/officeart/2005/8/layout/orgChart1"/>
    <dgm:cxn modelId="{D291DEEE-F51B-419C-A323-359978D4C1DF}" srcId="{47B2BC33-9E76-41E8-8C1C-734CC5C9F1CF}" destId="{60ECF3F8-0E7C-4413-92B6-8E6864D48887}" srcOrd="0" destOrd="0" parTransId="{342B2B63-ED01-42ED-A7AD-62AC8853D877}" sibTransId="{4278815E-DD93-470B-BB7D-2001E876AE19}"/>
    <dgm:cxn modelId="{CE4D43F4-B867-4F12-ADA9-D495F22BC4F3}" type="presOf" srcId="{CAED5557-0330-4313-931C-F6B1E55B1FFA}" destId="{87E30B23-5373-456D-B5B8-372C1C737230}" srcOrd="1" destOrd="0" presId="urn:microsoft.com/office/officeart/2005/8/layout/orgChart1"/>
    <dgm:cxn modelId="{6981FBF6-E92E-45C3-8AB3-FF90980F3B85}" type="presOf" srcId="{4010EB2C-CF5A-4154-9237-D40A48AB026B}" destId="{6AB5D750-5B0E-4662-88FE-9E7A1D1E6F44}" srcOrd="0" destOrd="0" presId="urn:microsoft.com/office/officeart/2005/8/layout/orgChart1"/>
    <dgm:cxn modelId="{FDFD81F8-BC9E-44FF-8267-E6BDC6BCAD11}" type="presOf" srcId="{97EDD738-7897-47E5-A9CB-FE5321D97751}" destId="{94B3B217-F031-414E-A443-D58EE4897847}" srcOrd="0" destOrd="0" presId="urn:microsoft.com/office/officeart/2005/8/layout/orgChart1"/>
    <dgm:cxn modelId="{7854C7F8-5366-43BD-AE29-2B56C289AB07}" srcId="{60ECF3F8-0E7C-4413-92B6-8E6864D48887}" destId="{860A1E12-4ECD-48C1-A440-2F8FE8F91F54}" srcOrd="5" destOrd="0" parTransId="{49B20B4D-9750-4273-B8EB-C88AD95E9E56}" sibTransId="{3CE4CDC3-38DF-4CBC-9FE3-27066FD77B9E}"/>
    <dgm:cxn modelId="{020F00E2-BCD3-42D5-A4C1-8448A3F28293}" type="presParOf" srcId="{89613AE5-F804-46D3-B401-F67EAEC0988F}" destId="{70CCBE55-6E33-4C79-8789-E1ACDB034A99}" srcOrd="0" destOrd="0" presId="urn:microsoft.com/office/officeart/2005/8/layout/orgChart1"/>
    <dgm:cxn modelId="{5CA401D4-B6FF-42F0-86CD-A35483C50FF3}" type="presParOf" srcId="{70CCBE55-6E33-4C79-8789-E1ACDB034A99}" destId="{8288BECC-1D67-4963-A7BD-4CC1208FAC65}" srcOrd="0" destOrd="0" presId="urn:microsoft.com/office/officeart/2005/8/layout/orgChart1"/>
    <dgm:cxn modelId="{4960D260-EC6B-49DC-8504-AD5DBB2CAE4B}" type="presParOf" srcId="{8288BECC-1D67-4963-A7BD-4CC1208FAC65}" destId="{84A9C19B-A4C9-4299-A09A-DBB963FB00CF}" srcOrd="0" destOrd="0" presId="urn:microsoft.com/office/officeart/2005/8/layout/orgChart1"/>
    <dgm:cxn modelId="{EF292AD9-F6DD-46DE-8103-EA5FFD732695}" type="presParOf" srcId="{8288BECC-1D67-4963-A7BD-4CC1208FAC65}" destId="{FBCC3593-2054-4AFF-B16B-F7D7147D43A7}" srcOrd="1" destOrd="0" presId="urn:microsoft.com/office/officeart/2005/8/layout/orgChart1"/>
    <dgm:cxn modelId="{56B291F0-D3A2-4238-AA55-CCA978898F65}" type="presParOf" srcId="{70CCBE55-6E33-4C79-8789-E1ACDB034A99}" destId="{2893DF36-8729-4A5E-992F-E318E1F85EB1}" srcOrd="1" destOrd="0" presId="urn:microsoft.com/office/officeart/2005/8/layout/orgChart1"/>
    <dgm:cxn modelId="{5A58FE01-117A-48F7-B05A-351B8A7D9A68}" type="presParOf" srcId="{2893DF36-8729-4A5E-992F-E318E1F85EB1}" destId="{6AB5D750-5B0E-4662-88FE-9E7A1D1E6F44}" srcOrd="0" destOrd="0" presId="urn:microsoft.com/office/officeart/2005/8/layout/orgChart1"/>
    <dgm:cxn modelId="{1B41A9C5-D45B-4C80-B88C-2A790A87892D}" type="presParOf" srcId="{2893DF36-8729-4A5E-992F-E318E1F85EB1}" destId="{82BB1D3A-CBE9-4156-977F-70745654B3B6}" srcOrd="1" destOrd="0" presId="urn:microsoft.com/office/officeart/2005/8/layout/orgChart1"/>
    <dgm:cxn modelId="{79EC65A9-9482-4B37-9023-9C46A0378D24}" type="presParOf" srcId="{82BB1D3A-CBE9-4156-977F-70745654B3B6}" destId="{0F31E149-0ED8-47FA-9FE7-BB70AA1F9EE8}" srcOrd="0" destOrd="0" presId="urn:microsoft.com/office/officeart/2005/8/layout/orgChart1"/>
    <dgm:cxn modelId="{412A2828-BDBF-4C28-BE85-FF582629CF1E}" type="presParOf" srcId="{0F31E149-0ED8-47FA-9FE7-BB70AA1F9EE8}" destId="{98DA5F99-A3E9-4AB4-92E7-01C4AD99EA23}" srcOrd="0" destOrd="0" presId="urn:microsoft.com/office/officeart/2005/8/layout/orgChart1"/>
    <dgm:cxn modelId="{8B62D6BA-2774-4D86-B4BB-FA576652FB78}" type="presParOf" srcId="{0F31E149-0ED8-47FA-9FE7-BB70AA1F9EE8}" destId="{35E76464-B976-481B-9148-799B4690AB2D}" srcOrd="1" destOrd="0" presId="urn:microsoft.com/office/officeart/2005/8/layout/orgChart1"/>
    <dgm:cxn modelId="{FDBC0733-EB58-41EC-8467-C82E55705F9A}" type="presParOf" srcId="{82BB1D3A-CBE9-4156-977F-70745654B3B6}" destId="{D619BC8B-9C18-4D60-9D98-47E40EEDE1C1}" srcOrd="1" destOrd="0" presId="urn:microsoft.com/office/officeart/2005/8/layout/orgChart1"/>
    <dgm:cxn modelId="{2E53C3E2-3BF3-4827-B718-0B9D7F2A60DA}" type="presParOf" srcId="{82BB1D3A-CBE9-4156-977F-70745654B3B6}" destId="{1C049F63-0DBF-48E9-A87D-3B449AE5FAF2}" srcOrd="2" destOrd="0" presId="urn:microsoft.com/office/officeart/2005/8/layout/orgChart1"/>
    <dgm:cxn modelId="{DB6559CD-FB03-4A9A-9FF5-DF524C36805F}" type="presParOf" srcId="{2893DF36-8729-4A5E-992F-E318E1F85EB1}" destId="{EDE24C97-1456-46A7-82A6-52FD4796F939}" srcOrd="2" destOrd="0" presId="urn:microsoft.com/office/officeart/2005/8/layout/orgChart1"/>
    <dgm:cxn modelId="{05F4895B-B6DE-47B8-AB84-2197CA4D7746}" type="presParOf" srcId="{2893DF36-8729-4A5E-992F-E318E1F85EB1}" destId="{D6F367D5-D57D-44B9-AAA1-FE0D69513270}" srcOrd="3" destOrd="0" presId="urn:microsoft.com/office/officeart/2005/8/layout/orgChart1"/>
    <dgm:cxn modelId="{EDF1E0FF-0CB8-411E-B05F-7E4012954D96}" type="presParOf" srcId="{D6F367D5-D57D-44B9-AAA1-FE0D69513270}" destId="{0A9F8226-BDD0-4442-866B-416907B18D18}" srcOrd="0" destOrd="0" presId="urn:microsoft.com/office/officeart/2005/8/layout/orgChart1"/>
    <dgm:cxn modelId="{5FAAF82E-DE12-4A9B-A489-C9EEA8F1711D}" type="presParOf" srcId="{0A9F8226-BDD0-4442-866B-416907B18D18}" destId="{3EC6E5BF-907D-48D5-8740-B62941D0A37E}" srcOrd="0" destOrd="0" presId="urn:microsoft.com/office/officeart/2005/8/layout/orgChart1"/>
    <dgm:cxn modelId="{5A207476-1860-41F1-8FBE-FB3D2AF15352}" type="presParOf" srcId="{0A9F8226-BDD0-4442-866B-416907B18D18}" destId="{87E30B23-5373-456D-B5B8-372C1C737230}" srcOrd="1" destOrd="0" presId="urn:microsoft.com/office/officeart/2005/8/layout/orgChart1"/>
    <dgm:cxn modelId="{611B9B11-80ED-451A-A67E-429E222CDD05}" type="presParOf" srcId="{D6F367D5-D57D-44B9-AAA1-FE0D69513270}" destId="{E0BBD9CE-9BDF-450F-A680-97A0448591DD}" srcOrd="1" destOrd="0" presId="urn:microsoft.com/office/officeart/2005/8/layout/orgChart1"/>
    <dgm:cxn modelId="{DF5E9CD3-2BA8-49D8-AB81-C9DCB8E20009}" type="presParOf" srcId="{D6F367D5-D57D-44B9-AAA1-FE0D69513270}" destId="{66969B6B-B21B-41EB-A7E8-56B80C7DB70C}" srcOrd="2" destOrd="0" presId="urn:microsoft.com/office/officeart/2005/8/layout/orgChart1"/>
    <dgm:cxn modelId="{55D43A4B-855F-433D-8241-B94224939CDC}" type="presParOf" srcId="{2893DF36-8729-4A5E-992F-E318E1F85EB1}" destId="{1B31D33F-B0E9-4F03-B118-1C580BCB6E5D}" srcOrd="4" destOrd="0" presId="urn:microsoft.com/office/officeart/2005/8/layout/orgChart1"/>
    <dgm:cxn modelId="{728075B0-1E06-44E5-BB59-C01B47DA27BD}" type="presParOf" srcId="{2893DF36-8729-4A5E-992F-E318E1F85EB1}" destId="{978822DB-D676-447C-AC72-637A79AD8D85}" srcOrd="5" destOrd="0" presId="urn:microsoft.com/office/officeart/2005/8/layout/orgChart1"/>
    <dgm:cxn modelId="{3A400C8D-20DA-4158-AADB-0EB9F5845FBE}" type="presParOf" srcId="{978822DB-D676-447C-AC72-637A79AD8D85}" destId="{FE470555-8D39-435A-933B-8DD6302A2EB9}" srcOrd="0" destOrd="0" presId="urn:microsoft.com/office/officeart/2005/8/layout/orgChart1"/>
    <dgm:cxn modelId="{93DE9C44-3064-44D7-8610-1C1159FB86BB}" type="presParOf" srcId="{FE470555-8D39-435A-933B-8DD6302A2EB9}" destId="{94B3B217-F031-414E-A443-D58EE4897847}" srcOrd="0" destOrd="0" presId="urn:microsoft.com/office/officeart/2005/8/layout/orgChart1"/>
    <dgm:cxn modelId="{445F1855-3026-481E-800D-C3B49799D5B0}" type="presParOf" srcId="{FE470555-8D39-435A-933B-8DD6302A2EB9}" destId="{E03FE458-DC37-4DFD-93C4-B891ED11CD9B}" srcOrd="1" destOrd="0" presId="urn:microsoft.com/office/officeart/2005/8/layout/orgChart1"/>
    <dgm:cxn modelId="{CE9AC2B3-BEC1-48E8-963D-3C4753BD3185}" type="presParOf" srcId="{978822DB-D676-447C-AC72-637A79AD8D85}" destId="{6CD0E555-5A93-4AA2-842D-404FF3CCE0D1}" srcOrd="1" destOrd="0" presId="urn:microsoft.com/office/officeart/2005/8/layout/orgChart1"/>
    <dgm:cxn modelId="{BA6EEA13-0B21-4552-A4FB-014629F08EAE}" type="presParOf" srcId="{978822DB-D676-447C-AC72-637A79AD8D85}" destId="{39019AB2-C7FB-45AE-A086-C0772A8BE4FA}" srcOrd="2" destOrd="0" presId="urn:microsoft.com/office/officeart/2005/8/layout/orgChart1"/>
    <dgm:cxn modelId="{D1D69EC5-85AD-4739-8C9C-92D48B5DDF40}" type="presParOf" srcId="{2893DF36-8729-4A5E-992F-E318E1F85EB1}" destId="{282997F7-E0D5-4008-9BDA-3462EE2BBD2B}" srcOrd="6" destOrd="0" presId="urn:microsoft.com/office/officeart/2005/8/layout/orgChart1"/>
    <dgm:cxn modelId="{823D9FEA-C310-40CD-8B2D-03097A630487}" type="presParOf" srcId="{2893DF36-8729-4A5E-992F-E318E1F85EB1}" destId="{39CFC52A-CFAC-464D-901B-4EBDB700F76A}" srcOrd="7" destOrd="0" presId="urn:microsoft.com/office/officeart/2005/8/layout/orgChart1"/>
    <dgm:cxn modelId="{9BC7DB78-2B26-4385-898F-60C173B498FE}" type="presParOf" srcId="{39CFC52A-CFAC-464D-901B-4EBDB700F76A}" destId="{91E66CA9-EE12-4223-A74E-A871DF686D45}" srcOrd="0" destOrd="0" presId="urn:microsoft.com/office/officeart/2005/8/layout/orgChart1"/>
    <dgm:cxn modelId="{F1E823F7-4DCA-4BE4-BB45-2C6932378A7B}" type="presParOf" srcId="{91E66CA9-EE12-4223-A74E-A871DF686D45}" destId="{4060A579-AC68-4ECF-9C06-19AB336BECC0}" srcOrd="0" destOrd="0" presId="urn:microsoft.com/office/officeart/2005/8/layout/orgChart1"/>
    <dgm:cxn modelId="{24B9C639-217D-4829-8EF1-0FFEB242994A}" type="presParOf" srcId="{91E66CA9-EE12-4223-A74E-A871DF686D45}" destId="{E00C3732-5D8F-422C-A35C-4EFBC37CB431}" srcOrd="1" destOrd="0" presId="urn:microsoft.com/office/officeart/2005/8/layout/orgChart1"/>
    <dgm:cxn modelId="{F430FC15-88D8-45AC-B21C-4104DE9D0AF4}" type="presParOf" srcId="{39CFC52A-CFAC-464D-901B-4EBDB700F76A}" destId="{73E0E5C5-D21D-43E4-BE51-2557825E5FC3}" srcOrd="1" destOrd="0" presId="urn:microsoft.com/office/officeart/2005/8/layout/orgChart1"/>
    <dgm:cxn modelId="{3E79A3FE-0E74-4620-ADF9-04AABDA32DF7}" type="presParOf" srcId="{39CFC52A-CFAC-464D-901B-4EBDB700F76A}" destId="{3A822569-5672-465E-9F34-460AE05591AE}" srcOrd="2" destOrd="0" presId="urn:microsoft.com/office/officeart/2005/8/layout/orgChart1"/>
    <dgm:cxn modelId="{ABF9756D-591C-4C29-872B-C44B492D92E6}" type="presParOf" srcId="{2893DF36-8729-4A5E-992F-E318E1F85EB1}" destId="{216A4106-EFBF-4897-960B-9C327DEE0806}" srcOrd="8" destOrd="0" presId="urn:microsoft.com/office/officeart/2005/8/layout/orgChart1"/>
    <dgm:cxn modelId="{529895DC-1FEF-4816-A7DE-BAE7E0255DA8}" type="presParOf" srcId="{2893DF36-8729-4A5E-992F-E318E1F85EB1}" destId="{151FF593-375A-4563-A2BF-EC7AE4FD3A3B}" srcOrd="9" destOrd="0" presId="urn:microsoft.com/office/officeart/2005/8/layout/orgChart1"/>
    <dgm:cxn modelId="{5D06E76D-97A2-4ECE-BB87-86A2CC59506A}" type="presParOf" srcId="{151FF593-375A-4563-A2BF-EC7AE4FD3A3B}" destId="{E1210900-94A8-4143-A262-BBFE562B6800}" srcOrd="0" destOrd="0" presId="urn:microsoft.com/office/officeart/2005/8/layout/orgChart1"/>
    <dgm:cxn modelId="{D07A7E3A-CA28-4ECD-89B6-3604BF49E566}" type="presParOf" srcId="{E1210900-94A8-4143-A262-BBFE562B6800}" destId="{7AAFC910-0459-41D0-B81B-F3DE116E58C5}" srcOrd="0" destOrd="0" presId="urn:microsoft.com/office/officeart/2005/8/layout/orgChart1"/>
    <dgm:cxn modelId="{88E4C87D-31D0-4435-8528-DE566FEEF192}" type="presParOf" srcId="{E1210900-94A8-4143-A262-BBFE562B6800}" destId="{E4C269D8-18DE-4761-B709-B1151FCC07AD}" srcOrd="1" destOrd="0" presId="urn:microsoft.com/office/officeart/2005/8/layout/orgChart1"/>
    <dgm:cxn modelId="{7AFA82D4-9717-4C9B-92AD-6435D83E75A1}" type="presParOf" srcId="{151FF593-375A-4563-A2BF-EC7AE4FD3A3B}" destId="{028DC4A8-F69B-4888-86D2-DC6A28C5947C}" srcOrd="1" destOrd="0" presId="urn:microsoft.com/office/officeart/2005/8/layout/orgChart1"/>
    <dgm:cxn modelId="{06570FF4-1D4C-4145-AEBF-3455E29E8E34}" type="presParOf" srcId="{151FF593-375A-4563-A2BF-EC7AE4FD3A3B}" destId="{2977F289-EBEF-4A2C-AF39-7B3E90475757}" srcOrd="2" destOrd="0" presId="urn:microsoft.com/office/officeart/2005/8/layout/orgChart1"/>
    <dgm:cxn modelId="{AD8A5933-72BB-4DCB-82D3-6F14C069A4AA}" type="presParOf" srcId="{2893DF36-8729-4A5E-992F-E318E1F85EB1}" destId="{230B38FF-2D16-4219-94FD-51C3D53EC324}" srcOrd="10" destOrd="0" presId="urn:microsoft.com/office/officeart/2005/8/layout/orgChart1"/>
    <dgm:cxn modelId="{5F213B16-5791-4EBF-82A7-640B922B4BF2}" type="presParOf" srcId="{2893DF36-8729-4A5E-992F-E318E1F85EB1}" destId="{02F2AA1E-2997-4129-9BF0-DF68B551EB8A}" srcOrd="11" destOrd="0" presId="urn:microsoft.com/office/officeart/2005/8/layout/orgChart1"/>
    <dgm:cxn modelId="{FB2D77AC-89F1-4DD0-94B9-FF6D21812494}" type="presParOf" srcId="{02F2AA1E-2997-4129-9BF0-DF68B551EB8A}" destId="{954B74F0-2AB5-4FD9-9AC6-07A0E1FCAD64}" srcOrd="0" destOrd="0" presId="urn:microsoft.com/office/officeart/2005/8/layout/orgChart1"/>
    <dgm:cxn modelId="{6848555F-E722-4FFA-A668-A1DFB5DB135A}" type="presParOf" srcId="{954B74F0-2AB5-4FD9-9AC6-07A0E1FCAD64}" destId="{74334A5D-45BF-4459-844C-59C532F17344}" srcOrd="0" destOrd="0" presId="urn:microsoft.com/office/officeart/2005/8/layout/orgChart1"/>
    <dgm:cxn modelId="{5AEBEBCF-68BA-41EA-91A1-69FD85BB0EAC}" type="presParOf" srcId="{954B74F0-2AB5-4FD9-9AC6-07A0E1FCAD64}" destId="{CDE978CC-F3E0-4C18-BC3C-23D0717D86FE}" srcOrd="1" destOrd="0" presId="urn:microsoft.com/office/officeart/2005/8/layout/orgChart1"/>
    <dgm:cxn modelId="{9E131232-587B-4F7A-B54B-008E5A8105A6}" type="presParOf" srcId="{02F2AA1E-2997-4129-9BF0-DF68B551EB8A}" destId="{5A33DDFD-5045-479F-BD98-34399DAB8A0F}" srcOrd="1" destOrd="0" presId="urn:microsoft.com/office/officeart/2005/8/layout/orgChart1"/>
    <dgm:cxn modelId="{D95FC195-2A8A-4D96-8CE6-59A1A8E3021F}" type="presParOf" srcId="{02F2AA1E-2997-4129-9BF0-DF68B551EB8A}" destId="{B91C262C-5835-428F-86EC-66B2E21D31BD}" srcOrd="2" destOrd="0" presId="urn:microsoft.com/office/officeart/2005/8/layout/orgChart1"/>
    <dgm:cxn modelId="{47623E9F-47CC-4EB1-8F53-61F23609FA9B}" type="presParOf" srcId="{2893DF36-8729-4A5E-992F-E318E1F85EB1}" destId="{78D4FC4C-DF59-43B6-905A-B8090BD3A343}" srcOrd="12" destOrd="0" presId="urn:microsoft.com/office/officeart/2005/8/layout/orgChart1"/>
    <dgm:cxn modelId="{6E5C7B72-F9C4-46A6-8278-48553A714405}" type="presParOf" srcId="{2893DF36-8729-4A5E-992F-E318E1F85EB1}" destId="{B4839D5A-9A16-439E-B9BD-1259E8EF48A8}" srcOrd="13" destOrd="0" presId="urn:microsoft.com/office/officeart/2005/8/layout/orgChart1"/>
    <dgm:cxn modelId="{E54EFEDF-6083-4541-B35F-762B340D3EAD}" type="presParOf" srcId="{B4839D5A-9A16-439E-B9BD-1259E8EF48A8}" destId="{A36A1BF5-3FFC-4CFB-8FA3-352CFB43821E}" srcOrd="0" destOrd="0" presId="urn:microsoft.com/office/officeart/2005/8/layout/orgChart1"/>
    <dgm:cxn modelId="{93DD57A3-5DDE-4A66-AC51-B1D49AAAD9BC}" type="presParOf" srcId="{A36A1BF5-3FFC-4CFB-8FA3-352CFB43821E}" destId="{BA31D839-7486-4825-B326-7C9B950E6D53}" srcOrd="0" destOrd="0" presId="urn:microsoft.com/office/officeart/2005/8/layout/orgChart1"/>
    <dgm:cxn modelId="{E608325D-DE7A-4107-B9E1-C695A851FB3F}" type="presParOf" srcId="{A36A1BF5-3FFC-4CFB-8FA3-352CFB43821E}" destId="{42151A9B-B08F-4F42-B765-A10755D63AFD}" srcOrd="1" destOrd="0" presId="urn:microsoft.com/office/officeart/2005/8/layout/orgChart1"/>
    <dgm:cxn modelId="{438E5716-4685-44C4-BEA5-BACF0F60B2FA}" type="presParOf" srcId="{B4839D5A-9A16-439E-B9BD-1259E8EF48A8}" destId="{6D96AF13-588A-4EEF-9B39-F076995A7D23}" srcOrd="1" destOrd="0" presId="urn:microsoft.com/office/officeart/2005/8/layout/orgChart1"/>
    <dgm:cxn modelId="{B73ECEC4-2770-4327-9D29-1DE9F235E1EB}" type="presParOf" srcId="{B4839D5A-9A16-439E-B9BD-1259E8EF48A8}" destId="{A723E1D6-02EE-402B-B66C-F3BDD023528B}" srcOrd="2" destOrd="0" presId="urn:microsoft.com/office/officeart/2005/8/layout/orgChart1"/>
    <dgm:cxn modelId="{D8492574-6C39-4F40-ADF5-E40146E86F2D}" type="presParOf" srcId="{2893DF36-8729-4A5E-992F-E318E1F85EB1}" destId="{C5497B07-7D1A-47AB-90E6-902F655150BA}" srcOrd="14" destOrd="0" presId="urn:microsoft.com/office/officeart/2005/8/layout/orgChart1"/>
    <dgm:cxn modelId="{078A14E6-1B97-435F-B504-4D46E1AFA42D}" type="presParOf" srcId="{2893DF36-8729-4A5E-992F-E318E1F85EB1}" destId="{AA5D7E4E-F3FC-40D5-9708-48BF94CA2A12}" srcOrd="15" destOrd="0" presId="urn:microsoft.com/office/officeart/2005/8/layout/orgChart1"/>
    <dgm:cxn modelId="{8D269CF8-0842-42A1-B5A5-52DEA0EAB656}" type="presParOf" srcId="{AA5D7E4E-F3FC-40D5-9708-48BF94CA2A12}" destId="{D3DAF297-5F51-49DA-8EEC-DEEEC3DB9E03}" srcOrd="0" destOrd="0" presId="urn:microsoft.com/office/officeart/2005/8/layout/orgChart1"/>
    <dgm:cxn modelId="{47E4F93F-E785-449F-BECD-C708BE329963}" type="presParOf" srcId="{D3DAF297-5F51-49DA-8EEC-DEEEC3DB9E03}" destId="{AADC1015-0621-4500-95A7-DBFED7E850C0}" srcOrd="0" destOrd="0" presId="urn:microsoft.com/office/officeart/2005/8/layout/orgChart1"/>
    <dgm:cxn modelId="{BEB30A20-5692-40E6-9110-6B742C7CF526}" type="presParOf" srcId="{D3DAF297-5F51-49DA-8EEC-DEEEC3DB9E03}" destId="{31916A18-B859-493D-ACEA-1B275615AEAC}" srcOrd="1" destOrd="0" presId="urn:microsoft.com/office/officeart/2005/8/layout/orgChart1"/>
    <dgm:cxn modelId="{F4EF8BCA-70DE-42FA-9BAB-6245A01D9882}" type="presParOf" srcId="{AA5D7E4E-F3FC-40D5-9708-48BF94CA2A12}" destId="{6F7145B9-554A-4694-B6E2-CD9120232169}" srcOrd="1" destOrd="0" presId="urn:microsoft.com/office/officeart/2005/8/layout/orgChart1"/>
    <dgm:cxn modelId="{30ECC1AA-AAD2-4BEF-8B38-DFFE450E840F}" type="presParOf" srcId="{AA5D7E4E-F3FC-40D5-9708-48BF94CA2A12}" destId="{7BF860C6-98D4-41D0-9A23-E1C1FDBC9864}" srcOrd="2" destOrd="0" presId="urn:microsoft.com/office/officeart/2005/8/layout/orgChart1"/>
    <dgm:cxn modelId="{542818A2-4CB7-4410-B779-F15D396C3346}" type="presParOf" srcId="{70CCBE55-6E33-4C79-8789-E1ACDB034A99}" destId="{C465008C-86E6-4447-9B25-C35EC0B1CD4F}" srcOrd="2" destOrd="0" presId="urn:microsoft.com/office/officeart/2005/8/layout/orgChart1"/>
    <dgm:cxn modelId="{E3E6D7A7-8CEC-43DC-BFFA-277378CB29F1}" type="presParOf" srcId="{C465008C-86E6-4447-9B25-C35EC0B1CD4F}" destId="{AB11F2D8-DD67-4FFC-8A40-AC5525F7619E}" srcOrd="0" destOrd="0" presId="urn:microsoft.com/office/officeart/2005/8/layout/orgChart1"/>
    <dgm:cxn modelId="{F6A87919-3F64-4A58-A485-E13525A90A44}" type="presParOf" srcId="{C465008C-86E6-4447-9B25-C35EC0B1CD4F}" destId="{5D46010F-1595-4224-BE39-3BF00C4D9C27}" srcOrd="1" destOrd="0" presId="urn:microsoft.com/office/officeart/2005/8/layout/orgChart1"/>
    <dgm:cxn modelId="{14FB4456-6302-4172-A826-A5215380F84E}" type="presParOf" srcId="{5D46010F-1595-4224-BE39-3BF00C4D9C27}" destId="{E8AD8072-EC86-4972-BA9E-C492D2EBA3BC}" srcOrd="0" destOrd="0" presId="urn:microsoft.com/office/officeart/2005/8/layout/orgChart1"/>
    <dgm:cxn modelId="{F44839B6-3439-485A-815F-62AD7A6EE0A1}" type="presParOf" srcId="{E8AD8072-EC86-4972-BA9E-C492D2EBA3BC}" destId="{DF676BC5-F74D-46ED-8CC8-959156A59E98}" srcOrd="0" destOrd="0" presId="urn:microsoft.com/office/officeart/2005/8/layout/orgChart1"/>
    <dgm:cxn modelId="{E4DFF7E5-E530-439C-99F3-EF703409546F}" type="presParOf" srcId="{E8AD8072-EC86-4972-BA9E-C492D2EBA3BC}" destId="{FF004101-9283-4719-9F0A-E0E768356C1F}" srcOrd="1" destOrd="0" presId="urn:microsoft.com/office/officeart/2005/8/layout/orgChart1"/>
    <dgm:cxn modelId="{6D809CC7-7771-4E24-8750-B5559BE36E52}" type="presParOf" srcId="{5D46010F-1595-4224-BE39-3BF00C4D9C27}" destId="{8FD21FCD-DCB9-46F6-B4F7-04E0EE557636}" srcOrd="1" destOrd="0" presId="urn:microsoft.com/office/officeart/2005/8/layout/orgChart1"/>
    <dgm:cxn modelId="{A5A6589A-A15E-41E9-86B9-4797CDB6FA39}" type="presParOf" srcId="{5D46010F-1595-4224-BE39-3BF00C4D9C27}" destId="{78FF4AE7-19FA-42ED-A12E-FE347198A92D}" srcOrd="2" destOrd="0" presId="urn:microsoft.com/office/officeart/2005/8/layout/orgChar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1F2D8-DD67-4FFC-8A40-AC5525F7619E}">
      <dsp:nvSpPr>
        <dsp:cNvPr id="0" name=""/>
        <dsp:cNvSpPr/>
      </dsp:nvSpPr>
      <dsp:spPr>
        <a:xfrm>
          <a:off x="5331544" y="521327"/>
          <a:ext cx="109135" cy="406665"/>
        </a:xfrm>
        <a:custGeom>
          <a:avLst/>
          <a:gdLst/>
          <a:ahLst/>
          <a:cxnLst/>
          <a:rect l="0" t="0" r="0" b="0"/>
          <a:pathLst>
            <a:path>
              <a:moveTo>
                <a:pt x="109135" y="0"/>
              </a:moveTo>
              <a:lnTo>
                <a:pt x="109135" y="406665"/>
              </a:lnTo>
              <a:lnTo>
                <a:pt x="0" y="406665"/>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C5497B07-7D1A-47AB-90E6-902F655150BA}">
      <dsp:nvSpPr>
        <dsp:cNvPr id="0" name=""/>
        <dsp:cNvSpPr/>
      </dsp:nvSpPr>
      <dsp:spPr>
        <a:xfrm>
          <a:off x="5440680" y="521327"/>
          <a:ext cx="4434724" cy="957870"/>
        </a:xfrm>
        <a:custGeom>
          <a:avLst/>
          <a:gdLst/>
          <a:ahLst/>
          <a:cxnLst/>
          <a:rect l="0" t="0" r="0" b="0"/>
          <a:pathLst>
            <a:path>
              <a:moveTo>
                <a:pt x="0" y="0"/>
              </a:moveTo>
              <a:lnTo>
                <a:pt x="0" y="848734"/>
              </a:lnTo>
              <a:lnTo>
                <a:pt x="4434724" y="848734"/>
              </a:lnTo>
              <a:lnTo>
                <a:pt x="4434724"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78D4FC4C-DF59-43B6-905A-B8090BD3A343}">
      <dsp:nvSpPr>
        <dsp:cNvPr id="0" name=""/>
        <dsp:cNvSpPr/>
      </dsp:nvSpPr>
      <dsp:spPr>
        <a:xfrm>
          <a:off x="5440680" y="521327"/>
          <a:ext cx="3177065" cy="957870"/>
        </a:xfrm>
        <a:custGeom>
          <a:avLst/>
          <a:gdLst/>
          <a:ahLst/>
          <a:cxnLst/>
          <a:rect l="0" t="0" r="0" b="0"/>
          <a:pathLst>
            <a:path>
              <a:moveTo>
                <a:pt x="0" y="0"/>
              </a:moveTo>
              <a:lnTo>
                <a:pt x="0" y="848734"/>
              </a:lnTo>
              <a:lnTo>
                <a:pt x="3177065" y="848734"/>
              </a:lnTo>
              <a:lnTo>
                <a:pt x="3177065"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230B38FF-2D16-4219-94FD-51C3D53EC324}">
      <dsp:nvSpPr>
        <dsp:cNvPr id="0" name=""/>
        <dsp:cNvSpPr/>
      </dsp:nvSpPr>
      <dsp:spPr>
        <a:xfrm>
          <a:off x="5440680" y="521327"/>
          <a:ext cx="1919406" cy="957870"/>
        </a:xfrm>
        <a:custGeom>
          <a:avLst/>
          <a:gdLst/>
          <a:ahLst/>
          <a:cxnLst/>
          <a:rect l="0" t="0" r="0" b="0"/>
          <a:pathLst>
            <a:path>
              <a:moveTo>
                <a:pt x="0" y="0"/>
              </a:moveTo>
              <a:lnTo>
                <a:pt x="0" y="848734"/>
              </a:lnTo>
              <a:lnTo>
                <a:pt x="1919406" y="848734"/>
              </a:lnTo>
              <a:lnTo>
                <a:pt x="1919406"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216A4106-EFBF-4897-960B-9C327DEE0806}">
      <dsp:nvSpPr>
        <dsp:cNvPr id="0" name=""/>
        <dsp:cNvSpPr/>
      </dsp:nvSpPr>
      <dsp:spPr>
        <a:xfrm>
          <a:off x="5440680" y="521327"/>
          <a:ext cx="661746" cy="957870"/>
        </a:xfrm>
        <a:custGeom>
          <a:avLst/>
          <a:gdLst/>
          <a:ahLst/>
          <a:cxnLst/>
          <a:rect l="0" t="0" r="0" b="0"/>
          <a:pathLst>
            <a:path>
              <a:moveTo>
                <a:pt x="0" y="0"/>
              </a:moveTo>
              <a:lnTo>
                <a:pt x="0" y="848734"/>
              </a:lnTo>
              <a:lnTo>
                <a:pt x="661746" y="848734"/>
              </a:lnTo>
              <a:lnTo>
                <a:pt x="661746"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282997F7-E0D5-4008-9BDA-3462EE2BBD2B}">
      <dsp:nvSpPr>
        <dsp:cNvPr id="0" name=""/>
        <dsp:cNvSpPr/>
      </dsp:nvSpPr>
      <dsp:spPr>
        <a:xfrm>
          <a:off x="4844767" y="521327"/>
          <a:ext cx="595912" cy="957870"/>
        </a:xfrm>
        <a:custGeom>
          <a:avLst/>
          <a:gdLst/>
          <a:ahLst/>
          <a:cxnLst/>
          <a:rect l="0" t="0" r="0" b="0"/>
          <a:pathLst>
            <a:path>
              <a:moveTo>
                <a:pt x="595912" y="0"/>
              </a:moveTo>
              <a:lnTo>
                <a:pt x="595912" y="848734"/>
              </a:lnTo>
              <a:lnTo>
                <a:pt x="0" y="848734"/>
              </a:lnTo>
              <a:lnTo>
                <a:pt x="0"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1B31D33F-B0E9-4F03-B118-1C580BCB6E5D}">
      <dsp:nvSpPr>
        <dsp:cNvPr id="0" name=""/>
        <dsp:cNvSpPr/>
      </dsp:nvSpPr>
      <dsp:spPr>
        <a:xfrm>
          <a:off x="3587108" y="521327"/>
          <a:ext cx="1853571" cy="957870"/>
        </a:xfrm>
        <a:custGeom>
          <a:avLst/>
          <a:gdLst/>
          <a:ahLst/>
          <a:cxnLst/>
          <a:rect l="0" t="0" r="0" b="0"/>
          <a:pathLst>
            <a:path>
              <a:moveTo>
                <a:pt x="1853571" y="0"/>
              </a:moveTo>
              <a:lnTo>
                <a:pt x="1853571" y="848734"/>
              </a:lnTo>
              <a:lnTo>
                <a:pt x="0" y="848734"/>
              </a:lnTo>
              <a:lnTo>
                <a:pt x="0"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EDE24C97-1456-46A7-82A6-52FD4796F939}">
      <dsp:nvSpPr>
        <dsp:cNvPr id="0" name=""/>
        <dsp:cNvSpPr/>
      </dsp:nvSpPr>
      <dsp:spPr>
        <a:xfrm>
          <a:off x="2296532" y="521327"/>
          <a:ext cx="3144147" cy="957870"/>
        </a:xfrm>
        <a:custGeom>
          <a:avLst/>
          <a:gdLst/>
          <a:ahLst/>
          <a:cxnLst/>
          <a:rect l="0" t="0" r="0" b="0"/>
          <a:pathLst>
            <a:path>
              <a:moveTo>
                <a:pt x="3144147" y="0"/>
              </a:moveTo>
              <a:lnTo>
                <a:pt x="3144147" y="848734"/>
              </a:lnTo>
              <a:lnTo>
                <a:pt x="0" y="848734"/>
              </a:lnTo>
              <a:lnTo>
                <a:pt x="0"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6AB5D750-5B0E-4662-88FE-9E7A1D1E6F44}">
      <dsp:nvSpPr>
        <dsp:cNvPr id="0" name=""/>
        <dsp:cNvSpPr/>
      </dsp:nvSpPr>
      <dsp:spPr>
        <a:xfrm>
          <a:off x="1005955" y="521327"/>
          <a:ext cx="4434724" cy="957870"/>
        </a:xfrm>
        <a:custGeom>
          <a:avLst/>
          <a:gdLst/>
          <a:ahLst/>
          <a:cxnLst/>
          <a:rect l="0" t="0" r="0" b="0"/>
          <a:pathLst>
            <a:path>
              <a:moveTo>
                <a:pt x="4434724" y="0"/>
              </a:moveTo>
              <a:lnTo>
                <a:pt x="4434724" y="848734"/>
              </a:lnTo>
              <a:lnTo>
                <a:pt x="0" y="848734"/>
              </a:lnTo>
              <a:lnTo>
                <a:pt x="0" y="957870"/>
              </a:lnTo>
            </a:path>
          </a:pathLst>
        </a:custGeom>
        <a:noFill/>
        <a:ln w="6350" cap="flat" cmpd="sng" algn="ctr">
          <a:solidFill>
            <a:schemeClr val="tx1"/>
          </a:solidFill>
          <a:prstDash val="solid"/>
          <a:miter lim="800000"/>
        </a:ln>
        <a:effectLst/>
      </dsp:spPr>
      <dsp:style>
        <a:lnRef idx="1">
          <a:schemeClr val="accent5"/>
        </a:lnRef>
        <a:fillRef idx="0">
          <a:schemeClr val="accent5"/>
        </a:fillRef>
        <a:effectRef idx="0">
          <a:schemeClr val="accent5"/>
        </a:effectRef>
        <a:fontRef idx="minor">
          <a:schemeClr val="tx1"/>
        </a:fontRef>
      </dsp:style>
    </dsp:sp>
    <dsp:sp modelId="{84A9C19B-A4C9-4299-A09A-DBB963FB00CF}">
      <dsp:nvSpPr>
        <dsp:cNvPr id="0" name=""/>
        <dsp:cNvSpPr/>
      </dsp:nvSpPr>
      <dsp:spPr>
        <a:xfrm>
          <a:off x="4393294" y="1633"/>
          <a:ext cx="2094771" cy="519693"/>
        </a:xfrm>
        <a:prstGeom prst="rect">
          <a:avLst/>
        </a:prstGeom>
        <a:solidFill>
          <a:srgbClr val="00206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微软雅黑" panose="020B0503020204020204" pitchFamily="34" charset="-122"/>
              <a:ea typeface="微软雅黑" panose="020B0503020204020204" pitchFamily="34" charset="-122"/>
            </a:rPr>
            <a:t>Expert Committee</a:t>
          </a:r>
          <a:endParaRPr lang="zh-CN" altLang="en-US" sz="1600" b="1" kern="1200" dirty="0">
            <a:latin typeface="微软雅黑" panose="020B0503020204020204" pitchFamily="34" charset="-122"/>
            <a:ea typeface="微软雅黑" panose="020B0503020204020204" pitchFamily="34" charset="-122"/>
          </a:endParaRPr>
        </a:p>
      </dsp:txBody>
      <dsp:txXfrm>
        <a:off x="4393294" y="1633"/>
        <a:ext cx="2094771" cy="519693"/>
      </dsp:txXfrm>
    </dsp:sp>
    <dsp:sp modelId="{98DA5F99-A3E9-4AB4-92E7-01C4AD99EA23}">
      <dsp:nvSpPr>
        <dsp:cNvPr id="0" name=""/>
        <dsp:cNvSpPr/>
      </dsp:nvSpPr>
      <dsp:spPr>
        <a:xfrm>
          <a:off x="486261" y="1479198"/>
          <a:ext cx="1039387" cy="624505"/>
        </a:xfrm>
        <a:prstGeom prst="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Application WG</a:t>
          </a:r>
          <a:endParaRPr lang="zh-CN" altLang="en-US" sz="1400" b="1" kern="1200" dirty="0">
            <a:latin typeface="微软雅黑" panose="020B0503020204020204" pitchFamily="34" charset="-122"/>
            <a:ea typeface="微软雅黑" panose="020B0503020204020204" pitchFamily="34" charset="-122"/>
          </a:endParaRPr>
        </a:p>
      </dsp:txBody>
      <dsp:txXfrm>
        <a:off x="486261" y="1479198"/>
        <a:ext cx="1039387" cy="624505"/>
      </dsp:txXfrm>
    </dsp:sp>
    <dsp:sp modelId="{3EC6E5BF-907D-48D5-8740-B62941D0A37E}">
      <dsp:nvSpPr>
        <dsp:cNvPr id="0" name=""/>
        <dsp:cNvSpPr/>
      </dsp:nvSpPr>
      <dsp:spPr>
        <a:xfrm>
          <a:off x="1743920" y="1479198"/>
          <a:ext cx="1105222" cy="624505"/>
        </a:xfrm>
        <a:prstGeom prst="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Spectrum WG</a:t>
          </a:r>
          <a:endParaRPr lang="zh-CN" altLang="en-US" sz="1400" b="1" kern="1200" dirty="0">
            <a:latin typeface="微软雅黑" panose="020B0503020204020204" pitchFamily="34" charset="-122"/>
            <a:ea typeface="微软雅黑" panose="020B0503020204020204" pitchFamily="34" charset="-122"/>
          </a:endParaRPr>
        </a:p>
      </dsp:txBody>
      <dsp:txXfrm>
        <a:off x="1743920" y="1479198"/>
        <a:ext cx="1105222" cy="624505"/>
      </dsp:txXfrm>
    </dsp:sp>
    <dsp:sp modelId="{94B3B217-F031-414E-A443-D58EE4897847}">
      <dsp:nvSpPr>
        <dsp:cNvPr id="0" name=""/>
        <dsp:cNvSpPr/>
      </dsp:nvSpPr>
      <dsp:spPr>
        <a:xfrm>
          <a:off x="3067414" y="1479198"/>
          <a:ext cx="1039387" cy="624505"/>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Network</a:t>
          </a:r>
          <a:br>
            <a:rPr lang="en-US" altLang="zh-CN" sz="1400" b="1" kern="1200" dirty="0">
              <a:latin typeface="微软雅黑" panose="020B0503020204020204" pitchFamily="34" charset="-122"/>
              <a:ea typeface="微软雅黑" panose="020B0503020204020204" pitchFamily="34" charset="-122"/>
            </a:rPr>
          </a:br>
          <a:r>
            <a:rPr lang="en-US" altLang="zh-CN" sz="1400" b="1" kern="1200" dirty="0" err="1">
              <a:latin typeface="微软雅黑" panose="020B0503020204020204" pitchFamily="34" charset="-122"/>
              <a:ea typeface="微软雅黑" panose="020B0503020204020204" pitchFamily="34" charset="-122"/>
            </a:rPr>
            <a:t>Tec.WG</a:t>
          </a:r>
          <a:endParaRPr lang="zh-CN" altLang="en-US" sz="1400" b="1" kern="1200" dirty="0">
            <a:latin typeface="微软雅黑" panose="020B0503020204020204" pitchFamily="34" charset="-122"/>
            <a:ea typeface="微软雅黑" panose="020B0503020204020204" pitchFamily="34" charset="-122"/>
          </a:endParaRPr>
        </a:p>
      </dsp:txBody>
      <dsp:txXfrm>
        <a:off x="3067414" y="1479198"/>
        <a:ext cx="1039387" cy="624505"/>
      </dsp:txXfrm>
    </dsp:sp>
    <dsp:sp modelId="{4060A579-AC68-4ECF-9C06-19AB336BECC0}">
      <dsp:nvSpPr>
        <dsp:cNvPr id="0" name=""/>
        <dsp:cNvSpPr/>
      </dsp:nvSpPr>
      <dsp:spPr>
        <a:xfrm>
          <a:off x="4325073" y="1479198"/>
          <a:ext cx="1039387" cy="624505"/>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Bearing Network </a:t>
          </a:r>
          <a:br>
            <a:rPr lang="en-US" altLang="zh-CN" sz="1400" b="1" kern="1200" dirty="0">
              <a:latin typeface="微软雅黑" panose="020B0503020204020204" pitchFamily="34" charset="-122"/>
              <a:ea typeface="微软雅黑" panose="020B0503020204020204" pitchFamily="34" charset="-122"/>
            </a:rPr>
          </a:br>
          <a:r>
            <a:rPr lang="en-US" altLang="zh-CN" sz="1400" b="1" kern="1200" dirty="0">
              <a:latin typeface="微软雅黑" panose="020B0503020204020204" pitchFamily="34" charset="-122"/>
              <a:ea typeface="微软雅黑" panose="020B0503020204020204" pitchFamily="34" charset="-122"/>
            </a:rPr>
            <a:t>Tech. WG</a:t>
          </a:r>
          <a:endParaRPr lang="zh-CN" altLang="en-US" sz="1400" b="1" kern="1200" dirty="0">
            <a:latin typeface="微软雅黑" panose="020B0503020204020204" pitchFamily="34" charset="-122"/>
            <a:ea typeface="微软雅黑" panose="020B0503020204020204" pitchFamily="34" charset="-122"/>
          </a:endParaRPr>
        </a:p>
      </dsp:txBody>
      <dsp:txXfrm>
        <a:off x="4325073" y="1479198"/>
        <a:ext cx="1039387" cy="624505"/>
      </dsp:txXfrm>
    </dsp:sp>
    <dsp:sp modelId="{7AAFC910-0459-41D0-B81B-F3DE116E58C5}">
      <dsp:nvSpPr>
        <dsp:cNvPr id="0" name=""/>
        <dsp:cNvSpPr/>
      </dsp:nvSpPr>
      <dsp:spPr>
        <a:xfrm>
          <a:off x="5582733" y="1479198"/>
          <a:ext cx="1039387" cy="624505"/>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ITU WG</a:t>
          </a:r>
        </a:p>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a:t>
          </a:r>
          <a:r>
            <a:rPr lang="en-US" altLang="zh-CN" sz="1400" b="1" kern="1200" dirty="0" err="1">
              <a:latin typeface="微软雅黑" panose="020B0503020204020204" pitchFamily="34" charset="-122"/>
              <a:ea typeface="微软雅黑" panose="020B0503020204020204" pitchFamily="34" charset="-122"/>
            </a:rPr>
            <a:t>ChEG</a:t>
          </a:r>
          <a:endParaRPr lang="zh-CN" altLang="en-US" sz="1400" b="1" kern="1200" dirty="0">
            <a:latin typeface="微软雅黑" panose="020B0503020204020204" pitchFamily="34" charset="-122"/>
            <a:ea typeface="微软雅黑" panose="020B0503020204020204" pitchFamily="34" charset="-122"/>
          </a:endParaRPr>
        </a:p>
      </dsp:txBody>
      <dsp:txXfrm>
        <a:off x="5582733" y="1479198"/>
        <a:ext cx="1039387" cy="624505"/>
      </dsp:txXfrm>
    </dsp:sp>
    <dsp:sp modelId="{74334A5D-45BF-4459-844C-59C532F17344}">
      <dsp:nvSpPr>
        <dsp:cNvPr id="0" name=""/>
        <dsp:cNvSpPr/>
      </dsp:nvSpPr>
      <dsp:spPr>
        <a:xfrm>
          <a:off x="6840392" y="1479198"/>
          <a:ext cx="1039387" cy="624505"/>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3GPP WG</a:t>
          </a:r>
          <a:endParaRPr lang="zh-CN" altLang="en-US" sz="1400" b="1" kern="1200" dirty="0">
            <a:latin typeface="微软雅黑" panose="020B0503020204020204" pitchFamily="34" charset="-122"/>
            <a:ea typeface="微软雅黑" panose="020B0503020204020204" pitchFamily="34" charset="-122"/>
          </a:endParaRPr>
        </a:p>
      </dsp:txBody>
      <dsp:txXfrm>
        <a:off x="6840392" y="1479198"/>
        <a:ext cx="1039387" cy="624505"/>
      </dsp:txXfrm>
    </dsp:sp>
    <dsp:sp modelId="{BA31D839-7486-4825-B326-7C9B950E6D53}">
      <dsp:nvSpPr>
        <dsp:cNvPr id="0" name=""/>
        <dsp:cNvSpPr/>
      </dsp:nvSpPr>
      <dsp:spPr>
        <a:xfrm>
          <a:off x="8098051" y="1479198"/>
          <a:ext cx="1039387" cy="624505"/>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5G trial WG</a:t>
          </a:r>
          <a:endParaRPr lang="zh-CN" altLang="en-US" sz="1400" b="1" kern="1200" dirty="0">
            <a:latin typeface="微软雅黑" panose="020B0503020204020204" pitchFamily="34" charset="-122"/>
            <a:ea typeface="微软雅黑" panose="020B0503020204020204" pitchFamily="34" charset="-122"/>
          </a:endParaRPr>
        </a:p>
      </dsp:txBody>
      <dsp:txXfrm>
        <a:off x="8098051" y="1479198"/>
        <a:ext cx="1039387" cy="624505"/>
      </dsp:txXfrm>
    </dsp:sp>
    <dsp:sp modelId="{AADC1015-0621-4500-95A7-DBFED7E850C0}">
      <dsp:nvSpPr>
        <dsp:cNvPr id="0" name=""/>
        <dsp:cNvSpPr/>
      </dsp:nvSpPr>
      <dsp:spPr>
        <a:xfrm>
          <a:off x="9355710" y="1479198"/>
          <a:ext cx="1039387" cy="624505"/>
        </a:xfrm>
        <a:prstGeom prst="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微软雅黑" panose="020B0503020204020204" pitchFamily="34" charset="-122"/>
              <a:ea typeface="微软雅黑" panose="020B0503020204020204" pitchFamily="34" charset="-122"/>
            </a:rPr>
            <a:t>C-V2X WG</a:t>
          </a:r>
          <a:endParaRPr lang="zh-CN" altLang="en-US" sz="1400" b="1" kern="1200" dirty="0">
            <a:latin typeface="微软雅黑" panose="020B0503020204020204" pitchFamily="34" charset="-122"/>
            <a:ea typeface="微软雅黑" panose="020B0503020204020204" pitchFamily="34" charset="-122"/>
          </a:endParaRPr>
        </a:p>
      </dsp:txBody>
      <dsp:txXfrm>
        <a:off x="9355710" y="1479198"/>
        <a:ext cx="1039387" cy="624505"/>
      </dsp:txXfrm>
    </dsp:sp>
    <dsp:sp modelId="{DF676BC5-F74D-46ED-8CC8-959156A59E98}">
      <dsp:nvSpPr>
        <dsp:cNvPr id="0" name=""/>
        <dsp:cNvSpPr/>
      </dsp:nvSpPr>
      <dsp:spPr>
        <a:xfrm>
          <a:off x="3781692" y="668146"/>
          <a:ext cx="1549851" cy="519693"/>
        </a:xfrm>
        <a:prstGeom prst="rect">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dirty="0">
              <a:latin typeface="微软雅黑" panose="020B0503020204020204" pitchFamily="34" charset="-122"/>
              <a:ea typeface="微软雅黑" panose="020B0503020204020204" pitchFamily="34" charset="-122"/>
            </a:rPr>
            <a:t>Secretariat</a:t>
          </a:r>
          <a:endParaRPr lang="zh-CN" altLang="en-US" sz="1600" b="1" kern="1200" dirty="0">
            <a:latin typeface="微软雅黑" panose="020B0503020204020204" pitchFamily="34" charset="-122"/>
            <a:ea typeface="微软雅黑" panose="020B0503020204020204" pitchFamily="34" charset="-122"/>
          </a:endParaRPr>
        </a:p>
      </dsp:txBody>
      <dsp:txXfrm>
        <a:off x="3781692" y="668146"/>
        <a:ext cx="1549851" cy="5196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wrap="square" lIns="99048" tIns="49524" rIns="99048" bIns="49524" numCol="1" anchor="t" anchorCtr="0" compatLnSpc="1"/>
          <a:lstStyle>
            <a:lvl1pPr>
              <a:defRPr sz="1300" smtClean="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wrap="square" lIns="99048" tIns="49524" rIns="99048" bIns="49524" numCol="1" anchor="t" anchorCtr="0" compatLnSpc="1"/>
          <a:lstStyle>
            <a:lvl1pPr algn="r">
              <a:defRPr sz="1300" smtClean="0">
                <a:latin typeface="Calibri" panose="020F0502020204030204" pitchFamily="34" charset="0"/>
                <a:ea typeface="宋体" panose="02010600030101010101" pitchFamily="2" charset="-122"/>
              </a:defRPr>
            </a:lvl1pPr>
          </a:lstStyle>
          <a:p>
            <a:pPr>
              <a:defRPr/>
            </a:pPr>
            <a:fld id="{DB4FCA75-8BBB-47E7-A512-EC7F72D9531A}" type="datetime1">
              <a:rPr lang="zh-CN" altLang="en-US"/>
              <a:pPr>
                <a:defRPr/>
              </a:pPr>
              <a:t>2019/12/10</a:t>
            </a:fld>
            <a:endParaRPr lang="zh-CN" altLang="en-US">
              <a:latin typeface="Gill Sans" charset="0"/>
            </a:endParaRPr>
          </a:p>
        </p:txBody>
      </p:sp>
      <p:sp>
        <p:nvSpPr>
          <p:cNvPr id="24580" name="幻灯片图像占位符 3"/>
          <p:cNvSpPr>
            <a:spLocks noGrp="1" noRot="1" noChangeAspect="1" noChangeArrowheads="1"/>
          </p:cNvSpPr>
          <p:nvPr>
            <p:ph type="sldImg" idx="4294967295"/>
          </p:nvPr>
        </p:nvSpPr>
        <p:spPr bwMode="auto">
          <a:xfrm>
            <a:off x="479425" y="1279525"/>
            <a:ext cx="6140450" cy="34544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709613" y="4926013"/>
            <a:ext cx="56800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wrap="square" lIns="99048" tIns="49524" rIns="99048" bIns="49524" numCol="1" anchor="b" anchorCtr="0" compatLnSpc="1"/>
          <a:lstStyle>
            <a:lvl1pPr>
              <a:defRPr sz="1300" smtClean="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wrap="square" lIns="99048" tIns="49524" rIns="99048" bIns="49524" numCol="1" anchor="b" anchorCtr="0" compatLnSpc="1"/>
          <a:lstStyle>
            <a:lvl1pPr algn="r">
              <a:defRPr sz="1300">
                <a:latin typeface="Calibri" panose="020F0502020204030204" pitchFamily="34" charset="0"/>
                <a:ea typeface="宋体" panose="02010600030101010101" pitchFamily="2" charset="-122"/>
              </a:defRPr>
            </a:lvl1pPr>
          </a:lstStyle>
          <a:p>
            <a:fld id="{F845574F-F0DC-4321-8ACD-87DB587E40BA}" type="slidenum">
              <a:rPr lang="zh-CN" altLang="en-US"/>
              <a:pPr/>
              <a:t>‹#›</a:t>
            </a:fld>
            <a:endParaRPr lang="zh-CN" altLang="en-US">
              <a:latin typeface="Gill Sans"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ln>
            <a:miter lim="800000"/>
          </a:ln>
        </p:spPr>
      </p:sp>
      <p:sp>
        <p:nvSpPr>
          <p:cNvPr id="25603" name="备注占位符 2"/>
          <p:cNvSpPr>
            <a:spLocks noGrp="1" noChangeArrowheads="1"/>
          </p:cNvSpPr>
          <p:nvPr>
            <p:ph type="body" idx="4294967295"/>
          </p:nvPr>
        </p:nvSpPr>
        <p:spPr/>
        <p:txBody>
          <a:bodyPr/>
          <a:lstStyle/>
          <a:p>
            <a:pPr eaLnBrk="1" hangingPunct="1"/>
            <a:endParaRPr lang="zh-CN" altLang="en-US"/>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ill Sans" charset="0"/>
                <a:ea typeface="Heiti SC Light" charset="0"/>
                <a:cs typeface="Heiti SC Light" charset="0"/>
              </a:defRPr>
            </a:lvl1pPr>
            <a:lvl2pPr marL="742950" indent="-285750" eaLnBrk="0" hangingPunct="0">
              <a:defRPr>
                <a:solidFill>
                  <a:schemeClr val="tx1"/>
                </a:solidFill>
                <a:latin typeface="Gill Sans" charset="0"/>
                <a:ea typeface="Heiti SC Light" charset="0"/>
                <a:cs typeface="Heiti SC Light" charset="0"/>
              </a:defRPr>
            </a:lvl2pPr>
            <a:lvl3pPr marL="1143000" indent="-228600" eaLnBrk="0" hangingPunct="0">
              <a:defRPr>
                <a:solidFill>
                  <a:schemeClr val="tx1"/>
                </a:solidFill>
                <a:latin typeface="Gill Sans" charset="0"/>
                <a:ea typeface="Heiti SC Light" charset="0"/>
                <a:cs typeface="Heiti SC Light" charset="0"/>
              </a:defRPr>
            </a:lvl3pPr>
            <a:lvl4pPr marL="1600200" indent="-228600" eaLnBrk="0" hangingPunct="0">
              <a:defRPr>
                <a:solidFill>
                  <a:schemeClr val="tx1"/>
                </a:solidFill>
                <a:latin typeface="Gill Sans" charset="0"/>
                <a:ea typeface="Heiti SC Light" charset="0"/>
                <a:cs typeface="Heiti SC Light" charset="0"/>
              </a:defRPr>
            </a:lvl4pPr>
            <a:lvl5pPr marL="2057400" indent="-228600" eaLnBrk="0" hangingPunct="0">
              <a:defRPr>
                <a:solidFill>
                  <a:schemeClr val="tx1"/>
                </a:solidFill>
                <a:latin typeface="Gill Sans" charset="0"/>
                <a:ea typeface="Heiti SC Light" charset="0"/>
                <a:cs typeface="Heiti SC Light"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9pPr>
          </a:lstStyle>
          <a:p>
            <a:pPr eaLnBrk="1" hangingPunct="1"/>
            <a:fld id="{CAC17989-69F8-45F9-A242-73821FAF0512}" type="slidenum">
              <a:rPr lang="zh-CN" altLang="en-US">
                <a:latin typeface="Calibri" panose="020F0502020204030204" pitchFamily="34" charset="0"/>
                <a:ea typeface="宋体" panose="02010600030101010101" pitchFamily="2" charset="-122"/>
              </a:rPr>
              <a:pPr eaLnBrk="1" hangingPunct="1"/>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GB" altLang="zh-CN" sz="1200" kern="1200" dirty="0">
                <a:solidFill>
                  <a:schemeClr val="tx1"/>
                </a:solidFill>
                <a:latin typeface="+mn-lt"/>
                <a:ea typeface="+mn-ea"/>
                <a:cs typeface="+mn-cs"/>
              </a:rPr>
              <a:t> ChEG participated in several meeting and workshops from ITU-R and 3GPP with proponents and IEGs, to clarify technical details and exchange knowledge of evaluation.</a:t>
            </a:r>
            <a:endParaRPr lang="zh-CN" altLang="en-US" dirty="0"/>
          </a:p>
        </p:txBody>
      </p:sp>
      <p:sp>
        <p:nvSpPr>
          <p:cNvPr id="4" name="灯片编号占位符 3"/>
          <p:cNvSpPr>
            <a:spLocks noGrp="1"/>
          </p:cNvSpPr>
          <p:nvPr>
            <p:ph type="sldNum" sz="quarter" idx="10"/>
          </p:nvPr>
        </p:nvSpPr>
        <p:spPr/>
        <p:txBody>
          <a:bodyPr/>
          <a:lstStyle/>
          <a:p>
            <a:fld id="{F845574F-F0DC-4321-8ACD-87DB587E40BA}" type="slidenum">
              <a:rPr lang="zh-CN" altLang="en-US" smtClean="0"/>
              <a:pPr/>
              <a:t>5</a:t>
            </a:fld>
            <a:endParaRPr lang="zh-CN" altLang="en-US">
              <a:latin typeface="Gill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r>
              <a:rPr lang="en-US" altLang="zh-CN"/>
              <a:t>                                                                                                                                                                                                                                                                                                                                                                                                                                                                                                                                                                                                                                                                                                                                                                                                                                                                                                                                                                                                                                                                                                                                                                                                                                                                                                                                                                                                                                                                                                                                                                                                                                                                                                                                                                                                                                                                                                                                                                                                                                                                                                                                                                                                                                                                                                                                                                                                                                                                                                                                                                                                                                                                                                                                                                                                                                                                                                                                                                                                                                                                                                                                                                                                                                                                                                                                                                                                                                                                                                                                                           </a:t>
            </a:r>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ill Sans" charset="0"/>
                <a:ea typeface="Heiti SC Light" charset="0"/>
                <a:cs typeface="Heiti SC Light" charset="0"/>
              </a:defRPr>
            </a:lvl1pPr>
            <a:lvl2pPr marL="742950" indent="-285750" eaLnBrk="0" hangingPunct="0">
              <a:defRPr>
                <a:solidFill>
                  <a:schemeClr val="tx1"/>
                </a:solidFill>
                <a:latin typeface="Gill Sans" charset="0"/>
                <a:ea typeface="Heiti SC Light" charset="0"/>
                <a:cs typeface="Heiti SC Light" charset="0"/>
              </a:defRPr>
            </a:lvl2pPr>
            <a:lvl3pPr marL="1143000" indent="-228600" eaLnBrk="0" hangingPunct="0">
              <a:defRPr>
                <a:solidFill>
                  <a:schemeClr val="tx1"/>
                </a:solidFill>
                <a:latin typeface="Gill Sans" charset="0"/>
                <a:ea typeface="Heiti SC Light" charset="0"/>
                <a:cs typeface="Heiti SC Light" charset="0"/>
              </a:defRPr>
            </a:lvl3pPr>
            <a:lvl4pPr marL="1600200" indent="-228600" eaLnBrk="0" hangingPunct="0">
              <a:defRPr>
                <a:solidFill>
                  <a:schemeClr val="tx1"/>
                </a:solidFill>
                <a:latin typeface="Gill Sans" charset="0"/>
                <a:ea typeface="Heiti SC Light" charset="0"/>
                <a:cs typeface="Heiti SC Light" charset="0"/>
              </a:defRPr>
            </a:lvl4pPr>
            <a:lvl5pPr marL="2057400" indent="-228600" eaLnBrk="0" hangingPunct="0">
              <a:defRPr>
                <a:solidFill>
                  <a:schemeClr val="tx1"/>
                </a:solidFill>
                <a:latin typeface="Gill Sans" charset="0"/>
                <a:ea typeface="Heiti SC Light" charset="0"/>
                <a:cs typeface="Heiti SC Light"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9pPr>
          </a:lstStyle>
          <a:p>
            <a:pPr eaLnBrk="1" hangingPunct="1"/>
            <a:fld id="{026195E9-400C-423B-8AE4-B9CE06038646}" type="slidenum">
              <a:rPr lang="zh-CN" altLang="en-US">
                <a:ea typeface="宋体" panose="02010600030101010101" pitchFamily="2" charset="-122"/>
              </a:rPr>
              <a:pPr eaLnBrk="1" hangingPunct="1"/>
              <a:t>13</a:t>
            </a:fld>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62325" y="996950"/>
            <a:ext cx="5378450"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5"/>
          <p:cNvPicPr>
            <a:picLocks noChangeArrowheads="1"/>
          </p:cNvPicPr>
          <p:nvPr userDrawn="1"/>
        </p:nvPicPr>
        <p:blipFill>
          <a:blip r:embed="rId3" cstate="print">
            <a:extLst>
              <a:ext uri="{28A0092B-C50C-407E-A947-70E740481C1C}">
                <a14:useLocalDpi xmlns:a14="http://schemas.microsoft.com/office/drawing/2010/main" val="0"/>
              </a:ext>
            </a:extLst>
          </a:blip>
          <a:srcRect t="67039"/>
          <a:stretch>
            <a:fillRect/>
          </a:stretch>
        </p:blipFill>
        <p:spPr bwMode="auto">
          <a:xfrm>
            <a:off x="0" y="4991100"/>
            <a:ext cx="121920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122363"/>
            <a:ext cx="9144000" cy="2387600"/>
          </a:xfrm>
          <a:prstGeom prst="rect">
            <a:avLst/>
          </a:prstGeom>
        </p:spPr>
        <p:txBody>
          <a:bodyPr anchor="b"/>
          <a:lstStyle>
            <a:lvl1pPr algn="ctr">
              <a:defRPr sz="4800">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endParaRPr lang="zh-HK" altLang="en-US" noProof="1"/>
          </a:p>
        </p:txBody>
      </p:sp>
      <p:sp>
        <p:nvSpPr>
          <p:cNvPr id="3" name="副标题 2"/>
          <p:cNvSpPr>
            <a:spLocks noGrp="1"/>
          </p:cNvSpPr>
          <p:nvPr>
            <p:ph type="subTitle" idx="1"/>
          </p:nvPr>
        </p:nvSpPr>
        <p:spPr>
          <a:xfrm>
            <a:off x="1524000" y="3602038"/>
            <a:ext cx="9144000" cy="1655763"/>
          </a:xfrm>
          <a:prstGeom prst="rect">
            <a:avLst/>
          </a:prstGeom>
        </p:spPr>
        <p:txBody>
          <a:bodyPr/>
          <a:lstStyle>
            <a:lvl1pPr marL="0" indent="0" algn="ctr">
              <a:buNone/>
              <a:defRPr sz="2800">
                <a:latin typeface="微软雅黑" panose="020B0503020204020204" pitchFamily="34" charset="-122"/>
                <a:ea typeface="微软雅黑" panose="020B0503020204020204" pitchFamily="34" charset="-122"/>
                <a:cs typeface="Times New Roman" panose="02020603050405020304" pitchFamily="18" charset="0"/>
              </a:defRPr>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zh-CN" altLang="en-US" noProof="1"/>
              <a:t>单击此处编辑母版副标题样式</a:t>
            </a:r>
            <a:endParaRPr lang="zh-HK" altLang="en-US"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noProof="1"/>
              <a:t>单击此处编辑母版标题样式</a:t>
            </a:r>
            <a:endParaRPr lang="zh-HK" altLang="en-US" noProof="1"/>
          </a:p>
        </p:txBody>
      </p:sp>
      <p:sp>
        <p:nvSpPr>
          <p:cNvPr id="3" name="竖排文字占位符 2"/>
          <p:cNvSpPr>
            <a:spLocks noGrp="1"/>
          </p:cNvSpPr>
          <p:nvPr>
            <p:ph type="body" orient="vert" idx="1"/>
          </p:nvPr>
        </p:nvSpPr>
        <p:spPr>
          <a:xfrm>
            <a:off x="838200" y="1825629"/>
            <a:ext cx="10515600" cy="43513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8"/>
          </a:xfrm>
          <a:prstGeom prst="rect">
            <a:avLst/>
          </a:prstGeom>
        </p:spPr>
        <p:txBody>
          <a:bodyPr vert="eaVert"/>
          <a:lstStyle/>
          <a:p>
            <a:r>
              <a:rPr lang="zh-CN" altLang="en-US" noProof="1"/>
              <a:t>单击此处编辑母版标题样式</a:t>
            </a:r>
            <a:endParaRPr lang="zh-HK" altLang="en-US" noProof="1"/>
          </a:p>
        </p:txBody>
      </p:sp>
      <p:sp>
        <p:nvSpPr>
          <p:cNvPr id="3" name="竖排文字占位符 2"/>
          <p:cNvSpPr>
            <a:spLocks noGrp="1"/>
          </p:cNvSpPr>
          <p:nvPr>
            <p:ph type="body" orient="vert" idx="1"/>
          </p:nvPr>
        </p:nvSpPr>
        <p:spPr>
          <a:xfrm>
            <a:off x="838201" y="365126"/>
            <a:ext cx="7810500"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854074"/>
          </a:xfrm>
          <a:prstGeom prst="rect">
            <a:avLst/>
          </a:prstGeom>
        </p:spPr>
        <p:txBody>
          <a:bodyPr/>
          <a:lstStyle>
            <a:lvl1pPr>
              <a:defRPr sz="4800">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endParaRPr lang="zh-HK" altLang="en-US" noProof="1"/>
          </a:p>
        </p:txBody>
      </p:sp>
      <p:sp>
        <p:nvSpPr>
          <p:cNvPr id="3" name="内容占位符 2"/>
          <p:cNvSpPr>
            <a:spLocks noGrp="1"/>
          </p:cNvSpPr>
          <p:nvPr>
            <p:ph idx="1"/>
          </p:nvPr>
        </p:nvSpPr>
        <p:spPr>
          <a:xfrm>
            <a:off x="838200" y="1683657"/>
            <a:ext cx="10515600" cy="4493310"/>
          </a:xfrm>
          <a:prstGeom prst="rect">
            <a:avLst/>
          </a:prstGeom>
        </p:spPr>
        <p:txBody>
          <a:bodyPr/>
          <a:lstStyle>
            <a:lvl1pPr marL="558800" indent="-400050">
              <a:lnSpc>
                <a:spcPct val="120000"/>
              </a:lnSpc>
              <a:spcBef>
                <a:spcPts val="600"/>
              </a:spcBef>
              <a:buSzPct val="100000"/>
              <a:buFont typeface="Arial" panose="020B0604020202020204" pitchFamily="34" charset="0"/>
              <a:buChar char="•"/>
              <a:defRPr>
                <a:latin typeface="Times New Roman" panose="02020603050405020304" pitchFamily="18" charset="0"/>
                <a:ea typeface="微软雅黑" panose="020B0503020204020204" pitchFamily="34" charset="-122"/>
                <a:cs typeface="Times New Roman" panose="02020603050405020304" pitchFamily="18" charset="0"/>
              </a:defRPr>
            </a:lvl1pPr>
            <a:lvl2pPr marL="781050" indent="-400050">
              <a:lnSpc>
                <a:spcPct val="120000"/>
              </a:lnSpc>
              <a:spcBef>
                <a:spcPts val="600"/>
              </a:spcBef>
              <a:buSzPct val="100000"/>
              <a:buFont typeface="Times New Roman" panose="02020603050405020304" pitchFamily="18" charset="0"/>
              <a:buChar char="−"/>
              <a:defRPr>
                <a:latin typeface="Times New Roman" panose="02020603050405020304" pitchFamily="18" charset="0"/>
                <a:ea typeface="微软雅黑" panose="020B0503020204020204" pitchFamily="34" charset="-122"/>
                <a:cs typeface="Times New Roman" panose="02020603050405020304" pitchFamily="18" charset="0"/>
              </a:defRPr>
            </a:lvl2pPr>
            <a:lvl3pPr marL="1003300" indent="-400050">
              <a:lnSpc>
                <a:spcPct val="120000"/>
              </a:lnSpc>
              <a:spcBef>
                <a:spcPts val="600"/>
              </a:spcBef>
              <a:buSzPct val="100000"/>
              <a:buFont typeface="Arial" panose="020B0604020202020204" pitchFamily="34" charset="0"/>
              <a:buChar char="•"/>
              <a:defRPr>
                <a:latin typeface="Times New Roman" panose="02020603050405020304" pitchFamily="18" charset="0"/>
                <a:ea typeface="微软雅黑" panose="020B0503020204020204" pitchFamily="34" charset="-122"/>
                <a:cs typeface="Times New Roman" panose="02020603050405020304" pitchFamily="18" charset="0"/>
              </a:defRPr>
            </a:lvl3pPr>
            <a:lvl4pPr marL="1225550" indent="-400050">
              <a:lnSpc>
                <a:spcPct val="120000"/>
              </a:lnSpc>
              <a:spcBef>
                <a:spcPts val="600"/>
              </a:spcBef>
              <a:buSzPct val="100000"/>
              <a:buFont typeface="Times New Roman" panose="02020603050405020304" pitchFamily="18" charset="0"/>
              <a:buChar char="−"/>
              <a:defRPr>
                <a:latin typeface="Times New Roman" panose="02020603050405020304" pitchFamily="18" charset="0"/>
                <a:ea typeface="微软雅黑" panose="020B0503020204020204" pitchFamily="34" charset="-122"/>
                <a:cs typeface="Times New Roman" panose="02020603050405020304" pitchFamily="18" charset="0"/>
              </a:defRPr>
            </a:lvl4pPr>
            <a:lvl5pPr marL="1447800" indent="-400050">
              <a:lnSpc>
                <a:spcPct val="120000"/>
              </a:lnSpc>
              <a:spcBef>
                <a:spcPts val="600"/>
              </a:spcBef>
              <a:buSzPct val="100000"/>
              <a:buFont typeface="Arial" panose="020B0604020202020204" pitchFamily="34" charset="0"/>
              <a:buChar char="•"/>
              <a:defRPr>
                <a:latin typeface="Times New Roman" panose="02020603050405020304" pitchFamily="18" charset="0"/>
                <a:ea typeface="微软雅黑" panose="020B0503020204020204" pitchFamily="34" charset="-122"/>
                <a:cs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8"/>
          </a:xfrm>
          <a:prstGeom prst="rect">
            <a:avLst/>
          </a:prstGeom>
        </p:spPr>
        <p:txBody>
          <a:bodyPr anchor="b"/>
          <a:lstStyle>
            <a:lvl1pPr>
              <a:defRPr sz="3000"/>
            </a:lvl1pPr>
          </a:lstStyle>
          <a:p>
            <a:r>
              <a:rPr lang="zh-CN" altLang="en-US" noProof="1"/>
              <a:t>单击此处编辑母版标题样式</a:t>
            </a:r>
            <a:endParaRPr lang="zh-HK" altLang="en-US" noProof="1"/>
          </a:p>
        </p:txBody>
      </p:sp>
      <p:sp>
        <p:nvSpPr>
          <p:cNvPr id="3" name="文本占位符 2"/>
          <p:cNvSpPr>
            <a:spLocks noGrp="1"/>
          </p:cNvSpPr>
          <p:nvPr>
            <p:ph type="body" idx="1"/>
          </p:nvPr>
        </p:nvSpPr>
        <p:spPr>
          <a:xfrm>
            <a:off x="831851" y="4589465"/>
            <a:ext cx="10515600" cy="1500188"/>
          </a:xfrm>
          <a:prstGeom prst="rect">
            <a:avLst/>
          </a:prstGeom>
        </p:spPr>
        <p:txBody>
          <a:bodyPr/>
          <a:lstStyle>
            <a:lvl1pPr marL="0" indent="0">
              <a:buNone/>
              <a:defRPr sz="12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zh-CN" altLang="en-US" noProof="1"/>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noProof="1"/>
              <a:t>单击此处编辑母版标题样式</a:t>
            </a:r>
            <a:endParaRPr lang="zh-HK" altLang="en-US" noProof="1"/>
          </a:p>
        </p:txBody>
      </p:sp>
      <p:sp>
        <p:nvSpPr>
          <p:cNvPr id="3" name="内容占位符 2"/>
          <p:cNvSpPr>
            <a:spLocks noGrp="1"/>
          </p:cNvSpPr>
          <p:nvPr>
            <p:ph sz="half" idx="1"/>
          </p:nvPr>
        </p:nvSpPr>
        <p:spPr>
          <a:xfrm>
            <a:off x="838201" y="1825629"/>
            <a:ext cx="52197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
        <p:nvSpPr>
          <p:cNvPr id="4" name="内容占位符 3"/>
          <p:cNvSpPr>
            <a:spLocks noGrp="1"/>
          </p:cNvSpPr>
          <p:nvPr>
            <p:ph sz="half" idx="2"/>
          </p:nvPr>
        </p:nvSpPr>
        <p:spPr>
          <a:xfrm>
            <a:off x="6134101" y="1825629"/>
            <a:ext cx="52197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a:prstGeom prst="rect">
            <a:avLst/>
          </a:prstGeom>
        </p:spPr>
        <p:txBody>
          <a:bodyPr/>
          <a:lstStyle/>
          <a:p>
            <a:r>
              <a:rPr lang="zh-CN" altLang="en-US" noProof="1"/>
              <a:t>单击此处编辑母版标题样式</a:t>
            </a:r>
            <a:endParaRPr lang="zh-HK" altLang="en-US" noProof="1"/>
          </a:p>
        </p:txBody>
      </p:sp>
      <p:sp>
        <p:nvSpPr>
          <p:cNvPr id="3" name="文本占位符 2"/>
          <p:cNvSpPr>
            <a:spLocks noGrp="1"/>
          </p:cNvSpPr>
          <p:nvPr>
            <p:ph type="body" idx="1"/>
          </p:nvPr>
        </p:nvSpPr>
        <p:spPr>
          <a:xfrm>
            <a:off x="839789" y="1681162"/>
            <a:ext cx="5157788" cy="823912"/>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noProof="1"/>
              <a:t>单击此处编辑母版文本样式</a:t>
            </a:r>
          </a:p>
        </p:txBody>
      </p:sp>
      <p:sp>
        <p:nvSpPr>
          <p:cNvPr id="4" name="内容占位符 3"/>
          <p:cNvSpPr>
            <a:spLocks noGrp="1"/>
          </p:cNvSpPr>
          <p:nvPr>
            <p:ph sz="half" idx="2"/>
          </p:nvPr>
        </p:nvSpPr>
        <p:spPr>
          <a:xfrm>
            <a:off x="839789" y="2505077"/>
            <a:ext cx="5157788"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
        <p:nvSpPr>
          <p:cNvPr id="5" name="文本占位符 4"/>
          <p:cNvSpPr>
            <a:spLocks noGrp="1"/>
          </p:cNvSpPr>
          <p:nvPr>
            <p:ph type="body" sz="quarter" idx="3"/>
          </p:nvPr>
        </p:nvSpPr>
        <p:spPr>
          <a:xfrm>
            <a:off x="6172201" y="1681162"/>
            <a:ext cx="5183188" cy="823912"/>
          </a:xfrm>
          <a:prstGeom prst="rect">
            <a:avLst/>
          </a:prstGeo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noProof="1"/>
              <a:t>单击此处编辑母版文本样式</a:t>
            </a:r>
          </a:p>
        </p:txBody>
      </p:sp>
      <p:sp>
        <p:nvSpPr>
          <p:cNvPr id="6" name="内容占位符 5"/>
          <p:cNvSpPr>
            <a:spLocks noGrp="1"/>
          </p:cNvSpPr>
          <p:nvPr>
            <p:ph sz="quarter" idx="4"/>
          </p:nvPr>
        </p:nvSpPr>
        <p:spPr>
          <a:xfrm>
            <a:off x="6172201" y="2505077"/>
            <a:ext cx="5183188"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noProof="1"/>
              <a:t>单击此处编辑母版标题样式</a:t>
            </a:r>
            <a:endParaRPr lang="zh-HK" altLang="en-US"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8" cy="1600200"/>
          </a:xfrm>
          <a:prstGeom prst="rect">
            <a:avLst/>
          </a:prstGeom>
        </p:spPr>
        <p:txBody>
          <a:bodyPr anchor="b"/>
          <a:lstStyle>
            <a:lvl1pPr>
              <a:defRPr sz="1600"/>
            </a:lvl1pPr>
          </a:lstStyle>
          <a:p>
            <a:r>
              <a:rPr lang="zh-CN" altLang="en-US" noProof="1"/>
              <a:t>单击此处编辑母版标题样式</a:t>
            </a:r>
            <a:endParaRPr lang="zh-HK" altLang="en-US" noProof="1"/>
          </a:p>
        </p:txBody>
      </p:sp>
      <p:sp>
        <p:nvSpPr>
          <p:cNvPr id="3" name="内容占位符 2"/>
          <p:cNvSpPr>
            <a:spLocks noGrp="1"/>
          </p:cNvSpPr>
          <p:nvPr>
            <p:ph idx="1"/>
          </p:nvPr>
        </p:nvSpPr>
        <p:spPr>
          <a:xfrm>
            <a:off x="5183188" y="987429"/>
            <a:ext cx="6172200" cy="4873626"/>
          </a:xfrm>
          <a:prstGeom prst="rect">
            <a:avLst/>
          </a:prstGeo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zh-HK" altLang="en-US" noProof="1"/>
          </a:p>
        </p:txBody>
      </p:sp>
      <p:sp>
        <p:nvSpPr>
          <p:cNvPr id="4" name="文本占位符 3"/>
          <p:cNvSpPr>
            <a:spLocks noGrp="1"/>
          </p:cNvSpPr>
          <p:nvPr>
            <p:ph type="body" sz="half" idx="2"/>
          </p:nvPr>
        </p:nvSpPr>
        <p:spPr>
          <a:xfrm>
            <a:off x="839788" y="2057401"/>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zh-CN" altLang="en-US" noProof="1"/>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8" cy="1600200"/>
          </a:xfrm>
          <a:prstGeom prst="rect">
            <a:avLst/>
          </a:prstGeom>
        </p:spPr>
        <p:txBody>
          <a:bodyPr anchor="b"/>
          <a:lstStyle>
            <a:lvl1pPr>
              <a:defRPr sz="1600"/>
            </a:lvl1pPr>
          </a:lstStyle>
          <a:p>
            <a:r>
              <a:rPr lang="zh-CN" altLang="en-US" noProof="1"/>
              <a:t>单击此处编辑母版标题样式</a:t>
            </a:r>
            <a:endParaRPr lang="zh-HK" altLang="en-US" noProof="1"/>
          </a:p>
        </p:txBody>
      </p:sp>
      <p:sp>
        <p:nvSpPr>
          <p:cNvPr id="3" name="图片占位符 2"/>
          <p:cNvSpPr>
            <a:spLocks noGrp="1"/>
          </p:cNvSpPr>
          <p:nvPr>
            <p:ph type="pic" idx="1"/>
          </p:nvPr>
        </p:nvSpPr>
        <p:spPr>
          <a:xfrm>
            <a:off x="5183188" y="987429"/>
            <a:ext cx="6172200" cy="4873626"/>
          </a:xfrm>
          <a:prstGeom prst="rect">
            <a:avLst/>
          </a:prstGeo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zh-HK" altLang="en-US" noProof="0">
              <a:sym typeface="Gill Sans" charset="0"/>
            </a:endParaRPr>
          </a:p>
        </p:txBody>
      </p:sp>
      <p:sp>
        <p:nvSpPr>
          <p:cNvPr id="4" name="文本占位符 3"/>
          <p:cNvSpPr>
            <a:spLocks noGrp="1"/>
          </p:cNvSpPr>
          <p:nvPr>
            <p:ph type="body" sz="half" idx="2"/>
          </p:nvPr>
        </p:nvSpPr>
        <p:spPr>
          <a:xfrm>
            <a:off x="839788" y="2057401"/>
            <a:ext cx="3932238" cy="3811588"/>
          </a:xfrm>
          <a:prstGeom prst="rect">
            <a:avLst/>
          </a:prstGeo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zh-CN" altLang="en-US" noProof="1"/>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58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5800">
          <a:solidFill>
            <a:schemeClr val="tx1"/>
          </a:solidFill>
          <a:latin typeface="Gill Sans" charset="0"/>
          <a:ea typeface="Heiti SC Light" charset="0"/>
          <a:cs typeface="Heiti SC Light" charset="0"/>
          <a:sym typeface="Gill Sans" charset="0"/>
        </a:defRPr>
      </a:lvl2pPr>
      <a:lvl3pPr algn="ctr" rtl="0" eaLnBrk="0" fontAlgn="base" hangingPunct="0">
        <a:spcBef>
          <a:spcPct val="0"/>
        </a:spcBef>
        <a:spcAft>
          <a:spcPct val="0"/>
        </a:spcAft>
        <a:defRPr sz="5800">
          <a:solidFill>
            <a:schemeClr val="tx1"/>
          </a:solidFill>
          <a:latin typeface="Gill Sans" charset="0"/>
          <a:ea typeface="Heiti SC Light" charset="0"/>
          <a:cs typeface="Heiti SC Light" charset="0"/>
          <a:sym typeface="Gill Sans" charset="0"/>
        </a:defRPr>
      </a:lvl3pPr>
      <a:lvl4pPr algn="ctr" rtl="0" eaLnBrk="0" fontAlgn="base" hangingPunct="0">
        <a:spcBef>
          <a:spcPct val="0"/>
        </a:spcBef>
        <a:spcAft>
          <a:spcPct val="0"/>
        </a:spcAft>
        <a:defRPr sz="5800">
          <a:solidFill>
            <a:schemeClr val="tx1"/>
          </a:solidFill>
          <a:latin typeface="Gill Sans" charset="0"/>
          <a:ea typeface="Heiti SC Light" charset="0"/>
          <a:cs typeface="Heiti SC Light" charset="0"/>
          <a:sym typeface="Gill Sans" charset="0"/>
        </a:defRPr>
      </a:lvl4pPr>
      <a:lvl5pPr algn="ctr" rtl="0" eaLnBrk="0" fontAlgn="base" hangingPunct="0">
        <a:spcBef>
          <a:spcPct val="0"/>
        </a:spcBef>
        <a:spcAft>
          <a:spcPct val="0"/>
        </a:spcAft>
        <a:defRPr sz="5800">
          <a:solidFill>
            <a:schemeClr val="tx1"/>
          </a:solidFill>
          <a:latin typeface="Gill Sans" charset="0"/>
          <a:ea typeface="Heiti SC Light" charset="0"/>
          <a:cs typeface="Heiti SC Light" charset="0"/>
          <a:sym typeface="Gill Sans" charset="0"/>
        </a:defRPr>
      </a:lvl5pPr>
      <a:lvl6pPr marL="228600" algn="ctr" rtl="0" fontAlgn="base">
        <a:spcBef>
          <a:spcPct val="0"/>
        </a:spcBef>
        <a:spcAft>
          <a:spcPct val="0"/>
        </a:spcAft>
        <a:defRPr sz="5800">
          <a:solidFill>
            <a:schemeClr val="tx1"/>
          </a:solidFill>
          <a:latin typeface="Gill Sans" charset="0"/>
          <a:ea typeface="Heiti SC Light" charset="0"/>
          <a:cs typeface="Heiti SC Light" charset="0"/>
          <a:sym typeface="Gill Sans" charset="0"/>
        </a:defRPr>
      </a:lvl6pPr>
      <a:lvl7pPr marL="457200" algn="ctr" rtl="0" fontAlgn="base">
        <a:spcBef>
          <a:spcPct val="0"/>
        </a:spcBef>
        <a:spcAft>
          <a:spcPct val="0"/>
        </a:spcAft>
        <a:defRPr sz="5800">
          <a:solidFill>
            <a:schemeClr val="tx1"/>
          </a:solidFill>
          <a:latin typeface="Gill Sans" charset="0"/>
          <a:ea typeface="Heiti SC Light" charset="0"/>
          <a:cs typeface="Heiti SC Light" charset="0"/>
          <a:sym typeface="Gill Sans" charset="0"/>
        </a:defRPr>
      </a:lvl7pPr>
      <a:lvl8pPr marL="685800" algn="ctr" rtl="0" fontAlgn="base">
        <a:spcBef>
          <a:spcPct val="0"/>
        </a:spcBef>
        <a:spcAft>
          <a:spcPct val="0"/>
        </a:spcAft>
        <a:defRPr sz="5800">
          <a:solidFill>
            <a:schemeClr val="tx1"/>
          </a:solidFill>
          <a:latin typeface="Gill Sans" charset="0"/>
          <a:ea typeface="Heiti SC Light" charset="0"/>
          <a:cs typeface="Heiti SC Light" charset="0"/>
          <a:sym typeface="Gill Sans" charset="0"/>
        </a:defRPr>
      </a:lvl8pPr>
      <a:lvl9pPr marL="914400" algn="ctr" rtl="0" fontAlgn="base">
        <a:spcBef>
          <a:spcPct val="0"/>
        </a:spcBef>
        <a:spcAft>
          <a:spcPct val="0"/>
        </a:spcAft>
        <a:defRPr sz="5800">
          <a:solidFill>
            <a:schemeClr val="tx1"/>
          </a:solidFill>
          <a:latin typeface="Gill Sans" charset="0"/>
          <a:ea typeface="Heiti SC Light" charset="0"/>
          <a:cs typeface="Heiti SC Light" charset="0"/>
          <a:sym typeface="Gill Sans" charset="0"/>
        </a:defRPr>
      </a:lvl9pPr>
    </p:titleStyle>
    <p:bodyStyle>
      <a:lvl1pPr marL="558800" indent="-400050" algn="l" rtl="0" eaLnBrk="0" fontAlgn="base" hangingPunct="0">
        <a:spcBef>
          <a:spcPts val="2600"/>
        </a:spcBef>
        <a:spcAft>
          <a:spcPct val="0"/>
        </a:spcAft>
        <a:buSzPct val="171000"/>
        <a:buFont typeface="Gill Sans" charset="0"/>
        <a:buChar char="•"/>
        <a:defRPr sz="2800" kern="1200">
          <a:solidFill>
            <a:schemeClr val="tx1"/>
          </a:solidFill>
          <a:latin typeface="+mn-lt"/>
          <a:ea typeface="+mn-ea"/>
          <a:cs typeface="+mn-cs"/>
          <a:sym typeface="Gill Sans" charset="0"/>
        </a:defRPr>
      </a:lvl1pPr>
      <a:lvl2pPr marL="781050" indent="-400050" algn="l" rtl="0" eaLnBrk="0" fontAlgn="base" hangingPunct="0">
        <a:spcBef>
          <a:spcPts val="2600"/>
        </a:spcBef>
        <a:spcAft>
          <a:spcPct val="0"/>
        </a:spcAft>
        <a:buSzPct val="171000"/>
        <a:buFont typeface="Gill Sans" charset="0"/>
        <a:buChar char="•"/>
        <a:defRPr sz="2800" kern="1200">
          <a:solidFill>
            <a:schemeClr val="tx1"/>
          </a:solidFill>
          <a:latin typeface="+mn-lt"/>
          <a:ea typeface="+mn-ea"/>
          <a:cs typeface="+mn-cs"/>
          <a:sym typeface="Gill Sans" charset="0"/>
        </a:defRPr>
      </a:lvl2pPr>
      <a:lvl3pPr marL="1003300" indent="-400050" algn="l" rtl="0" eaLnBrk="0" fontAlgn="base" hangingPunct="0">
        <a:spcBef>
          <a:spcPts val="2600"/>
        </a:spcBef>
        <a:spcAft>
          <a:spcPct val="0"/>
        </a:spcAft>
        <a:buSzPct val="171000"/>
        <a:buFont typeface="Gill Sans" charset="0"/>
        <a:buChar char="•"/>
        <a:defRPr sz="2800" kern="1200">
          <a:solidFill>
            <a:schemeClr val="tx1"/>
          </a:solidFill>
          <a:latin typeface="+mn-lt"/>
          <a:ea typeface="+mn-ea"/>
          <a:cs typeface="+mn-cs"/>
          <a:sym typeface="Gill Sans" charset="0"/>
        </a:defRPr>
      </a:lvl3pPr>
      <a:lvl4pPr marL="1225550" indent="-400050" algn="l" rtl="0" eaLnBrk="0" fontAlgn="base" hangingPunct="0">
        <a:spcBef>
          <a:spcPts val="2600"/>
        </a:spcBef>
        <a:spcAft>
          <a:spcPct val="0"/>
        </a:spcAft>
        <a:buSzPct val="171000"/>
        <a:buFont typeface="Gill Sans" charset="0"/>
        <a:buChar char="•"/>
        <a:defRPr sz="2800" kern="1200">
          <a:solidFill>
            <a:schemeClr val="tx1"/>
          </a:solidFill>
          <a:latin typeface="+mn-lt"/>
          <a:ea typeface="+mn-ea"/>
          <a:cs typeface="+mn-cs"/>
          <a:sym typeface="Gill Sans" charset="0"/>
        </a:defRPr>
      </a:lvl4pPr>
      <a:lvl5pPr marL="1447800" indent="-400050" algn="l" rtl="0" eaLnBrk="0" fontAlgn="base" hangingPunct="0">
        <a:spcBef>
          <a:spcPts val="2600"/>
        </a:spcBef>
        <a:spcAft>
          <a:spcPct val="0"/>
        </a:spcAft>
        <a:buSzPct val="171000"/>
        <a:buFont typeface="Gill Sans" charset="0"/>
        <a:buChar char="•"/>
        <a:defRPr sz="2800" kern="1200">
          <a:solidFill>
            <a:schemeClr val="tx1"/>
          </a:solidFill>
          <a:latin typeface="+mn-lt"/>
          <a:ea typeface="+mn-ea"/>
          <a:cs typeface="+mn-cs"/>
          <a:sym typeface="Gill Sans"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HK"/>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diagramLayout" Target="../diagrams/layout1.xml"/><Relationship Id="rId2" Type="http://schemas.openxmlformats.org/officeDocument/2006/relationships/image" Target="../media/image5.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diagramData" Target="../diagrams/data1.xml"/><Relationship Id="rId5" Type="http://schemas.openxmlformats.org/officeDocument/2006/relationships/image" Target="../media/image8.png"/><Relationship Id="rId15" Type="http://schemas.microsoft.com/office/2007/relationships/diagramDrawing" Target="../diagrams/drawing1.xm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 Id="rId14"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副标题 2"/>
          <p:cNvSpPr>
            <a:spLocks noGrp="1" noChangeArrowheads="1"/>
          </p:cNvSpPr>
          <p:nvPr>
            <p:ph type="subTitle" idx="1"/>
          </p:nvPr>
        </p:nvSpPr>
        <p:spPr bwMode="auto">
          <a:xfrm>
            <a:off x="1492931" y="4701267"/>
            <a:ext cx="9144000" cy="871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ts val="600"/>
              </a:spcBef>
            </a:pPr>
            <a:r>
              <a:rPr lang="en-US" altLang="zh-CN" sz="2200" dirty="0"/>
              <a:t>IMT-2020 (5G) Promotion Group</a:t>
            </a:r>
          </a:p>
          <a:p>
            <a:pPr>
              <a:spcBef>
                <a:spcPts val="600"/>
              </a:spcBef>
            </a:pPr>
            <a:r>
              <a:rPr lang="en-US" altLang="zh-CN" sz="2200" dirty="0"/>
              <a:t>December, 2019</a:t>
            </a:r>
          </a:p>
        </p:txBody>
      </p:sp>
      <p:pic>
        <p:nvPicPr>
          <p:cNvPr id="5" name="图片 4"/>
          <p:cNvPicPr>
            <a:picLocks noChangeAspect="1"/>
          </p:cNvPicPr>
          <p:nvPr/>
        </p:nvPicPr>
        <p:blipFill>
          <a:blip r:embed="rId3" cstate="print">
            <a:biLevel thresh="25000"/>
            <a:extLst>
              <a:ext uri="{BEBA8EAE-BF5A-486C-A8C5-ECC9F3942E4B}">
                <a14:imgProps xmlns:a14="http://schemas.microsoft.com/office/drawing/2010/main">
                  <a14:imgLayer r:embed="rId4">
                    <a14:imgEffect>
                      <a14:backgroundRemoval t="1186" b="95257" l="0" r="98403">
                        <a14:foregroundMark x1="8708" y1="68379" x2="11901" y2="44269"/>
                        <a14:foregroundMark x1="35123" y1="46245" x2="35849" y2="71937"/>
                        <a14:foregroundMark x1="43541" y1="57708" x2="46299" y2="56917"/>
                        <a14:foregroundMark x1="53120" y1="45059" x2="55007" y2="41897"/>
                        <a14:foregroundMark x1="57184" y1="48221" x2="58491" y2="57312"/>
                        <a14:foregroundMark x1="50508" y1="71146" x2="52830" y2="73913"/>
                        <a14:foregroundMark x1="64877" y1="46640" x2="63716" y2="53360"/>
                        <a14:foregroundMark x1="76052" y1="48617" x2="79245" y2="40711"/>
                        <a14:foregroundMark x1="75036" y1="72727" x2="78520" y2="71146"/>
                        <a14:foregroundMark x1="87954" y1="48221" x2="86938" y2="54545"/>
                        <a14:foregroundMark x1="9434" y1="27273" x2="10305" y2="27273"/>
                        <a14:foregroundMark x1="10885" y1="18972" x2="11901" y2="19763"/>
                        <a14:foregroundMark x1="11176" y1="10277" x2="12192" y2="11067"/>
                      </a14:backgroundRemoval>
                    </a14:imgEffect>
                  </a14:imgLayer>
                </a14:imgProps>
              </a:ext>
            </a:extLst>
          </a:blip>
          <a:stretch>
            <a:fillRect/>
          </a:stretch>
        </p:blipFill>
        <p:spPr>
          <a:xfrm>
            <a:off x="550298" y="312942"/>
            <a:ext cx="2207305" cy="810520"/>
          </a:xfrm>
          <a:prstGeom prst="rect">
            <a:avLst/>
          </a:prstGeom>
        </p:spPr>
      </p:pic>
      <p:sp>
        <p:nvSpPr>
          <p:cNvPr id="6" name="TextBox 5"/>
          <p:cNvSpPr txBox="1"/>
          <p:nvPr/>
        </p:nvSpPr>
        <p:spPr>
          <a:xfrm>
            <a:off x="135468" y="2270313"/>
            <a:ext cx="11523132" cy="1569660"/>
          </a:xfrm>
          <a:prstGeom prst="rect">
            <a:avLst/>
          </a:prstGeom>
          <a:noFill/>
        </p:spPr>
        <p:txBody>
          <a:bodyPr wrap="square" rtlCol="0">
            <a:spAutoFit/>
          </a:bodyPr>
          <a:lstStyle/>
          <a:p>
            <a:pPr algn="ctr"/>
            <a:r>
              <a:rPr lang="en-US" altLang="zh-CN" sz="4800" b="1" dirty="0"/>
              <a:t>Evaluation activities on </a:t>
            </a:r>
          </a:p>
          <a:p>
            <a:pPr algn="ctr"/>
            <a:r>
              <a:rPr lang="en-US" altLang="zh-CN" sz="4800" b="1" dirty="0"/>
              <a:t>Chinese Evaluation Group (</a:t>
            </a:r>
            <a:r>
              <a:rPr lang="en-US" altLang="zh-CN" sz="4800" b="1" dirty="0" err="1"/>
              <a:t>ChEG</a:t>
            </a:r>
            <a:r>
              <a:rPr lang="en-US" altLang="zh-CN" sz="4800" b="1" dirty="0"/>
              <a:t>) </a:t>
            </a:r>
            <a:endParaRPr lang="zh-CN" altLang="en-US" sz="4800" b="1"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ph idx="1"/>
          </p:nvPr>
        </p:nvSpPr>
        <p:spPr>
          <a:xfrm>
            <a:off x="476250" y="1352199"/>
            <a:ext cx="11267256" cy="4525963"/>
          </a:xfrm>
        </p:spPr>
        <p:txBody>
          <a:bodyPr>
            <a:noAutofit/>
          </a:bodyPr>
          <a:lstStyle/>
          <a:p>
            <a:r>
              <a:rPr lang="en-US" altLang="zh-CN" dirty="0"/>
              <a:t>In all five </a:t>
            </a:r>
            <a:r>
              <a:rPr lang="en-US" altLang="zh-CN"/>
              <a:t>test environments in </a:t>
            </a:r>
            <a:r>
              <a:rPr lang="en-US" altLang="zh-CN" dirty="0"/>
              <a:t>three usage scenarios, the evaluation results show that 3GPP technologies meet the IMT-2020 requirements (M.2410)</a:t>
            </a:r>
          </a:p>
          <a:p>
            <a:pPr lvl="1"/>
            <a:r>
              <a:rPr lang="en-US" altLang="zh-CN" sz="2400" dirty="0"/>
              <a:t>All of simulation configurations and parameters are alliance with 3GPP’s self-evaluation</a:t>
            </a:r>
          </a:p>
          <a:p>
            <a:pPr lvl="1"/>
            <a:r>
              <a:rPr lang="en-US" altLang="zh-CN" sz="2400" dirty="0"/>
              <a:t>3GPP Rel-15 are enough to meet requirements in all test environments below 6GHz, while results of some test environments obtained improvement from 3GPP Rel-16.</a:t>
            </a:r>
          </a:p>
          <a:p>
            <a:pPr lvl="1"/>
            <a:r>
              <a:rPr lang="en-US" altLang="zh-CN" sz="2400" dirty="0"/>
              <a:t>ChEG selects different antenna deployment configuration with varying frame structures</a:t>
            </a:r>
          </a:p>
          <a:p>
            <a:r>
              <a:rPr lang="en-US" altLang="zh-CN" b="1" dirty="0">
                <a:solidFill>
                  <a:srgbClr val="FF5050"/>
                </a:solidFill>
                <a:latin typeface="Times New Roman"/>
                <a:ea typeface="SimSun"/>
                <a:cs typeface="Times New Roman"/>
              </a:rPr>
              <a:t>Our results are close to those self-evaluation results on 3GPP technology, and meet ITU-R requirements*</a:t>
            </a:r>
          </a:p>
        </p:txBody>
      </p:sp>
      <p:sp>
        <p:nvSpPr>
          <p:cNvPr id="6" name="标题 2"/>
          <p:cNvSpPr>
            <a:spLocks noGrp="1"/>
          </p:cNvSpPr>
          <p:nvPr>
            <p:ph type="title"/>
          </p:nvPr>
        </p:nvSpPr>
        <p:spPr>
          <a:xfrm>
            <a:off x="467544" y="476672"/>
            <a:ext cx="11248206" cy="1143000"/>
          </a:xfrm>
        </p:spPr>
        <p:txBody>
          <a:bodyPr>
            <a:noAutofit/>
          </a:bodyPr>
          <a:lstStyle/>
          <a:p>
            <a:pPr lvl="1"/>
            <a:r>
              <a:rPr lang="en-US" altLang="zh-CN" dirty="0"/>
              <a:t>Summary of </a:t>
            </a:r>
            <a:r>
              <a:rPr lang="en-US" altLang="zh-CN" dirty="0" err="1"/>
              <a:t>ChEG</a:t>
            </a:r>
            <a:r>
              <a:rPr lang="en-US" altLang="zh-CN" dirty="0"/>
              <a:t> results</a:t>
            </a:r>
            <a:br>
              <a:rPr lang="en-US" altLang="zh-CN" sz="3600" dirty="0"/>
            </a:br>
            <a:endParaRPr lang="zh-CN" altLang="en-US" dirty="0"/>
          </a:p>
        </p:txBody>
      </p:sp>
      <p:sp>
        <p:nvSpPr>
          <p:cNvPr id="4" name="TextBox 3"/>
          <p:cNvSpPr txBox="1"/>
          <p:nvPr/>
        </p:nvSpPr>
        <p:spPr>
          <a:xfrm>
            <a:off x="5047861" y="6381328"/>
            <a:ext cx="7734300" cy="677108"/>
          </a:xfrm>
          <a:prstGeom prst="rect">
            <a:avLst/>
          </a:prstGeom>
          <a:noFill/>
        </p:spPr>
        <p:txBody>
          <a:bodyPr wrap="square" rtlCol="0">
            <a:spAutoFit/>
          </a:bodyPr>
          <a:lstStyle/>
          <a:p>
            <a:r>
              <a:rPr lang="en-US" altLang="zh-CN" i="1" dirty="0">
                <a:latin typeface="Times New Roman"/>
                <a:ea typeface="SimSun"/>
                <a:cs typeface="Times New Roman"/>
              </a:rPr>
              <a:t>(*All evaluation details can be found in “ChEG final evaluation report”)</a:t>
            </a:r>
            <a:endParaRPr lang="zh-CN" altLang="en-US" sz="2000" i="1" dirty="0">
              <a:latin typeface="Times New Roman"/>
              <a:ea typeface="SimSun"/>
              <a:cs typeface="Times New Roman"/>
            </a:endParaRPr>
          </a:p>
          <a:p>
            <a:endParaRPr lang="zh-CN" altLang="en-US" i="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1" name="直接连接符 150"/>
          <p:cNvCxnSpPr/>
          <p:nvPr/>
        </p:nvCxnSpPr>
        <p:spPr bwMode="auto">
          <a:xfrm>
            <a:off x="8946046" y="2379377"/>
            <a:ext cx="41893" cy="4108880"/>
          </a:xfrm>
          <a:prstGeom prst="line">
            <a:avLst/>
          </a:prstGeom>
          <a:solidFill>
            <a:schemeClr val="accent1"/>
          </a:solidFill>
          <a:ln w="38100" cap="flat" cmpd="sng" algn="ctr">
            <a:solidFill>
              <a:srgbClr val="FF0000"/>
            </a:solidFill>
            <a:prstDash val="dash"/>
            <a:round/>
            <a:headEnd type="oval" w="med" len="med"/>
            <a:tailEnd type="oval" w="med" len="med"/>
          </a:ln>
        </p:spPr>
      </p:cxnSp>
      <p:cxnSp>
        <p:nvCxnSpPr>
          <p:cNvPr id="138" name="Straight Connector 103"/>
          <p:cNvCxnSpPr/>
          <p:nvPr/>
        </p:nvCxnSpPr>
        <p:spPr bwMode="auto">
          <a:xfrm>
            <a:off x="6746543" y="1860645"/>
            <a:ext cx="27296" cy="43399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7" name="Straight Connector 103"/>
          <p:cNvCxnSpPr/>
          <p:nvPr/>
        </p:nvCxnSpPr>
        <p:spPr bwMode="auto">
          <a:xfrm>
            <a:off x="4219432" y="1817427"/>
            <a:ext cx="27296" cy="433998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en-US" altLang="zh-CN" dirty="0"/>
              <a:t>ChEG evaluation progress</a:t>
            </a:r>
            <a:endParaRPr lang="zh-CN" altLang="en-US" dirty="0"/>
          </a:p>
        </p:txBody>
      </p:sp>
      <p:sp>
        <p:nvSpPr>
          <p:cNvPr id="7" name="Text Box 23"/>
          <p:cNvSpPr txBox="1">
            <a:spLocks noChangeArrowheads="1"/>
          </p:cNvSpPr>
          <p:nvPr/>
        </p:nvSpPr>
        <p:spPr bwMode="auto">
          <a:xfrm>
            <a:off x="2495005" y="1280839"/>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dirty="0">
                <a:latin typeface="Arial" panose="020B0604020202020204" pitchFamily="34" charset="0"/>
                <a:ea typeface="MS PGothic" panose="020B0600070205080204" pitchFamily="34" charset="-128"/>
              </a:rPr>
              <a:t>2017</a:t>
            </a:r>
          </a:p>
        </p:txBody>
      </p:sp>
      <p:sp>
        <p:nvSpPr>
          <p:cNvPr id="8" name="Text Box 23"/>
          <p:cNvSpPr txBox="1">
            <a:spLocks noChangeArrowheads="1"/>
          </p:cNvSpPr>
          <p:nvPr/>
        </p:nvSpPr>
        <p:spPr bwMode="auto">
          <a:xfrm>
            <a:off x="4851490" y="1272584"/>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dirty="0">
                <a:latin typeface="Arial" panose="020B0604020202020204" pitchFamily="34" charset="0"/>
                <a:ea typeface="MS PGothic" panose="020B0600070205080204" pitchFamily="34" charset="-128"/>
              </a:rPr>
              <a:t>2018</a:t>
            </a:r>
          </a:p>
        </p:txBody>
      </p:sp>
      <p:sp>
        <p:nvSpPr>
          <p:cNvPr id="9" name="Text Box 23"/>
          <p:cNvSpPr txBox="1">
            <a:spLocks noChangeArrowheads="1"/>
          </p:cNvSpPr>
          <p:nvPr/>
        </p:nvSpPr>
        <p:spPr bwMode="auto">
          <a:xfrm>
            <a:off x="7401967" y="1272902"/>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dirty="0">
                <a:latin typeface="Arial" panose="020B0604020202020204" pitchFamily="34" charset="0"/>
                <a:ea typeface="MS PGothic" panose="020B0600070205080204" pitchFamily="34" charset="-128"/>
              </a:rPr>
              <a:t>2019</a:t>
            </a:r>
          </a:p>
        </p:txBody>
      </p:sp>
      <p:sp>
        <p:nvSpPr>
          <p:cNvPr id="10" name="Text Box 23"/>
          <p:cNvSpPr txBox="1">
            <a:spLocks noChangeArrowheads="1"/>
          </p:cNvSpPr>
          <p:nvPr/>
        </p:nvSpPr>
        <p:spPr bwMode="auto">
          <a:xfrm>
            <a:off x="9997530" y="1280839"/>
            <a:ext cx="13049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dirty="0">
                <a:latin typeface="Arial" panose="020B0604020202020204" pitchFamily="34" charset="0"/>
                <a:ea typeface="MS PGothic" panose="020B0600070205080204" pitchFamily="34" charset="-128"/>
              </a:rPr>
              <a:t>2020</a:t>
            </a:r>
          </a:p>
        </p:txBody>
      </p:sp>
      <p:cxnSp>
        <p:nvCxnSpPr>
          <p:cNvPr id="75" name="Straight Connector 103"/>
          <p:cNvCxnSpPr/>
          <p:nvPr/>
        </p:nvCxnSpPr>
        <p:spPr bwMode="auto">
          <a:xfrm>
            <a:off x="1883391" y="1842447"/>
            <a:ext cx="27296" cy="4339988"/>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174" name="Picture 5"/>
          <p:cNvPicPr/>
          <p:nvPr/>
        </p:nvPicPr>
        <p:blipFill>
          <a:blip r:embed="rId3" cstate="print"/>
          <a:srcRect/>
          <a:stretch>
            <a:fillRect/>
          </a:stretch>
        </p:blipFill>
        <p:spPr bwMode="auto">
          <a:xfrm>
            <a:off x="632328" y="3613601"/>
            <a:ext cx="579120" cy="657225"/>
          </a:xfrm>
          <a:prstGeom prst="rect">
            <a:avLst/>
          </a:prstGeom>
          <a:noFill/>
          <a:ln w="9525">
            <a:noFill/>
            <a:miter lim="800000"/>
            <a:headEnd/>
            <a:tailEnd/>
          </a:ln>
        </p:spPr>
      </p:pic>
      <p:grpSp>
        <p:nvGrpSpPr>
          <p:cNvPr id="3" name="Group 7"/>
          <p:cNvGrpSpPr/>
          <p:nvPr/>
        </p:nvGrpSpPr>
        <p:grpSpPr bwMode="auto">
          <a:xfrm>
            <a:off x="2033070" y="3586753"/>
            <a:ext cx="420688" cy="600075"/>
            <a:chOff x="3284100" y="1614487"/>
            <a:chExt cx="421126" cy="600885"/>
          </a:xfrm>
        </p:grpSpPr>
        <p:sp>
          <p:nvSpPr>
            <p:cNvPr id="176" name="TextBox 5"/>
            <p:cNvSpPr txBox="1">
              <a:spLocks noChangeArrowheads="1"/>
            </p:cNvSpPr>
            <p:nvPr/>
          </p:nvSpPr>
          <p:spPr bwMode="auto">
            <a:xfrm>
              <a:off x="3284100" y="1614487"/>
              <a:ext cx="421126"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#26</a:t>
              </a:r>
            </a:p>
          </p:txBody>
        </p:sp>
        <p:pic>
          <p:nvPicPr>
            <p:cNvPr id="177"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7"/>
          <p:cNvGrpSpPr/>
          <p:nvPr/>
        </p:nvGrpSpPr>
        <p:grpSpPr bwMode="auto">
          <a:xfrm>
            <a:off x="2818883" y="3586753"/>
            <a:ext cx="420370" cy="600075"/>
            <a:chOff x="3284100" y="1614487"/>
            <a:chExt cx="419538" cy="600885"/>
          </a:xfrm>
        </p:grpSpPr>
        <p:sp>
          <p:nvSpPr>
            <p:cNvPr id="179"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#27</a:t>
              </a:r>
            </a:p>
          </p:txBody>
        </p:sp>
        <p:pic>
          <p:nvPicPr>
            <p:cNvPr id="180"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7"/>
          <p:cNvGrpSpPr/>
          <p:nvPr/>
        </p:nvGrpSpPr>
        <p:grpSpPr bwMode="auto">
          <a:xfrm>
            <a:off x="3604378" y="3586753"/>
            <a:ext cx="420370" cy="600075"/>
            <a:chOff x="3284100" y="1614487"/>
            <a:chExt cx="419537" cy="600885"/>
          </a:xfrm>
        </p:grpSpPr>
        <p:sp>
          <p:nvSpPr>
            <p:cNvPr id="182"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#28</a:t>
              </a:r>
            </a:p>
          </p:txBody>
        </p:sp>
        <p:pic>
          <p:nvPicPr>
            <p:cNvPr id="183"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7"/>
          <p:cNvGrpSpPr/>
          <p:nvPr/>
        </p:nvGrpSpPr>
        <p:grpSpPr bwMode="auto">
          <a:xfrm>
            <a:off x="4389873" y="3586753"/>
            <a:ext cx="420370" cy="600075"/>
            <a:chOff x="3284100" y="1614487"/>
            <a:chExt cx="419537" cy="600885"/>
          </a:xfrm>
        </p:grpSpPr>
        <p:sp>
          <p:nvSpPr>
            <p:cNvPr id="185"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#29</a:t>
              </a:r>
            </a:p>
          </p:txBody>
        </p:sp>
        <p:pic>
          <p:nvPicPr>
            <p:cNvPr id="186"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7"/>
          <p:cNvGrpSpPr/>
          <p:nvPr/>
        </p:nvGrpSpPr>
        <p:grpSpPr bwMode="auto">
          <a:xfrm>
            <a:off x="5175368" y="3586753"/>
            <a:ext cx="420370" cy="600075"/>
            <a:chOff x="3284100" y="1614487"/>
            <a:chExt cx="421126" cy="600885"/>
          </a:xfrm>
        </p:grpSpPr>
        <p:sp>
          <p:nvSpPr>
            <p:cNvPr id="188" name="TextBox 5"/>
            <p:cNvSpPr txBox="1">
              <a:spLocks noChangeArrowheads="1"/>
            </p:cNvSpPr>
            <p:nvPr/>
          </p:nvSpPr>
          <p:spPr bwMode="auto">
            <a:xfrm>
              <a:off x="3284100" y="1614487"/>
              <a:ext cx="421126"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dirty="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#30</a:t>
              </a:r>
            </a:p>
          </p:txBody>
        </p:sp>
        <p:pic>
          <p:nvPicPr>
            <p:cNvPr id="189"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7"/>
          <p:cNvGrpSpPr/>
          <p:nvPr/>
        </p:nvGrpSpPr>
        <p:grpSpPr bwMode="auto">
          <a:xfrm>
            <a:off x="5960863" y="3586753"/>
            <a:ext cx="420370" cy="600075"/>
            <a:chOff x="3284100" y="1614487"/>
            <a:chExt cx="419538" cy="600885"/>
          </a:xfrm>
        </p:grpSpPr>
        <p:sp>
          <p:nvSpPr>
            <p:cNvPr id="191"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#31</a:t>
              </a:r>
            </a:p>
          </p:txBody>
        </p:sp>
        <p:pic>
          <p:nvPicPr>
            <p:cNvPr id="192"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7"/>
          <p:cNvGrpSpPr/>
          <p:nvPr/>
        </p:nvGrpSpPr>
        <p:grpSpPr bwMode="auto">
          <a:xfrm>
            <a:off x="7836018" y="3586753"/>
            <a:ext cx="420370" cy="600075"/>
            <a:chOff x="3284100" y="1614487"/>
            <a:chExt cx="419538" cy="600885"/>
          </a:xfrm>
        </p:grpSpPr>
        <p:sp>
          <p:nvSpPr>
            <p:cNvPr id="194" name="TextBox 5"/>
            <p:cNvSpPr txBox="1">
              <a:spLocks noChangeArrowheads="1"/>
            </p:cNvSpPr>
            <p:nvPr/>
          </p:nvSpPr>
          <p:spPr bwMode="auto">
            <a:xfrm>
              <a:off x="3284100" y="1614487"/>
              <a:ext cx="419538"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#32</a:t>
              </a:r>
            </a:p>
          </p:txBody>
        </p:sp>
        <p:pic>
          <p:nvPicPr>
            <p:cNvPr id="195"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7"/>
          <p:cNvGrpSpPr/>
          <p:nvPr/>
        </p:nvGrpSpPr>
        <p:grpSpPr bwMode="auto">
          <a:xfrm>
            <a:off x="8721843" y="3586753"/>
            <a:ext cx="419735" cy="600164"/>
            <a:chOff x="3273899" y="1614487"/>
            <a:chExt cx="420501" cy="601063"/>
          </a:xfrm>
        </p:grpSpPr>
        <p:sp>
          <p:nvSpPr>
            <p:cNvPr id="197" name="TextBox 5"/>
            <p:cNvSpPr txBox="1">
              <a:spLocks noChangeArrowheads="1"/>
            </p:cNvSpPr>
            <p:nvPr/>
          </p:nvSpPr>
          <p:spPr bwMode="auto">
            <a:xfrm>
              <a:off x="3273899" y="1614487"/>
              <a:ext cx="420501" cy="60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100" dirty="0">
                  <a:latin typeface="Arial" panose="020B0604020202020204" pitchFamily="34" charset="0"/>
                  <a:ea typeface="MS PGothic" panose="020B0600070205080204" pitchFamily="34" charset="-128"/>
                </a:rPr>
                <a:t>5D</a:t>
              </a:r>
              <a:endParaRPr lang="en-US" altLang="en-US" sz="1600" baseline="30000" dirty="0">
                <a:latin typeface="Arial" panose="020B0604020202020204" pitchFamily="34" charset="0"/>
                <a:ea typeface="MS PGothic" panose="020B0600070205080204" pitchFamily="34" charset="-128"/>
              </a:endParaRPr>
            </a:p>
            <a:p>
              <a:pPr eaLnBrk="1" hangingPunct="1">
                <a:spcBef>
                  <a:spcPct val="0"/>
                </a:spcBef>
                <a:buFontTx/>
                <a:buNone/>
              </a:pPr>
              <a:endParaRPr lang="en-US" altLang="en-US" sz="1100" dirty="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#33</a:t>
              </a:r>
            </a:p>
          </p:txBody>
        </p:sp>
        <p:pic>
          <p:nvPicPr>
            <p:cNvPr id="198"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7"/>
          <p:cNvGrpSpPr/>
          <p:nvPr/>
        </p:nvGrpSpPr>
        <p:grpSpPr bwMode="auto">
          <a:xfrm>
            <a:off x="9474574" y="3586753"/>
            <a:ext cx="420370" cy="600075"/>
            <a:chOff x="3284100" y="1614487"/>
            <a:chExt cx="419537" cy="600885"/>
          </a:xfrm>
        </p:grpSpPr>
        <p:sp>
          <p:nvSpPr>
            <p:cNvPr id="200"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#34</a:t>
              </a:r>
            </a:p>
          </p:txBody>
        </p:sp>
        <p:pic>
          <p:nvPicPr>
            <p:cNvPr id="201"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7"/>
          <p:cNvGrpSpPr/>
          <p:nvPr/>
        </p:nvGrpSpPr>
        <p:grpSpPr bwMode="auto">
          <a:xfrm>
            <a:off x="10092429" y="3586753"/>
            <a:ext cx="420370" cy="600075"/>
            <a:chOff x="3284100" y="1614487"/>
            <a:chExt cx="419537" cy="600885"/>
          </a:xfrm>
        </p:grpSpPr>
        <p:sp>
          <p:nvSpPr>
            <p:cNvPr id="203"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a:latin typeface="Arial" panose="020B0604020202020204" pitchFamily="34" charset="0"/>
                  <a:ea typeface="MS PGothic" panose="020B0600070205080204" pitchFamily="34" charset="-128"/>
                </a:rPr>
                <a:t>#35</a:t>
              </a:r>
            </a:p>
          </p:txBody>
        </p:sp>
        <p:pic>
          <p:nvPicPr>
            <p:cNvPr id="204"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7"/>
          <p:cNvGrpSpPr/>
          <p:nvPr/>
        </p:nvGrpSpPr>
        <p:grpSpPr bwMode="auto">
          <a:xfrm>
            <a:off x="10710284" y="3586753"/>
            <a:ext cx="420370" cy="600075"/>
            <a:chOff x="3284100" y="1614487"/>
            <a:chExt cx="419537" cy="600885"/>
          </a:xfrm>
        </p:grpSpPr>
        <p:sp>
          <p:nvSpPr>
            <p:cNvPr id="206" name="TextBox 5"/>
            <p:cNvSpPr txBox="1">
              <a:spLocks noChangeArrowheads="1"/>
            </p:cNvSpPr>
            <p:nvPr/>
          </p:nvSpPr>
          <p:spPr bwMode="auto">
            <a:xfrm>
              <a:off x="3284100" y="1614487"/>
              <a:ext cx="419537" cy="60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5D</a:t>
              </a:r>
            </a:p>
            <a:p>
              <a:pPr eaLnBrk="1" hangingPunct="1">
                <a:spcBef>
                  <a:spcPct val="0"/>
                </a:spcBef>
                <a:buFontTx/>
                <a:buNone/>
              </a:pPr>
              <a:endParaRPr lang="en-US" altLang="en-US" sz="1100" dirty="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#36</a:t>
              </a:r>
            </a:p>
          </p:txBody>
        </p:sp>
        <p:pic>
          <p:nvPicPr>
            <p:cNvPr id="207"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58"/>
          <p:cNvGrpSpPr/>
          <p:nvPr/>
        </p:nvGrpSpPr>
        <p:grpSpPr bwMode="auto">
          <a:xfrm>
            <a:off x="8256330" y="3107561"/>
            <a:ext cx="726481" cy="451216"/>
            <a:chOff x="3185223" y="1398586"/>
            <a:chExt cx="724775" cy="451468"/>
          </a:xfrm>
        </p:grpSpPr>
        <p:sp>
          <p:nvSpPr>
            <p:cNvPr id="209" name="TextBox 59"/>
            <p:cNvSpPr txBox="1">
              <a:spLocks noChangeArrowheads="1"/>
            </p:cNvSpPr>
            <p:nvPr/>
          </p:nvSpPr>
          <p:spPr bwMode="auto">
            <a:xfrm>
              <a:off x="3185223" y="1398586"/>
              <a:ext cx="724775" cy="26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b="1" dirty="0">
                  <a:latin typeface="Arial" panose="020B0604020202020204" pitchFamily="34" charset="0"/>
                  <a:ea typeface="MS PGothic" panose="020B0600070205080204" pitchFamily="34" charset="-128"/>
                </a:rPr>
                <a:t>WRC-19</a:t>
              </a:r>
              <a:endParaRPr lang="en-US" altLang="en-US" sz="1100" b="1" dirty="0">
                <a:solidFill>
                  <a:schemeClr val="bg1"/>
                </a:solidFill>
                <a:latin typeface="Arial" panose="020B0604020202020204" pitchFamily="34" charset="0"/>
                <a:ea typeface="MS PGothic" panose="020B0600070205080204" pitchFamily="34" charset="-128"/>
              </a:endParaRPr>
            </a:p>
          </p:txBody>
        </p:sp>
        <p:pic>
          <p:nvPicPr>
            <p:cNvPr id="210"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0881" y="1620293"/>
              <a:ext cx="219795" cy="22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7"/>
          <p:cNvGrpSpPr/>
          <p:nvPr/>
        </p:nvGrpSpPr>
        <p:grpSpPr bwMode="auto">
          <a:xfrm>
            <a:off x="6746358" y="3586753"/>
            <a:ext cx="615315" cy="600164"/>
            <a:chOff x="3147611" y="1614487"/>
            <a:chExt cx="578430" cy="600588"/>
          </a:xfrm>
        </p:grpSpPr>
        <p:sp>
          <p:nvSpPr>
            <p:cNvPr id="212" name="TextBox 5"/>
            <p:cNvSpPr txBox="1">
              <a:spLocks noChangeArrowheads="1"/>
            </p:cNvSpPr>
            <p:nvPr/>
          </p:nvSpPr>
          <p:spPr bwMode="auto">
            <a:xfrm>
              <a:off x="3147611" y="1614487"/>
              <a:ext cx="578430" cy="6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100" dirty="0">
                  <a:latin typeface="Arial" panose="020B0604020202020204" pitchFamily="34" charset="0"/>
                  <a:ea typeface="MS PGothic" panose="020B0600070205080204" pitchFamily="34" charset="-128"/>
                </a:rPr>
                <a:t>5D</a:t>
              </a:r>
              <a:endParaRPr lang="en-US" altLang="en-US" sz="1600" baseline="30000" dirty="0">
                <a:latin typeface="Arial" panose="020B0604020202020204" pitchFamily="34" charset="0"/>
                <a:ea typeface="MS PGothic" panose="020B0600070205080204" pitchFamily="34" charset="-128"/>
              </a:endParaRPr>
            </a:p>
            <a:p>
              <a:pPr algn="ctr" eaLnBrk="1" hangingPunct="1">
                <a:spcBef>
                  <a:spcPct val="0"/>
                </a:spcBef>
                <a:buFontTx/>
                <a:buNone/>
              </a:pPr>
              <a:endParaRPr lang="en-US" altLang="en-US" sz="1100" dirty="0">
                <a:latin typeface="Arial" panose="020B0604020202020204" pitchFamily="34" charset="0"/>
                <a:ea typeface="MS PGothic" panose="020B0600070205080204" pitchFamily="34" charset="-128"/>
              </a:endParaRPr>
            </a:p>
            <a:p>
              <a:pPr algn="ctr" eaLnBrk="1" hangingPunct="1">
                <a:spcBef>
                  <a:spcPct val="0"/>
                </a:spcBef>
                <a:buFontTx/>
                <a:buNone/>
              </a:pPr>
              <a:r>
                <a:rPr lang="en-US" altLang="en-US" sz="1100" dirty="0">
                  <a:latin typeface="Arial" panose="020B0604020202020204" pitchFamily="34" charset="0"/>
                  <a:ea typeface="MS PGothic" panose="020B0600070205080204" pitchFamily="34" charset="-128"/>
                </a:rPr>
                <a:t>#31bis</a:t>
              </a:r>
            </a:p>
          </p:txBody>
        </p:sp>
        <p:pic>
          <p:nvPicPr>
            <p:cNvPr id="213"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0385" y="1780197"/>
              <a:ext cx="219794"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7"/>
          <p:cNvGrpSpPr/>
          <p:nvPr/>
        </p:nvGrpSpPr>
        <p:grpSpPr bwMode="auto">
          <a:xfrm>
            <a:off x="11230349" y="3586753"/>
            <a:ext cx="601345" cy="600164"/>
            <a:chOff x="3284096" y="1614487"/>
            <a:chExt cx="599802" cy="600974"/>
          </a:xfrm>
        </p:grpSpPr>
        <p:sp>
          <p:nvSpPr>
            <p:cNvPr id="215" name="TextBox 5"/>
            <p:cNvSpPr txBox="1">
              <a:spLocks noChangeArrowheads="1"/>
            </p:cNvSpPr>
            <p:nvPr/>
          </p:nvSpPr>
          <p:spPr bwMode="auto">
            <a:xfrm>
              <a:off x="3284096" y="1614487"/>
              <a:ext cx="599802" cy="60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  5D</a:t>
              </a:r>
            </a:p>
            <a:p>
              <a:pPr eaLnBrk="1" hangingPunct="1">
                <a:spcBef>
                  <a:spcPct val="0"/>
                </a:spcBef>
                <a:buFontTx/>
                <a:buNone/>
              </a:pPr>
              <a:endParaRPr lang="en-US" altLang="en-US" sz="1100" dirty="0">
                <a:latin typeface="Arial" panose="020B0604020202020204" pitchFamily="34" charset="0"/>
                <a:ea typeface="MS PGothic" panose="020B0600070205080204" pitchFamily="34" charset="-128"/>
              </a:endParaRPr>
            </a:p>
            <a:p>
              <a:pPr eaLnBrk="1" hangingPunct="1">
                <a:spcBef>
                  <a:spcPct val="0"/>
                </a:spcBef>
                <a:buFontTx/>
                <a:buNone/>
              </a:pPr>
              <a:r>
                <a:rPr lang="en-US" altLang="en-US" sz="1100" dirty="0">
                  <a:latin typeface="Arial" panose="020B0604020202020204" pitchFamily="34" charset="0"/>
                  <a:ea typeface="MS PGothic" panose="020B0600070205080204" pitchFamily="34" charset="-128"/>
                </a:rPr>
                <a:t>#36bis</a:t>
              </a:r>
            </a:p>
          </p:txBody>
        </p:sp>
        <p:pic>
          <p:nvPicPr>
            <p:cNvPr id="216" name="Picture 3" descr="C:\Users\erajoab\Documents\Pictures_\Logos\itu-international_telecommunication_union-logo_transparent background.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7700" y="1796261"/>
              <a:ext cx="219793" cy="22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7" name="图片 216"/>
          <p:cNvPicPr>
            <a:picLocks noChangeAspect="1"/>
          </p:cNvPicPr>
          <p:nvPr/>
        </p:nvPicPr>
        <p:blipFill>
          <a:blip r:embed="rId5" cstate="print"/>
          <a:stretch>
            <a:fillRect/>
          </a:stretch>
        </p:blipFill>
        <p:spPr>
          <a:xfrm>
            <a:off x="516392" y="2033862"/>
            <a:ext cx="877410" cy="505743"/>
          </a:xfrm>
          <a:prstGeom prst="rect">
            <a:avLst/>
          </a:prstGeom>
        </p:spPr>
      </p:pic>
      <p:grpSp>
        <p:nvGrpSpPr>
          <p:cNvPr id="21" name="组合 219"/>
          <p:cNvGrpSpPr/>
          <p:nvPr/>
        </p:nvGrpSpPr>
        <p:grpSpPr>
          <a:xfrm>
            <a:off x="1897380" y="1875904"/>
            <a:ext cx="504190" cy="645160"/>
            <a:chOff x="1548" y="3374"/>
            <a:chExt cx="794" cy="1016"/>
          </a:xfrm>
        </p:grpSpPr>
        <p:sp>
          <p:nvSpPr>
            <p:cNvPr id="130"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#75</a:t>
              </a:r>
            </a:p>
          </p:txBody>
        </p:sp>
        <p:pic>
          <p:nvPicPr>
            <p:cNvPr id="219" name="图片 218"/>
            <p:cNvPicPr>
              <a:picLocks noChangeAspect="1"/>
            </p:cNvPicPr>
            <p:nvPr/>
          </p:nvPicPr>
          <p:blipFill>
            <a:blip r:embed="rId5" cstate="print"/>
            <a:stretch>
              <a:fillRect/>
            </a:stretch>
          </p:blipFill>
          <p:spPr>
            <a:xfrm>
              <a:off x="1698" y="3714"/>
              <a:ext cx="622" cy="358"/>
            </a:xfrm>
            <a:prstGeom prst="rect">
              <a:avLst/>
            </a:prstGeom>
          </p:spPr>
        </p:pic>
      </p:grpSp>
      <p:grpSp>
        <p:nvGrpSpPr>
          <p:cNvPr id="22" name="组合 241"/>
          <p:cNvGrpSpPr/>
          <p:nvPr/>
        </p:nvGrpSpPr>
        <p:grpSpPr>
          <a:xfrm>
            <a:off x="2505075" y="1875904"/>
            <a:ext cx="504190" cy="645160"/>
            <a:chOff x="1548" y="3374"/>
            <a:chExt cx="794" cy="1016"/>
          </a:xfrm>
        </p:grpSpPr>
        <p:sp>
          <p:nvSpPr>
            <p:cNvPr id="243"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#76</a:t>
              </a:r>
            </a:p>
          </p:txBody>
        </p:sp>
        <p:pic>
          <p:nvPicPr>
            <p:cNvPr id="244" name="图片 243"/>
            <p:cNvPicPr>
              <a:picLocks noChangeAspect="1"/>
            </p:cNvPicPr>
            <p:nvPr/>
          </p:nvPicPr>
          <p:blipFill>
            <a:blip r:embed="rId5" cstate="print"/>
            <a:stretch>
              <a:fillRect/>
            </a:stretch>
          </p:blipFill>
          <p:spPr>
            <a:xfrm>
              <a:off x="1698" y="3714"/>
              <a:ext cx="622" cy="358"/>
            </a:xfrm>
            <a:prstGeom prst="rect">
              <a:avLst/>
            </a:prstGeom>
          </p:spPr>
        </p:pic>
      </p:grpSp>
      <p:grpSp>
        <p:nvGrpSpPr>
          <p:cNvPr id="23" name="组合 244"/>
          <p:cNvGrpSpPr/>
          <p:nvPr/>
        </p:nvGrpSpPr>
        <p:grpSpPr>
          <a:xfrm>
            <a:off x="3112770" y="1875904"/>
            <a:ext cx="504190" cy="645160"/>
            <a:chOff x="1548" y="3374"/>
            <a:chExt cx="794" cy="1016"/>
          </a:xfrm>
        </p:grpSpPr>
        <p:sp>
          <p:nvSpPr>
            <p:cNvPr id="246"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#77</a:t>
              </a:r>
            </a:p>
          </p:txBody>
        </p:sp>
        <p:pic>
          <p:nvPicPr>
            <p:cNvPr id="247" name="图片 246"/>
            <p:cNvPicPr>
              <a:picLocks noChangeAspect="1"/>
            </p:cNvPicPr>
            <p:nvPr/>
          </p:nvPicPr>
          <p:blipFill>
            <a:blip r:embed="rId5" cstate="print"/>
            <a:stretch>
              <a:fillRect/>
            </a:stretch>
          </p:blipFill>
          <p:spPr>
            <a:xfrm>
              <a:off x="1698" y="3714"/>
              <a:ext cx="622" cy="358"/>
            </a:xfrm>
            <a:prstGeom prst="rect">
              <a:avLst/>
            </a:prstGeom>
          </p:spPr>
        </p:pic>
      </p:grpSp>
      <p:grpSp>
        <p:nvGrpSpPr>
          <p:cNvPr id="24" name="组合 247"/>
          <p:cNvGrpSpPr/>
          <p:nvPr/>
        </p:nvGrpSpPr>
        <p:grpSpPr>
          <a:xfrm>
            <a:off x="3720465" y="1875904"/>
            <a:ext cx="504190" cy="645160"/>
            <a:chOff x="1548" y="3374"/>
            <a:chExt cx="794" cy="1016"/>
          </a:xfrm>
        </p:grpSpPr>
        <p:sp>
          <p:nvSpPr>
            <p:cNvPr id="249"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#78</a:t>
              </a:r>
            </a:p>
          </p:txBody>
        </p:sp>
        <p:pic>
          <p:nvPicPr>
            <p:cNvPr id="250" name="图片 249"/>
            <p:cNvPicPr>
              <a:picLocks noChangeAspect="1"/>
            </p:cNvPicPr>
            <p:nvPr/>
          </p:nvPicPr>
          <p:blipFill>
            <a:blip r:embed="rId5" cstate="print"/>
            <a:stretch>
              <a:fillRect/>
            </a:stretch>
          </p:blipFill>
          <p:spPr>
            <a:xfrm>
              <a:off x="1698" y="3714"/>
              <a:ext cx="622" cy="358"/>
            </a:xfrm>
            <a:prstGeom prst="rect">
              <a:avLst/>
            </a:prstGeom>
          </p:spPr>
        </p:pic>
      </p:grpSp>
      <p:grpSp>
        <p:nvGrpSpPr>
          <p:cNvPr id="25" name="组合 250"/>
          <p:cNvGrpSpPr/>
          <p:nvPr/>
        </p:nvGrpSpPr>
        <p:grpSpPr>
          <a:xfrm>
            <a:off x="4328160" y="1875904"/>
            <a:ext cx="504190" cy="645160"/>
            <a:chOff x="1548" y="3374"/>
            <a:chExt cx="794" cy="1016"/>
          </a:xfrm>
        </p:grpSpPr>
        <p:sp>
          <p:nvSpPr>
            <p:cNvPr id="252"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#79</a:t>
              </a:r>
            </a:p>
          </p:txBody>
        </p:sp>
        <p:pic>
          <p:nvPicPr>
            <p:cNvPr id="253" name="图片 252"/>
            <p:cNvPicPr>
              <a:picLocks noChangeAspect="1"/>
            </p:cNvPicPr>
            <p:nvPr/>
          </p:nvPicPr>
          <p:blipFill>
            <a:blip r:embed="rId5" cstate="print"/>
            <a:stretch>
              <a:fillRect/>
            </a:stretch>
          </p:blipFill>
          <p:spPr>
            <a:xfrm>
              <a:off x="1698" y="3714"/>
              <a:ext cx="622" cy="358"/>
            </a:xfrm>
            <a:prstGeom prst="rect">
              <a:avLst/>
            </a:prstGeom>
          </p:spPr>
        </p:pic>
      </p:grpSp>
      <p:grpSp>
        <p:nvGrpSpPr>
          <p:cNvPr id="26" name="组合 253"/>
          <p:cNvGrpSpPr/>
          <p:nvPr/>
        </p:nvGrpSpPr>
        <p:grpSpPr>
          <a:xfrm>
            <a:off x="4935855" y="1875904"/>
            <a:ext cx="504190" cy="645160"/>
            <a:chOff x="1548" y="3374"/>
            <a:chExt cx="794" cy="1016"/>
          </a:xfrm>
        </p:grpSpPr>
        <p:sp>
          <p:nvSpPr>
            <p:cNvPr id="255"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#80</a:t>
              </a:r>
            </a:p>
          </p:txBody>
        </p:sp>
        <p:pic>
          <p:nvPicPr>
            <p:cNvPr id="256" name="图片 255"/>
            <p:cNvPicPr>
              <a:picLocks noChangeAspect="1"/>
            </p:cNvPicPr>
            <p:nvPr/>
          </p:nvPicPr>
          <p:blipFill>
            <a:blip r:embed="rId5" cstate="print"/>
            <a:stretch>
              <a:fillRect/>
            </a:stretch>
          </p:blipFill>
          <p:spPr>
            <a:xfrm>
              <a:off x="1698" y="3714"/>
              <a:ext cx="622" cy="358"/>
            </a:xfrm>
            <a:prstGeom prst="rect">
              <a:avLst/>
            </a:prstGeom>
          </p:spPr>
        </p:pic>
      </p:grpSp>
      <p:grpSp>
        <p:nvGrpSpPr>
          <p:cNvPr id="27" name="组合 256"/>
          <p:cNvGrpSpPr/>
          <p:nvPr/>
        </p:nvGrpSpPr>
        <p:grpSpPr>
          <a:xfrm>
            <a:off x="5546725" y="1882889"/>
            <a:ext cx="504190" cy="645160"/>
            <a:chOff x="1548" y="3374"/>
            <a:chExt cx="794" cy="1016"/>
          </a:xfrm>
        </p:grpSpPr>
        <p:sp>
          <p:nvSpPr>
            <p:cNvPr id="258"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#81</a:t>
              </a:r>
            </a:p>
          </p:txBody>
        </p:sp>
        <p:pic>
          <p:nvPicPr>
            <p:cNvPr id="259" name="图片 258"/>
            <p:cNvPicPr>
              <a:picLocks noChangeAspect="1"/>
            </p:cNvPicPr>
            <p:nvPr/>
          </p:nvPicPr>
          <p:blipFill>
            <a:blip r:embed="rId5" cstate="print"/>
            <a:stretch>
              <a:fillRect/>
            </a:stretch>
          </p:blipFill>
          <p:spPr>
            <a:xfrm>
              <a:off x="1698" y="3714"/>
              <a:ext cx="622" cy="358"/>
            </a:xfrm>
            <a:prstGeom prst="rect">
              <a:avLst/>
            </a:prstGeom>
          </p:spPr>
        </p:pic>
      </p:grpSp>
      <p:grpSp>
        <p:nvGrpSpPr>
          <p:cNvPr id="28" name="组合 259"/>
          <p:cNvGrpSpPr/>
          <p:nvPr/>
        </p:nvGrpSpPr>
        <p:grpSpPr>
          <a:xfrm>
            <a:off x="6151245" y="1875904"/>
            <a:ext cx="504190" cy="645160"/>
            <a:chOff x="1548" y="3374"/>
            <a:chExt cx="794" cy="1016"/>
          </a:xfrm>
        </p:grpSpPr>
        <p:sp>
          <p:nvSpPr>
            <p:cNvPr id="261"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#82</a:t>
              </a:r>
            </a:p>
          </p:txBody>
        </p:sp>
        <p:pic>
          <p:nvPicPr>
            <p:cNvPr id="262" name="图片 261"/>
            <p:cNvPicPr>
              <a:picLocks noChangeAspect="1"/>
            </p:cNvPicPr>
            <p:nvPr/>
          </p:nvPicPr>
          <p:blipFill>
            <a:blip r:embed="rId5" cstate="print"/>
            <a:stretch>
              <a:fillRect/>
            </a:stretch>
          </p:blipFill>
          <p:spPr>
            <a:xfrm>
              <a:off x="1698" y="3714"/>
              <a:ext cx="622" cy="358"/>
            </a:xfrm>
            <a:prstGeom prst="rect">
              <a:avLst/>
            </a:prstGeom>
          </p:spPr>
        </p:pic>
      </p:grpSp>
      <p:grpSp>
        <p:nvGrpSpPr>
          <p:cNvPr id="29" name="组合 262"/>
          <p:cNvGrpSpPr/>
          <p:nvPr/>
        </p:nvGrpSpPr>
        <p:grpSpPr>
          <a:xfrm>
            <a:off x="6758940" y="1875904"/>
            <a:ext cx="504190" cy="645160"/>
            <a:chOff x="1548" y="3374"/>
            <a:chExt cx="794" cy="1016"/>
          </a:xfrm>
        </p:grpSpPr>
        <p:sp>
          <p:nvSpPr>
            <p:cNvPr id="264"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#83</a:t>
              </a:r>
            </a:p>
          </p:txBody>
        </p:sp>
        <p:pic>
          <p:nvPicPr>
            <p:cNvPr id="265" name="图片 264"/>
            <p:cNvPicPr>
              <a:picLocks noChangeAspect="1"/>
            </p:cNvPicPr>
            <p:nvPr/>
          </p:nvPicPr>
          <p:blipFill>
            <a:blip r:embed="rId5" cstate="print"/>
            <a:stretch>
              <a:fillRect/>
            </a:stretch>
          </p:blipFill>
          <p:spPr>
            <a:xfrm>
              <a:off x="1698" y="3714"/>
              <a:ext cx="622" cy="358"/>
            </a:xfrm>
            <a:prstGeom prst="rect">
              <a:avLst/>
            </a:prstGeom>
          </p:spPr>
        </p:pic>
      </p:grpSp>
      <p:grpSp>
        <p:nvGrpSpPr>
          <p:cNvPr id="30" name="组合 265"/>
          <p:cNvGrpSpPr/>
          <p:nvPr/>
        </p:nvGrpSpPr>
        <p:grpSpPr>
          <a:xfrm>
            <a:off x="7366635" y="1875904"/>
            <a:ext cx="504190" cy="645160"/>
            <a:chOff x="1548" y="3374"/>
            <a:chExt cx="794" cy="1016"/>
          </a:xfrm>
        </p:grpSpPr>
        <p:sp>
          <p:nvSpPr>
            <p:cNvPr id="267"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#84</a:t>
              </a:r>
            </a:p>
          </p:txBody>
        </p:sp>
        <p:pic>
          <p:nvPicPr>
            <p:cNvPr id="268" name="图片 267"/>
            <p:cNvPicPr>
              <a:picLocks noChangeAspect="1"/>
            </p:cNvPicPr>
            <p:nvPr/>
          </p:nvPicPr>
          <p:blipFill>
            <a:blip r:embed="rId5" cstate="print"/>
            <a:stretch>
              <a:fillRect/>
            </a:stretch>
          </p:blipFill>
          <p:spPr>
            <a:xfrm>
              <a:off x="1698" y="3714"/>
              <a:ext cx="622" cy="358"/>
            </a:xfrm>
            <a:prstGeom prst="rect">
              <a:avLst/>
            </a:prstGeom>
          </p:spPr>
        </p:pic>
      </p:grpSp>
      <p:grpSp>
        <p:nvGrpSpPr>
          <p:cNvPr id="31" name="组合 268"/>
          <p:cNvGrpSpPr/>
          <p:nvPr/>
        </p:nvGrpSpPr>
        <p:grpSpPr>
          <a:xfrm>
            <a:off x="7974330" y="1875904"/>
            <a:ext cx="504190" cy="645160"/>
            <a:chOff x="1548" y="3374"/>
            <a:chExt cx="794" cy="1016"/>
          </a:xfrm>
        </p:grpSpPr>
        <p:sp>
          <p:nvSpPr>
            <p:cNvPr id="270"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#85</a:t>
              </a:r>
            </a:p>
          </p:txBody>
        </p:sp>
        <p:pic>
          <p:nvPicPr>
            <p:cNvPr id="271" name="图片 270"/>
            <p:cNvPicPr>
              <a:picLocks noChangeAspect="1"/>
            </p:cNvPicPr>
            <p:nvPr/>
          </p:nvPicPr>
          <p:blipFill>
            <a:blip r:embed="rId5" cstate="print"/>
            <a:stretch>
              <a:fillRect/>
            </a:stretch>
          </p:blipFill>
          <p:spPr>
            <a:xfrm>
              <a:off x="1698" y="3714"/>
              <a:ext cx="622" cy="358"/>
            </a:xfrm>
            <a:prstGeom prst="rect">
              <a:avLst/>
            </a:prstGeom>
          </p:spPr>
        </p:pic>
      </p:grpSp>
      <p:grpSp>
        <p:nvGrpSpPr>
          <p:cNvPr id="224" name="组合 271"/>
          <p:cNvGrpSpPr/>
          <p:nvPr/>
        </p:nvGrpSpPr>
        <p:grpSpPr>
          <a:xfrm>
            <a:off x="8582025" y="1875904"/>
            <a:ext cx="504190" cy="645160"/>
            <a:chOff x="1548" y="3374"/>
            <a:chExt cx="794" cy="1016"/>
          </a:xfrm>
        </p:grpSpPr>
        <p:sp>
          <p:nvSpPr>
            <p:cNvPr id="273"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#86</a:t>
              </a:r>
            </a:p>
          </p:txBody>
        </p:sp>
        <p:pic>
          <p:nvPicPr>
            <p:cNvPr id="274" name="图片 273"/>
            <p:cNvPicPr>
              <a:picLocks noChangeAspect="1"/>
            </p:cNvPicPr>
            <p:nvPr/>
          </p:nvPicPr>
          <p:blipFill>
            <a:blip r:embed="rId5" cstate="print"/>
            <a:stretch>
              <a:fillRect/>
            </a:stretch>
          </p:blipFill>
          <p:spPr>
            <a:xfrm>
              <a:off x="1698" y="3714"/>
              <a:ext cx="622" cy="358"/>
            </a:xfrm>
            <a:prstGeom prst="rect">
              <a:avLst/>
            </a:prstGeom>
          </p:spPr>
        </p:pic>
      </p:grpSp>
      <p:grpSp>
        <p:nvGrpSpPr>
          <p:cNvPr id="225" name="组合 274"/>
          <p:cNvGrpSpPr/>
          <p:nvPr/>
        </p:nvGrpSpPr>
        <p:grpSpPr>
          <a:xfrm>
            <a:off x="9367141" y="1875904"/>
            <a:ext cx="504190" cy="645160"/>
            <a:chOff x="1548" y="3374"/>
            <a:chExt cx="794" cy="1016"/>
          </a:xfrm>
        </p:grpSpPr>
        <p:sp>
          <p:nvSpPr>
            <p:cNvPr id="276"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#87</a:t>
              </a:r>
            </a:p>
          </p:txBody>
        </p:sp>
        <p:pic>
          <p:nvPicPr>
            <p:cNvPr id="277" name="图片 276"/>
            <p:cNvPicPr>
              <a:picLocks noChangeAspect="1"/>
            </p:cNvPicPr>
            <p:nvPr/>
          </p:nvPicPr>
          <p:blipFill>
            <a:blip r:embed="rId5" cstate="print"/>
            <a:stretch>
              <a:fillRect/>
            </a:stretch>
          </p:blipFill>
          <p:spPr>
            <a:xfrm>
              <a:off x="1698" y="3714"/>
              <a:ext cx="622" cy="358"/>
            </a:xfrm>
            <a:prstGeom prst="rect">
              <a:avLst/>
            </a:prstGeom>
          </p:spPr>
        </p:pic>
      </p:grpSp>
      <p:grpSp>
        <p:nvGrpSpPr>
          <p:cNvPr id="226" name="组合 277"/>
          <p:cNvGrpSpPr/>
          <p:nvPr/>
        </p:nvGrpSpPr>
        <p:grpSpPr>
          <a:xfrm>
            <a:off x="9974836" y="1875904"/>
            <a:ext cx="504190" cy="645160"/>
            <a:chOff x="1548" y="3374"/>
            <a:chExt cx="794" cy="1016"/>
          </a:xfrm>
        </p:grpSpPr>
        <p:sp>
          <p:nvSpPr>
            <p:cNvPr id="279"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#88</a:t>
              </a:r>
            </a:p>
          </p:txBody>
        </p:sp>
        <p:pic>
          <p:nvPicPr>
            <p:cNvPr id="280" name="图片 279"/>
            <p:cNvPicPr>
              <a:picLocks noChangeAspect="1"/>
            </p:cNvPicPr>
            <p:nvPr/>
          </p:nvPicPr>
          <p:blipFill>
            <a:blip r:embed="rId5" cstate="print"/>
            <a:stretch>
              <a:fillRect/>
            </a:stretch>
          </p:blipFill>
          <p:spPr>
            <a:xfrm>
              <a:off x="1698" y="3714"/>
              <a:ext cx="622" cy="358"/>
            </a:xfrm>
            <a:prstGeom prst="rect">
              <a:avLst/>
            </a:prstGeom>
          </p:spPr>
        </p:pic>
      </p:grpSp>
      <p:grpSp>
        <p:nvGrpSpPr>
          <p:cNvPr id="227" name="组合 280"/>
          <p:cNvGrpSpPr/>
          <p:nvPr/>
        </p:nvGrpSpPr>
        <p:grpSpPr>
          <a:xfrm>
            <a:off x="10582531" y="1875904"/>
            <a:ext cx="504190" cy="645160"/>
            <a:chOff x="1548" y="3374"/>
            <a:chExt cx="794" cy="1016"/>
          </a:xfrm>
        </p:grpSpPr>
        <p:sp>
          <p:nvSpPr>
            <p:cNvPr id="282"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#89</a:t>
              </a:r>
            </a:p>
          </p:txBody>
        </p:sp>
        <p:pic>
          <p:nvPicPr>
            <p:cNvPr id="283" name="图片 282"/>
            <p:cNvPicPr>
              <a:picLocks noChangeAspect="1"/>
            </p:cNvPicPr>
            <p:nvPr/>
          </p:nvPicPr>
          <p:blipFill>
            <a:blip r:embed="rId5" cstate="print"/>
            <a:stretch>
              <a:fillRect/>
            </a:stretch>
          </p:blipFill>
          <p:spPr>
            <a:xfrm>
              <a:off x="1698" y="3714"/>
              <a:ext cx="622" cy="358"/>
            </a:xfrm>
            <a:prstGeom prst="rect">
              <a:avLst/>
            </a:prstGeom>
          </p:spPr>
        </p:pic>
      </p:grpSp>
      <p:grpSp>
        <p:nvGrpSpPr>
          <p:cNvPr id="228" name="组合 283"/>
          <p:cNvGrpSpPr/>
          <p:nvPr/>
        </p:nvGrpSpPr>
        <p:grpSpPr>
          <a:xfrm>
            <a:off x="11190226" y="1875904"/>
            <a:ext cx="504190" cy="645160"/>
            <a:chOff x="1548" y="3374"/>
            <a:chExt cx="794" cy="1016"/>
          </a:xfrm>
        </p:grpSpPr>
        <p:sp>
          <p:nvSpPr>
            <p:cNvPr id="285" name="TextBox 5"/>
            <p:cNvSpPr txBox="1">
              <a:spLocks noChangeArrowheads="1"/>
            </p:cNvSpPr>
            <p:nvPr/>
          </p:nvSpPr>
          <p:spPr bwMode="auto">
            <a:xfrm>
              <a:off x="1548" y="3374"/>
              <a:ext cx="794"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ea typeface="MS PGothic" panose="020B0600070205080204" pitchFamily="34" charset="-128"/>
                </a:rPr>
                <a:t>RAN</a:t>
              </a:r>
            </a:p>
            <a:p>
              <a:pPr eaLnBrk="1" hangingPunct="1">
                <a:spcBef>
                  <a:spcPct val="0"/>
                </a:spcBef>
                <a:buFontTx/>
                <a:buNone/>
              </a:pPr>
              <a:endParaRPr lang="en-US" altLang="en-US" sz="1200">
                <a:latin typeface="Arial" panose="020B0604020202020204" pitchFamily="34" charset="0"/>
                <a:ea typeface="MS PGothic" panose="020B0600070205080204" pitchFamily="34" charset="-128"/>
              </a:endParaRPr>
            </a:p>
            <a:p>
              <a:pPr eaLnBrk="1" hangingPunct="1">
                <a:spcBef>
                  <a:spcPct val="0"/>
                </a:spcBef>
                <a:buFontTx/>
                <a:buNone/>
              </a:pPr>
              <a:r>
                <a:rPr lang="en-US" altLang="en-US" sz="1200">
                  <a:latin typeface="Arial" panose="020B0604020202020204" pitchFamily="34" charset="0"/>
                  <a:ea typeface="MS PGothic" panose="020B0600070205080204" pitchFamily="34" charset="-128"/>
                </a:rPr>
                <a:t>#90</a:t>
              </a:r>
            </a:p>
          </p:txBody>
        </p:sp>
        <p:pic>
          <p:nvPicPr>
            <p:cNvPr id="286" name="图片 285"/>
            <p:cNvPicPr>
              <a:picLocks noChangeAspect="1"/>
            </p:cNvPicPr>
            <p:nvPr/>
          </p:nvPicPr>
          <p:blipFill>
            <a:blip r:embed="rId5" cstate="print"/>
            <a:stretch>
              <a:fillRect/>
            </a:stretch>
          </p:blipFill>
          <p:spPr>
            <a:xfrm>
              <a:off x="1698" y="3714"/>
              <a:ext cx="622" cy="358"/>
            </a:xfrm>
            <a:prstGeom prst="rect">
              <a:avLst/>
            </a:prstGeom>
          </p:spPr>
        </p:pic>
      </p:grpSp>
      <p:cxnSp>
        <p:nvCxnSpPr>
          <p:cNvPr id="120" name="直接箭头连接符 119"/>
          <p:cNvCxnSpPr>
            <a:endCxn id="185" idx="0"/>
          </p:cNvCxnSpPr>
          <p:nvPr/>
        </p:nvCxnSpPr>
        <p:spPr bwMode="auto">
          <a:xfrm>
            <a:off x="3945835" y="2775687"/>
            <a:ext cx="654223" cy="811066"/>
          </a:xfrm>
          <a:prstGeom prst="straightConnector1">
            <a:avLst/>
          </a:prstGeom>
          <a:gradFill rotWithShape="0">
            <a:gsLst>
              <a:gs pos="0">
                <a:srgbClr val="074EB3"/>
              </a:gs>
              <a:gs pos="100000">
                <a:srgbClr val="0B3280"/>
              </a:gs>
            </a:gsLst>
            <a:lin ang="5400000" scaled="1"/>
          </a:gradFill>
          <a:ln w="28575">
            <a:solidFill>
              <a:srgbClr val="00B050"/>
            </a:solidFill>
            <a:tailEnd type="arrow"/>
          </a:ln>
        </p:spPr>
      </p:cxnSp>
      <p:cxnSp>
        <p:nvCxnSpPr>
          <p:cNvPr id="122" name="直接箭头连接符 121"/>
          <p:cNvCxnSpPr>
            <a:endCxn id="191" idx="0"/>
          </p:cNvCxnSpPr>
          <p:nvPr/>
        </p:nvCxnSpPr>
        <p:spPr bwMode="auto">
          <a:xfrm>
            <a:off x="5715000" y="2716052"/>
            <a:ext cx="456048" cy="870701"/>
          </a:xfrm>
          <a:prstGeom prst="straightConnector1">
            <a:avLst/>
          </a:prstGeom>
          <a:gradFill rotWithShape="0">
            <a:gsLst>
              <a:gs pos="0">
                <a:srgbClr val="074EB3"/>
              </a:gs>
              <a:gs pos="100000">
                <a:srgbClr val="0B3280"/>
              </a:gs>
            </a:gsLst>
            <a:lin ang="5400000" scaled="1"/>
          </a:gradFill>
          <a:ln w="28575">
            <a:solidFill>
              <a:srgbClr val="00B050"/>
            </a:solidFill>
            <a:tailEnd type="arrow"/>
          </a:ln>
        </p:spPr>
      </p:cxnSp>
      <p:cxnSp>
        <p:nvCxnSpPr>
          <p:cNvPr id="124" name="直接箭头连接符 123"/>
          <p:cNvCxnSpPr>
            <a:endCxn id="194" idx="0"/>
          </p:cNvCxnSpPr>
          <p:nvPr/>
        </p:nvCxnSpPr>
        <p:spPr bwMode="auto">
          <a:xfrm>
            <a:off x="7756634" y="2774888"/>
            <a:ext cx="289569" cy="811865"/>
          </a:xfrm>
          <a:prstGeom prst="straightConnector1">
            <a:avLst/>
          </a:prstGeom>
          <a:gradFill rotWithShape="0">
            <a:gsLst>
              <a:gs pos="0">
                <a:srgbClr val="074EB3"/>
              </a:gs>
              <a:gs pos="100000">
                <a:srgbClr val="0B3280"/>
              </a:gs>
            </a:gsLst>
            <a:lin ang="5400000" scaled="1"/>
          </a:gradFill>
          <a:ln w="28575">
            <a:solidFill>
              <a:srgbClr val="00B050"/>
            </a:solidFill>
            <a:tailEnd type="arrow"/>
          </a:ln>
        </p:spPr>
      </p:cxnSp>
      <p:pic>
        <p:nvPicPr>
          <p:cNvPr id="126" name="图片 125"/>
          <p:cNvPicPr>
            <a:picLocks noChangeAspect="1"/>
          </p:cNvPicPr>
          <p:nvPr/>
        </p:nvPicPr>
        <p:blipFill>
          <a:blip r:embed="rId6" cstate="print"/>
          <a:stretch>
            <a:fillRect/>
          </a:stretch>
        </p:blipFill>
        <p:spPr>
          <a:xfrm>
            <a:off x="391887" y="5555195"/>
            <a:ext cx="1115968" cy="545600"/>
          </a:xfrm>
          <a:prstGeom prst="rect">
            <a:avLst/>
          </a:prstGeom>
        </p:spPr>
      </p:pic>
      <p:sp>
        <p:nvSpPr>
          <p:cNvPr id="128" name="Text Box 25"/>
          <p:cNvSpPr txBox="1">
            <a:spLocks noChangeArrowheads="1"/>
          </p:cNvSpPr>
          <p:nvPr/>
        </p:nvSpPr>
        <p:spPr bwMode="auto">
          <a:xfrm>
            <a:off x="3725839" y="4269082"/>
            <a:ext cx="4519234" cy="289269"/>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200" dirty="0">
                <a:latin typeface="Arial" panose="020B0604020202020204" pitchFamily="34" charset="0"/>
                <a:ea typeface="MS PGothic" panose="020B0600070205080204" pitchFamily="34" charset="-128"/>
              </a:rPr>
              <a:t>Proposals IMT-2020  </a:t>
            </a:r>
          </a:p>
        </p:txBody>
      </p:sp>
      <p:sp>
        <p:nvSpPr>
          <p:cNvPr id="129" name="Text Box 25"/>
          <p:cNvSpPr txBox="1">
            <a:spLocks noChangeArrowheads="1"/>
          </p:cNvSpPr>
          <p:nvPr/>
        </p:nvSpPr>
        <p:spPr bwMode="auto">
          <a:xfrm>
            <a:off x="6073254" y="4568196"/>
            <a:ext cx="3493826" cy="27918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200" dirty="0">
                <a:solidFill>
                  <a:schemeClr val="bg1"/>
                </a:solidFill>
                <a:latin typeface="Arial" panose="020B0604020202020204" pitchFamily="34" charset="0"/>
                <a:ea typeface="MS PGothic" panose="020B0600070205080204" pitchFamily="34" charset="-128"/>
              </a:rPr>
              <a:t>Evaluation  </a:t>
            </a:r>
          </a:p>
        </p:txBody>
      </p:sp>
      <p:cxnSp>
        <p:nvCxnSpPr>
          <p:cNvPr id="139" name="Straight Connector 103"/>
          <p:cNvCxnSpPr/>
          <p:nvPr/>
        </p:nvCxnSpPr>
        <p:spPr bwMode="auto">
          <a:xfrm>
            <a:off x="9341892" y="1849272"/>
            <a:ext cx="27296" cy="43399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0" name="Straight Connector 103"/>
          <p:cNvCxnSpPr/>
          <p:nvPr/>
        </p:nvCxnSpPr>
        <p:spPr bwMode="auto">
          <a:xfrm>
            <a:off x="11855355" y="1865194"/>
            <a:ext cx="27296" cy="43399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2" name="直接箭头连接符 141"/>
          <p:cNvCxnSpPr>
            <a:endCxn id="194" idx="2"/>
          </p:cNvCxnSpPr>
          <p:nvPr/>
        </p:nvCxnSpPr>
        <p:spPr bwMode="auto">
          <a:xfrm flipV="1">
            <a:off x="7245626" y="4186828"/>
            <a:ext cx="800577" cy="1510964"/>
          </a:xfrm>
          <a:prstGeom prst="straightConnector1">
            <a:avLst/>
          </a:prstGeom>
          <a:gradFill rotWithShape="0">
            <a:gsLst>
              <a:gs pos="0">
                <a:srgbClr val="074EB3"/>
              </a:gs>
              <a:gs pos="100000">
                <a:srgbClr val="0B3280"/>
              </a:gs>
            </a:gsLst>
            <a:lin ang="5400000" scaled="1"/>
          </a:gradFill>
          <a:ln w="28575">
            <a:solidFill>
              <a:srgbClr val="FF6600"/>
            </a:solidFill>
            <a:tailEnd type="arrow"/>
          </a:ln>
        </p:spPr>
      </p:cxnSp>
      <p:cxnSp>
        <p:nvCxnSpPr>
          <p:cNvPr id="146" name="直接箭头连接符 145"/>
          <p:cNvCxnSpPr>
            <a:endCxn id="212" idx="2"/>
          </p:cNvCxnSpPr>
          <p:nvPr/>
        </p:nvCxnSpPr>
        <p:spPr bwMode="auto">
          <a:xfrm flipV="1">
            <a:off x="6589643" y="4186917"/>
            <a:ext cx="464373" cy="1212701"/>
          </a:xfrm>
          <a:prstGeom prst="straightConnector1">
            <a:avLst/>
          </a:prstGeom>
          <a:gradFill rotWithShape="0">
            <a:gsLst>
              <a:gs pos="0">
                <a:srgbClr val="074EB3"/>
              </a:gs>
              <a:gs pos="100000">
                <a:srgbClr val="0B3280"/>
              </a:gs>
            </a:gsLst>
            <a:lin ang="5400000" scaled="1"/>
          </a:gradFill>
          <a:ln w="28575">
            <a:solidFill>
              <a:srgbClr val="FF6600"/>
            </a:solidFill>
            <a:tailEnd type="arrow"/>
          </a:ln>
        </p:spPr>
      </p:cxnSp>
      <p:cxnSp>
        <p:nvCxnSpPr>
          <p:cNvPr id="148" name="直接箭头连接符 147"/>
          <p:cNvCxnSpPr>
            <a:endCxn id="197" idx="2"/>
          </p:cNvCxnSpPr>
          <p:nvPr/>
        </p:nvCxnSpPr>
        <p:spPr bwMode="auto">
          <a:xfrm flipV="1">
            <a:off x="8731306" y="4186917"/>
            <a:ext cx="200405" cy="1753724"/>
          </a:xfrm>
          <a:prstGeom prst="straightConnector1">
            <a:avLst/>
          </a:prstGeom>
          <a:gradFill rotWithShape="0">
            <a:gsLst>
              <a:gs pos="0">
                <a:srgbClr val="074EB3"/>
              </a:gs>
              <a:gs pos="100000">
                <a:srgbClr val="0B3280"/>
              </a:gs>
            </a:gsLst>
            <a:lin ang="5400000" scaled="1"/>
          </a:gradFill>
          <a:ln w="28575">
            <a:solidFill>
              <a:srgbClr val="FF6600"/>
            </a:solidFill>
            <a:tailEnd type="arrow"/>
          </a:ln>
        </p:spPr>
      </p:cxnSp>
      <p:sp>
        <p:nvSpPr>
          <p:cNvPr id="150" name="右箭头 149"/>
          <p:cNvSpPr/>
          <p:nvPr/>
        </p:nvSpPr>
        <p:spPr>
          <a:xfrm>
            <a:off x="8008882" y="2468749"/>
            <a:ext cx="3803671" cy="35663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38"/>
          <p:cNvSpPr>
            <a:spLocks noChangeArrowheads="1"/>
          </p:cNvSpPr>
          <p:nvPr/>
        </p:nvSpPr>
        <p:spPr bwMode="auto">
          <a:xfrm>
            <a:off x="8444757" y="1512388"/>
            <a:ext cx="965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auto">
              <a:spcBef>
                <a:spcPts val="0"/>
              </a:spcBef>
              <a:spcAft>
                <a:spcPts val="0"/>
              </a:spcAft>
            </a:pPr>
            <a:r>
              <a:rPr lang="en-US" altLang="zh-CN" sz="1600" b="1" dirty="0">
                <a:solidFill>
                  <a:srgbClr val="FF0000"/>
                </a:solidFill>
                <a:latin typeface="微软雅黑" panose="020B0503020204020204" pitchFamily="34" charset="-122"/>
                <a:ea typeface="微软雅黑" panose="020B0503020204020204" pitchFamily="34" charset="-122"/>
              </a:rPr>
              <a:t>Current</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19" name="五边形 118"/>
          <p:cNvSpPr/>
          <p:nvPr/>
        </p:nvSpPr>
        <p:spPr bwMode="auto">
          <a:xfrm>
            <a:off x="4482548" y="5675070"/>
            <a:ext cx="2894950" cy="321181"/>
          </a:xfrm>
          <a:prstGeom prst="homePlate">
            <a:avLst/>
          </a:prstGeom>
          <a:solidFill>
            <a:srgbClr val="FF5050"/>
          </a:solidFill>
          <a:ln w="10795" cap="flat" cmpd="sng" algn="ctr">
            <a:solidFill>
              <a:schemeClr val="bg1"/>
            </a:solidFill>
            <a:prstDash val="solid"/>
            <a:headEnd type="none" w="med" len="med"/>
            <a:tailEnd type="none" w="med" len="med"/>
          </a:ln>
          <a:effectLst/>
        </p:spPr>
        <p:txBody>
          <a:bodyPr vert="horz" wrap="square" lIns="0" tIns="62180" rIns="0" bIns="62180" numCol="1" rtlCol="0" anchor="ctr" anchorCtr="0" compatLnSpc="1"/>
          <a:lstStyle/>
          <a:p>
            <a:pPr algn="ctr" defTabSz="1243330" fontAlgn="base">
              <a:spcBef>
                <a:spcPct val="0"/>
              </a:spcBef>
              <a:spcAft>
                <a:spcPct val="0"/>
              </a:spcAft>
            </a:pPr>
            <a:r>
              <a:rPr lang="en-US" altLang="zh-CN" sz="16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Platform calibration</a:t>
            </a:r>
            <a:endParaRPr lang="zh-CN" altLang="en-US" sz="16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3" name="五边形 122"/>
          <p:cNvSpPr/>
          <p:nvPr/>
        </p:nvSpPr>
        <p:spPr bwMode="auto">
          <a:xfrm>
            <a:off x="6364519" y="5994594"/>
            <a:ext cx="2638511" cy="294797"/>
          </a:xfrm>
          <a:prstGeom prst="homePlate">
            <a:avLst/>
          </a:prstGeom>
          <a:solidFill>
            <a:srgbClr val="FF5050"/>
          </a:solidFill>
          <a:ln w="10795" cap="flat" cmpd="sng" algn="ctr">
            <a:solidFill>
              <a:schemeClr val="bg1"/>
            </a:solidFill>
            <a:prstDash val="solid"/>
            <a:headEnd type="none" w="med" len="med"/>
            <a:tailEnd type="none" w="med" len="med"/>
          </a:ln>
          <a:effectLst/>
        </p:spPr>
        <p:txBody>
          <a:bodyPr vert="horz" wrap="square" lIns="0" tIns="62180" rIns="0" bIns="62180" numCol="1" rtlCol="0" anchor="ctr" anchorCtr="0" compatLnSpc="1"/>
          <a:lstStyle/>
          <a:p>
            <a:pPr algn="ctr" defTabSz="1243330" fontAlgn="base">
              <a:spcBef>
                <a:spcPct val="0"/>
              </a:spcBef>
              <a:spcAft>
                <a:spcPct val="0"/>
              </a:spcAft>
            </a:pPr>
            <a:r>
              <a:rPr lang="en-US" altLang="zh-CN" sz="16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ChEG report submission</a:t>
            </a:r>
            <a:endParaRPr lang="zh-CN" altLang="en-US" sz="16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5" name="五边形 124"/>
          <p:cNvSpPr/>
          <p:nvPr/>
        </p:nvSpPr>
        <p:spPr bwMode="auto">
          <a:xfrm>
            <a:off x="3742007" y="5420260"/>
            <a:ext cx="2944832" cy="254266"/>
          </a:xfrm>
          <a:prstGeom prst="homePlate">
            <a:avLst/>
          </a:prstGeom>
          <a:solidFill>
            <a:srgbClr val="FF5050"/>
          </a:solidFill>
          <a:ln w="10795" cap="flat" cmpd="sng" algn="ctr">
            <a:solidFill>
              <a:schemeClr val="bg1"/>
            </a:solidFill>
            <a:prstDash val="solid"/>
            <a:headEnd type="none" w="med" len="med"/>
            <a:tailEnd type="none" w="med" len="med"/>
          </a:ln>
          <a:effectLst/>
        </p:spPr>
        <p:txBody>
          <a:bodyPr vert="horz" wrap="square" lIns="0" tIns="62180" rIns="0" bIns="62180" numCol="1" rtlCol="0" anchor="ctr" anchorCtr="0" compatLnSpc="1"/>
          <a:lstStyle/>
          <a:p>
            <a:pPr algn="ctr" defTabSz="1243330" fontAlgn="base">
              <a:spcBef>
                <a:spcPct val="0"/>
              </a:spcBef>
              <a:spcAft>
                <a:spcPct val="0"/>
              </a:spcAft>
            </a:pPr>
            <a:r>
              <a:rPr lang="en-US" altLang="zh-CN" sz="16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Initial Consideration</a:t>
            </a:r>
            <a:endParaRPr lang="zh-CN" altLang="en-US" sz="16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0" name="五边形 159"/>
          <p:cNvSpPr/>
          <p:nvPr/>
        </p:nvSpPr>
        <p:spPr bwMode="auto">
          <a:xfrm>
            <a:off x="5844209" y="2518415"/>
            <a:ext cx="1975488" cy="203921"/>
          </a:xfrm>
          <a:prstGeom prst="homePlate">
            <a:avLst/>
          </a:prstGeom>
          <a:solidFill>
            <a:srgbClr val="00B050"/>
          </a:solidFill>
          <a:ln w="10795" cap="flat" cmpd="sng" algn="ctr">
            <a:solidFill>
              <a:srgbClr val="00B050"/>
            </a:solidFill>
            <a:prstDash val="solid"/>
            <a:headEnd type="none" w="med" len="med"/>
            <a:tailEnd type="none" w="med" len="med"/>
          </a:ln>
          <a:effectLst/>
        </p:spPr>
        <p:txBody>
          <a:bodyPr vert="horz" wrap="square" lIns="0" tIns="62180" rIns="0" bIns="62180" numCol="1" rtlCol="0" anchor="ctr" anchorCtr="0" compatLnSpc="1"/>
          <a:lstStyle/>
          <a:p>
            <a:pPr algn="ctr" defTabSz="1243330" fontAlgn="base">
              <a:spcBef>
                <a:spcPct val="0"/>
              </a:spcBef>
              <a:spcAft>
                <a:spcPct val="0"/>
              </a:spcAft>
            </a:pPr>
            <a:r>
              <a:rPr lang="en-US" altLang="zh-CN" sz="12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Final Submission</a:t>
            </a:r>
            <a:endParaRPr lang="zh-CN" altLang="en-US" sz="12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1" name="五边形 160"/>
          <p:cNvSpPr/>
          <p:nvPr/>
        </p:nvSpPr>
        <p:spPr bwMode="auto">
          <a:xfrm>
            <a:off x="4055165" y="2523253"/>
            <a:ext cx="1749287" cy="203109"/>
          </a:xfrm>
          <a:prstGeom prst="homePlate">
            <a:avLst/>
          </a:prstGeom>
          <a:solidFill>
            <a:srgbClr val="00B050"/>
          </a:solidFill>
          <a:ln w="10795" cap="flat" cmpd="sng" algn="ctr">
            <a:solidFill>
              <a:srgbClr val="00B050"/>
            </a:solidFill>
            <a:prstDash val="solid"/>
            <a:headEnd type="none" w="med" len="med"/>
            <a:tailEnd type="none" w="med" len="med"/>
          </a:ln>
          <a:effectLst/>
        </p:spPr>
        <p:txBody>
          <a:bodyPr vert="horz" wrap="square" lIns="0" tIns="62180" rIns="0" bIns="62180" numCol="1" rtlCol="0" anchor="ctr" anchorCtr="0" compatLnSpc="1"/>
          <a:lstStyle/>
          <a:p>
            <a:pPr algn="ctr" defTabSz="1243330" fontAlgn="base">
              <a:spcBef>
                <a:spcPct val="0"/>
              </a:spcBef>
              <a:spcAft>
                <a:spcPct val="0"/>
              </a:spcAft>
            </a:pPr>
            <a:r>
              <a:rPr lang="en-US" altLang="zh-CN" sz="12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1st Submission</a:t>
            </a:r>
            <a:endParaRPr lang="zh-CN" altLang="en-US" sz="12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3" name="五边形 162"/>
          <p:cNvSpPr/>
          <p:nvPr/>
        </p:nvSpPr>
        <p:spPr bwMode="auto">
          <a:xfrm>
            <a:off x="2067340" y="2536507"/>
            <a:ext cx="1981200" cy="189485"/>
          </a:xfrm>
          <a:prstGeom prst="homePlate">
            <a:avLst/>
          </a:prstGeom>
          <a:solidFill>
            <a:srgbClr val="00B050"/>
          </a:solidFill>
          <a:ln w="10795" cap="flat" cmpd="sng" algn="ctr">
            <a:solidFill>
              <a:srgbClr val="00B050"/>
            </a:solidFill>
            <a:prstDash val="solid"/>
            <a:headEnd type="none" w="med" len="med"/>
            <a:tailEnd type="none" w="med" len="med"/>
          </a:ln>
          <a:effectLst/>
        </p:spPr>
        <p:txBody>
          <a:bodyPr vert="horz" wrap="square" lIns="0" tIns="62180" rIns="0" bIns="62180" numCol="1" rtlCol="0" anchor="ctr" anchorCtr="0" compatLnSpc="1"/>
          <a:lstStyle/>
          <a:p>
            <a:pPr algn="ctr" defTabSz="1243330" fontAlgn="base">
              <a:spcBef>
                <a:spcPct val="0"/>
              </a:spcBef>
              <a:spcAft>
                <a:spcPct val="0"/>
              </a:spcAft>
            </a:pPr>
            <a:r>
              <a:rPr lang="en-US" altLang="zh-CN" sz="12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Description template</a:t>
            </a:r>
            <a:endParaRPr lang="zh-CN" altLang="en-US" sz="1200"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Conclusion</a:t>
            </a:r>
            <a:endParaRPr lang="zh-CN" altLang="en-US" sz="4400" dirty="0"/>
          </a:p>
        </p:txBody>
      </p:sp>
      <p:sp>
        <p:nvSpPr>
          <p:cNvPr id="3" name="内容占位符 2"/>
          <p:cNvSpPr>
            <a:spLocks noGrp="1"/>
          </p:cNvSpPr>
          <p:nvPr>
            <p:ph idx="1"/>
          </p:nvPr>
        </p:nvSpPr>
        <p:spPr>
          <a:xfrm>
            <a:off x="795996" y="1402303"/>
            <a:ext cx="10515600" cy="4493310"/>
          </a:xfrm>
        </p:spPr>
        <p:txBody>
          <a:bodyPr/>
          <a:lstStyle/>
          <a:p>
            <a:pPr marL="400050">
              <a:spcBef>
                <a:spcPts val="1200"/>
              </a:spcBef>
            </a:pPr>
            <a:r>
              <a:rPr lang="en-US" altLang="zh-CN" dirty="0"/>
              <a:t>ChEG evaluated 3GPP technologies, including 3GPP submission 1, 3GPP submission 2, Korea submission and China submission.</a:t>
            </a:r>
          </a:p>
          <a:p>
            <a:pPr marL="400050">
              <a:spcBef>
                <a:spcPts val="1200"/>
              </a:spcBef>
            </a:pPr>
            <a:r>
              <a:rPr lang="en-US" altLang="zh-CN" dirty="0" err="1"/>
              <a:t>ChEG</a:t>
            </a:r>
            <a:r>
              <a:rPr lang="en-US" altLang="zh-CN" dirty="0"/>
              <a:t> evaluation report shows that </a:t>
            </a:r>
          </a:p>
          <a:p>
            <a:pPr marL="1066800" lvl="3">
              <a:spcBef>
                <a:spcPts val="1200"/>
              </a:spcBef>
            </a:pPr>
            <a:r>
              <a:rPr lang="en-US" altLang="zh-CN" sz="2400" dirty="0"/>
              <a:t>3GPP NR RIT submission can meet ITU-R requirements.</a:t>
            </a:r>
          </a:p>
          <a:p>
            <a:pPr marL="1066800" lvl="3">
              <a:spcBef>
                <a:spcPts val="1200"/>
              </a:spcBef>
            </a:pPr>
            <a:r>
              <a:rPr lang="en-US" altLang="zh-CN" sz="2400" dirty="0"/>
              <a:t>3GPP SRIT submission can meet ITU-R requirements.</a:t>
            </a:r>
          </a:p>
          <a:p>
            <a:pPr marL="1066800" lvl="3">
              <a:spcBef>
                <a:spcPts val="1200"/>
              </a:spcBef>
            </a:pPr>
            <a:r>
              <a:rPr lang="en-US" altLang="zh-CN" sz="2400" dirty="0"/>
              <a:t>Korea and China submission also meet ITU-R requirements.</a:t>
            </a:r>
          </a:p>
          <a:p>
            <a:pPr marL="400050" lvl="2">
              <a:spcBef>
                <a:spcPts val="1200"/>
              </a:spcBef>
            </a:pPr>
            <a:r>
              <a:rPr lang="en-US" altLang="zh-CN" dirty="0"/>
              <a:t>ChEG evaluation report submitted in WP5D #33 is a complete report.</a:t>
            </a:r>
          </a:p>
        </p:txBody>
      </p:sp>
      <p:sp>
        <p:nvSpPr>
          <p:cNvPr id="4" name="矩形 3"/>
          <p:cNvSpPr/>
          <p:nvPr/>
        </p:nvSpPr>
        <p:spPr>
          <a:xfrm>
            <a:off x="317955" y="5382343"/>
            <a:ext cx="13398759" cy="553998"/>
          </a:xfrm>
          <a:prstGeom prst="rect">
            <a:avLst/>
          </a:prstGeom>
        </p:spPr>
        <p:txBody>
          <a:bodyPr wrap="square">
            <a:spAutoFit/>
          </a:bodyPr>
          <a:lstStyle/>
          <a:p>
            <a:pPr marL="568325" lvl="1" indent="-568325">
              <a:buNone/>
            </a:pPr>
            <a:r>
              <a:rPr lang="en-GB" altLang="zh-CN" sz="3000" i="1" dirty="0"/>
              <a:t>ChEG is welcome to cooperate with 5D, proponents and other IEGs.</a:t>
            </a:r>
            <a:endParaRPr lang="en-US" altLang="zh-CN" sz="3000" i="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4380" y="1378422"/>
            <a:ext cx="5097620" cy="449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矩形 10"/>
          <p:cNvSpPr>
            <a:spLocks noChangeArrowheads="1"/>
          </p:cNvSpPr>
          <p:nvPr/>
        </p:nvSpPr>
        <p:spPr bwMode="auto">
          <a:xfrm>
            <a:off x="4206051" y="1003741"/>
            <a:ext cx="4221707"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ill Sans" charset="0"/>
                <a:ea typeface="Heiti SC Light" charset="0"/>
                <a:cs typeface="Heiti SC Light" charset="0"/>
              </a:defRPr>
            </a:lvl1pPr>
            <a:lvl2pPr marL="742950" indent="-285750" eaLnBrk="0" hangingPunct="0">
              <a:defRPr>
                <a:solidFill>
                  <a:schemeClr val="tx1"/>
                </a:solidFill>
                <a:latin typeface="Gill Sans" charset="0"/>
                <a:ea typeface="Heiti SC Light" charset="0"/>
                <a:cs typeface="Heiti SC Light" charset="0"/>
              </a:defRPr>
            </a:lvl2pPr>
            <a:lvl3pPr marL="1143000" indent="-228600" eaLnBrk="0" hangingPunct="0">
              <a:defRPr>
                <a:solidFill>
                  <a:schemeClr val="tx1"/>
                </a:solidFill>
                <a:latin typeface="Gill Sans" charset="0"/>
                <a:ea typeface="Heiti SC Light" charset="0"/>
                <a:cs typeface="Heiti SC Light" charset="0"/>
              </a:defRPr>
            </a:lvl3pPr>
            <a:lvl4pPr marL="1600200" indent="-228600" eaLnBrk="0" hangingPunct="0">
              <a:defRPr>
                <a:solidFill>
                  <a:schemeClr val="tx1"/>
                </a:solidFill>
                <a:latin typeface="Gill Sans" charset="0"/>
                <a:ea typeface="Heiti SC Light" charset="0"/>
                <a:cs typeface="Heiti SC Light" charset="0"/>
              </a:defRPr>
            </a:lvl4pPr>
            <a:lvl5pPr marL="2057400" indent="-228600" eaLnBrk="0" hangingPunct="0">
              <a:defRPr>
                <a:solidFill>
                  <a:schemeClr val="tx1"/>
                </a:solidFill>
                <a:latin typeface="Gill Sans" charset="0"/>
                <a:ea typeface="Heiti SC Light" charset="0"/>
                <a:cs typeface="Heiti SC Light"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Gill Sans" charset="0"/>
                <a:ea typeface="Heiti SC Light" charset="0"/>
                <a:cs typeface="Heiti SC Light" charset="0"/>
              </a:defRPr>
            </a:lvl9pPr>
          </a:lstStyle>
          <a:p>
            <a:r>
              <a:rPr lang="zh-CN" altLang="en-US" sz="5400" b="1" dirty="0">
                <a:solidFill>
                  <a:srgbClr val="FFFFFF"/>
                </a:solidFill>
                <a:latin typeface="Calibri" panose="020F0502020204030204" pitchFamily="34" charset="0"/>
                <a:ea typeface="微软雅黑" panose="020B0503020204020204" pitchFamily="34" charset="-122"/>
                <a:sym typeface="Gill Sans" charset="0"/>
              </a:rPr>
              <a:t>感谢</a:t>
            </a:r>
            <a:endParaRPr lang="en-US" altLang="zh-CN" sz="5400" b="1" dirty="0">
              <a:solidFill>
                <a:srgbClr val="FFFFFF"/>
              </a:solidFill>
              <a:latin typeface="Calibri" panose="020F0502020204030204" pitchFamily="34" charset="0"/>
              <a:ea typeface="微软雅黑" panose="020B0503020204020204" pitchFamily="34" charset="-122"/>
              <a:sym typeface="Gill Sans" charset="0"/>
            </a:endParaRPr>
          </a:p>
          <a:p>
            <a:r>
              <a:rPr lang="en-US" altLang="zh-CN" sz="5400" b="1" dirty="0">
                <a:solidFill>
                  <a:srgbClr val="FFFFFF"/>
                </a:solidFill>
                <a:latin typeface="Calibri" panose="020F0502020204030204" pitchFamily="34" charset="0"/>
                <a:ea typeface="微软雅黑" panose="020B0503020204020204" pitchFamily="34" charset="-122"/>
                <a:sym typeface="Gill Sans" charset="0"/>
              </a:rPr>
              <a:t>Thanks</a:t>
            </a:r>
            <a:r>
              <a:rPr lang="en-US" altLang="zh-CN" sz="5400" dirty="0"/>
              <a:t> </a:t>
            </a:r>
            <a:endParaRPr lang="en-US" altLang="zh-CN" sz="5400" b="1" dirty="0">
              <a:solidFill>
                <a:srgbClr val="FFFFFF"/>
              </a:solidFill>
              <a:latin typeface="Calibri" panose="020F0502020204030204" pitchFamily="34" charset="0"/>
              <a:ea typeface="微软雅黑" panose="020B0503020204020204" pitchFamily="34" charset="-122"/>
              <a:sym typeface="Gill Sans" charset="0"/>
            </a:endParaRPr>
          </a:p>
          <a:p>
            <a:r>
              <a:rPr lang="en-US" altLang="zh-CN" sz="5400" dirty="0"/>
              <a:t>Merci </a:t>
            </a:r>
          </a:p>
          <a:p>
            <a:r>
              <a:rPr lang="az-Cyrl-AZ" altLang="zh-CN" sz="5400" dirty="0"/>
              <a:t>Спасибо</a:t>
            </a:r>
            <a:r>
              <a:rPr lang="en-US" altLang="zh-CN" sz="5400" dirty="0"/>
              <a:t> </a:t>
            </a:r>
          </a:p>
          <a:p>
            <a:r>
              <a:rPr lang="ar-AE" altLang="zh-CN" sz="5400" dirty="0"/>
              <a:t>شكرا لك</a:t>
            </a:r>
            <a:endParaRPr lang="en-US" altLang="zh-CN" sz="5400" b="1" dirty="0">
              <a:solidFill>
                <a:srgbClr val="FFFFFF"/>
              </a:solidFill>
              <a:latin typeface="Calibri" panose="020F0502020204030204" pitchFamily="34" charset="0"/>
              <a:ea typeface="微软雅黑" panose="020B0503020204020204" pitchFamily="34" charset="-122"/>
              <a:sym typeface="Gill Sans" charset="0"/>
            </a:endParaRPr>
          </a:p>
          <a:p>
            <a:r>
              <a:rPr lang="en-US" altLang="zh-CN" sz="5400" dirty="0"/>
              <a:t>Gracias</a:t>
            </a:r>
            <a:endParaRPr lang="zh-CN" altLang="en-US" sz="5400" b="1" dirty="0">
              <a:solidFill>
                <a:srgbClr val="FFFFFF"/>
              </a:solidFill>
              <a:latin typeface="Calibri" panose="020F0502020204030204" pitchFamily="34" charset="0"/>
              <a:ea typeface="微软雅黑" panose="020B0503020204020204" pitchFamily="34" charset="-122"/>
              <a:sym typeface="Gill Sans" charset="0"/>
            </a:endParaRPr>
          </a:p>
        </p:txBody>
      </p:sp>
      <p:pic>
        <p:nvPicPr>
          <p:cNvPr id="5" name="图片 4"/>
          <p:cNvPicPr>
            <a:picLocks noChangeAspect="1"/>
          </p:cNvPicPr>
          <p:nvPr/>
        </p:nvPicPr>
        <p:blipFill>
          <a:blip r:embed="rId4" cstate="print">
            <a:biLevel thresh="25000"/>
            <a:extLst>
              <a:ext uri="{BEBA8EAE-BF5A-486C-A8C5-ECC9F3942E4B}">
                <a14:imgProps xmlns:a14="http://schemas.microsoft.com/office/drawing/2010/main">
                  <a14:imgLayer r:embed="rId5">
                    <a14:imgEffect>
                      <a14:backgroundRemoval t="1186" b="95257" l="0" r="98403">
                        <a14:foregroundMark x1="8708" y1="68379" x2="11901" y2="44269"/>
                        <a14:foregroundMark x1="35123" y1="46245" x2="35849" y2="71937"/>
                        <a14:foregroundMark x1="43541" y1="57708" x2="46299" y2="56917"/>
                        <a14:foregroundMark x1="53120" y1="45059" x2="55007" y2="41897"/>
                        <a14:foregroundMark x1="57184" y1="48221" x2="58491" y2="57312"/>
                        <a14:foregroundMark x1="50508" y1="71146" x2="52830" y2="73913"/>
                        <a14:foregroundMark x1="64877" y1="46640" x2="63716" y2="53360"/>
                        <a14:foregroundMark x1="76052" y1="48617" x2="79245" y2="40711"/>
                        <a14:foregroundMark x1="75036" y1="72727" x2="78520" y2="71146"/>
                        <a14:foregroundMark x1="87954" y1="48221" x2="86938" y2="54545"/>
                        <a14:foregroundMark x1="9434" y1="27273" x2="10305" y2="27273"/>
                        <a14:foregroundMark x1="10885" y1="18972" x2="11901" y2="19763"/>
                        <a14:foregroundMark x1="11176" y1="10277" x2="12192" y2="11067"/>
                      </a14:backgroundRemoval>
                    </a14:imgEffect>
                  </a14:imgLayer>
                </a14:imgProps>
              </a:ext>
            </a:extLst>
          </a:blip>
          <a:stretch>
            <a:fillRect/>
          </a:stretch>
        </p:blipFill>
        <p:spPr>
          <a:xfrm>
            <a:off x="550298" y="312942"/>
            <a:ext cx="2207305" cy="810520"/>
          </a:xfrm>
          <a:prstGeom prst="rect">
            <a:avLst/>
          </a:prstGeom>
        </p:spPr>
      </p:pic>
    </p:spTree>
  </p:cSld>
  <p:clrMapOvr>
    <a:masterClrMapping/>
  </p:clrMapOvr>
  <p:transition advTm="111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Indoor hotspot-eMBB</a:t>
            </a:r>
            <a:endParaRPr lang="zh-CN" altLang="en-US" sz="3600" dirty="0"/>
          </a:p>
        </p:txBody>
      </p:sp>
      <p:pic>
        <p:nvPicPr>
          <p:cNvPr id="9" name="内容占位符 8" descr="INH.png"/>
          <p:cNvPicPr>
            <a:picLocks noGrp="1" noChangeAspect="1"/>
          </p:cNvPicPr>
          <p:nvPr>
            <p:ph idx="1"/>
          </p:nvPr>
        </p:nvPicPr>
        <p:blipFill>
          <a:blip r:embed="rId2" cstate="print"/>
          <a:stretch>
            <a:fillRect/>
          </a:stretch>
        </p:blipFill>
        <p:spPr>
          <a:xfrm>
            <a:off x="2726531" y="1684338"/>
            <a:ext cx="6738937" cy="4492625"/>
          </a:xfr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Indoor hotspot-eMBB</a:t>
            </a:r>
            <a:endParaRPr lang="zh-CN" altLang="en-US" sz="3600" dirty="0"/>
          </a:p>
        </p:txBody>
      </p:sp>
      <p:pic>
        <p:nvPicPr>
          <p:cNvPr id="4" name="内容占位符 3" descr="INH-edge.png"/>
          <p:cNvPicPr>
            <a:picLocks noGrp="1" noChangeAspect="1"/>
          </p:cNvPicPr>
          <p:nvPr>
            <p:ph idx="1"/>
          </p:nvPr>
        </p:nvPicPr>
        <p:blipFill>
          <a:blip r:embed="rId2" cstate="print"/>
          <a:stretch>
            <a:fillRect/>
          </a:stretch>
        </p:blipFill>
        <p:spPr>
          <a:xfrm>
            <a:off x="2726531" y="1684338"/>
            <a:ext cx="6738937" cy="4492625"/>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Dense Urban-eMBB</a:t>
            </a:r>
            <a:endParaRPr lang="zh-CN" altLang="en-US" sz="3600" dirty="0"/>
          </a:p>
        </p:txBody>
      </p:sp>
      <p:pic>
        <p:nvPicPr>
          <p:cNvPr id="7" name="内容占位符 6" descr="UMA.png"/>
          <p:cNvPicPr>
            <a:picLocks noGrp="1" noChangeAspect="1"/>
          </p:cNvPicPr>
          <p:nvPr>
            <p:ph idx="1"/>
          </p:nvPr>
        </p:nvPicPr>
        <p:blipFill>
          <a:blip r:embed="rId2" cstate="print"/>
          <a:stretch>
            <a:fillRect/>
          </a:stretch>
        </p:blipFill>
        <p:spPr>
          <a:xfrm>
            <a:off x="2726531" y="1684338"/>
            <a:ext cx="6738937" cy="4492625"/>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Dense Urban-eMBB</a:t>
            </a:r>
            <a:endParaRPr lang="zh-CN" altLang="en-US" sz="3600" dirty="0"/>
          </a:p>
        </p:txBody>
      </p:sp>
      <p:pic>
        <p:nvPicPr>
          <p:cNvPr id="4" name="内容占位符 3" descr="UMA-edge.png"/>
          <p:cNvPicPr>
            <a:picLocks noGrp="1" noChangeAspect="1"/>
          </p:cNvPicPr>
          <p:nvPr>
            <p:ph idx="1"/>
          </p:nvPr>
        </p:nvPicPr>
        <p:blipFill>
          <a:blip r:embed="rId2" cstate="print"/>
          <a:stretch>
            <a:fillRect/>
          </a:stretch>
        </p:blipFill>
        <p:spPr>
          <a:xfrm>
            <a:off x="2726531" y="1684338"/>
            <a:ext cx="6738937" cy="4492625"/>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Rural-eMBB</a:t>
            </a:r>
            <a:endParaRPr lang="zh-CN" altLang="en-US" sz="3600" dirty="0"/>
          </a:p>
        </p:txBody>
      </p:sp>
      <p:pic>
        <p:nvPicPr>
          <p:cNvPr id="7" name="内容占位符 6" descr="RUA.png"/>
          <p:cNvPicPr>
            <a:picLocks noGrp="1" noChangeAspect="1"/>
          </p:cNvPicPr>
          <p:nvPr>
            <p:ph idx="1"/>
          </p:nvPr>
        </p:nvPicPr>
        <p:blipFill>
          <a:blip r:embed="rId2" cstate="print"/>
          <a:stretch>
            <a:fillRect/>
          </a:stretch>
        </p:blipFill>
        <p:spPr>
          <a:xfrm>
            <a:off x="2726531" y="1684338"/>
            <a:ext cx="6738937" cy="449262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Rural-eMBB</a:t>
            </a:r>
            <a:endParaRPr lang="zh-CN" altLang="en-US" sz="3600" dirty="0"/>
          </a:p>
        </p:txBody>
      </p:sp>
      <p:pic>
        <p:nvPicPr>
          <p:cNvPr id="4" name="内容占位符 3" descr="RUA-edge.png"/>
          <p:cNvPicPr>
            <a:picLocks noGrp="1" noChangeAspect="1"/>
          </p:cNvPicPr>
          <p:nvPr>
            <p:ph idx="1"/>
          </p:nvPr>
        </p:nvPicPr>
        <p:blipFill>
          <a:blip r:embed="rId2" cstate="print"/>
          <a:stretch>
            <a:fillRect/>
          </a:stretch>
        </p:blipFill>
        <p:spPr>
          <a:xfrm>
            <a:off x="2726531" y="1684338"/>
            <a:ext cx="6738937" cy="4492625"/>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idx="1"/>
          </p:nvPr>
        </p:nvSpPr>
        <p:spPr/>
        <p:txBody>
          <a:bodyPr/>
          <a:lstStyle/>
          <a:p>
            <a:r>
              <a:rPr lang="en-US" altLang="zh-CN" sz="3600" dirty="0"/>
              <a:t>Background</a:t>
            </a:r>
          </a:p>
          <a:p>
            <a:r>
              <a:rPr lang="en-US" altLang="zh-CN" sz="3600" dirty="0"/>
              <a:t>ChEG Evaluation activities</a:t>
            </a:r>
          </a:p>
          <a:p>
            <a:pPr lvl="1"/>
            <a:r>
              <a:rPr lang="en-US" altLang="zh-CN" sz="3600" dirty="0"/>
              <a:t>Evaluation intention</a:t>
            </a:r>
          </a:p>
          <a:p>
            <a:pPr lvl="1"/>
            <a:r>
              <a:rPr lang="en-US" altLang="zh-CN" sz="3600" dirty="0"/>
              <a:t>Calibration works</a:t>
            </a:r>
          </a:p>
          <a:p>
            <a:pPr lvl="1"/>
            <a:r>
              <a:rPr lang="en-US" altLang="zh-CN" sz="3600" dirty="0"/>
              <a:t>Summary of ChEG final results</a:t>
            </a:r>
          </a:p>
          <a:p>
            <a:r>
              <a:rPr lang="en-US" altLang="zh-CN" sz="3600" dirty="0"/>
              <a:t>Conclusion</a:t>
            </a:r>
            <a:endParaRPr lang="zh-CN" altLang="en-US" sz="36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Urban Macro-URLLC</a:t>
            </a:r>
            <a:endParaRPr lang="zh-CN" altLang="en-US" sz="3600" dirty="0"/>
          </a:p>
        </p:txBody>
      </p:sp>
      <p:graphicFrame>
        <p:nvGraphicFramePr>
          <p:cNvPr id="4" name="内容占位符 9"/>
          <p:cNvGraphicFramePr>
            <a:graphicFrameLocks noGrp="1"/>
          </p:cNvGraphicFramePr>
          <p:nvPr>
            <p:ph idx="1"/>
          </p:nvPr>
        </p:nvGraphicFramePr>
        <p:xfrm>
          <a:off x="894470" y="1585183"/>
          <a:ext cx="10515600" cy="3749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37995">
                  <a:extLst>
                    <a:ext uri="{9D8B030D-6E8A-4147-A177-3AD203B41FA5}">
                      <a16:colId xmlns:a16="http://schemas.microsoft.com/office/drawing/2014/main" val="20001"/>
                    </a:ext>
                  </a:extLst>
                </a:gridCol>
                <a:gridCol w="1767205">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381000">
                <a:tc>
                  <a:txBody>
                    <a:bodyPr/>
                    <a:lstStyle/>
                    <a:p>
                      <a:pPr marL="0" algn="ctr" defTabSz="457200" rtl="0" eaLnBrk="1" latinLnBrk="0" hangingPunct="1">
                        <a:buNone/>
                      </a:pPr>
                      <a:r>
                        <a:rPr lang="en-GB" altLang="en-US" sz="1800" b="0" kern="1200" dirty="0">
                          <a:solidFill>
                            <a:schemeClr val="tx1"/>
                          </a:solidFill>
                          <a:latin typeface="+mn-lt"/>
                          <a:ea typeface="+mn-ea"/>
                          <a:cs typeface="+mn-cs"/>
                          <a:sym typeface="+mn-ea"/>
                        </a:rPr>
                        <a:t>Test Environment</a:t>
                      </a:r>
                      <a:endParaRPr lang="zh-CN" altLang="en-US" sz="1800" b="0" kern="1200" dirty="0">
                        <a:solidFill>
                          <a:schemeClr val="tx1"/>
                        </a:solidFill>
                        <a:latin typeface="+mn-lt"/>
                        <a:ea typeface="+mn-ea"/>
                        <a:cs typeface="+mn-cs"/>
                        <a:sym typeface="+mn-ea"/>
                      </a:endParaRPr>
                    </a:p>
                    <a:p>
                      <a:pPr marL="0" algn="ctr" defTabSz="457200" rtl="0" eaLnBrk="1" latinLnBrk="0" hangingPunct="1">
                        <a:buNone/>
                      </a:pPr>
                      <a:endParaRPr lang="zh-CN" altLang="en-US" sz="1800" b="0" kern="1200" dirty="0">
                        <a:solidFill>
                          <a:schemeClr val="tx1"/>
                        </a:solidFill>
                        <a:latin typeface="+mn-lt"/>
                        <a:ea typeface="+mn-ea"/>
                        <a:cs typeface="+mn-cs"/>
                        <a:sym typeface="+mn-ea"/>
                      </a:endParaRPr>
                    </a:p>
                  </a:txBody>
                  <a:tcPr>
                    <a:noFill/>
                  </a:tcPr>
                </a:tc>
                <a:tc>
                  <a:txBody>
                    <a:bodyPr/>
                    <a:lstStyle/>
                    <a:p>
                      <a:pPr marL="0" algn="ctr" defTabSz="457200" rtl="0" eaLnBrk="1" latinLnBrk="0" hangingPunct="1">
                        <a:buNone/>
                      </a:pPr>
                      <a:r>
                        <a:rPr lang="zh-CN" altLang="en-US" sz="1800" b="0" kern="1200" dirty="0">
                          <a:solidFill>
                            <a:schemeClr val="tx1"/>
                          </a:solidFill>
                          <a:latin typeface="+mn-lt"/>
                          <a:ea typeface="+mn-ea"/>
                          <a:cs typeface="+mn-cs"/>
                          <a:sym typeface="+mn-ea"/>
                        </a:rPr>
                        <a:t>Required value</a:t>
                      </a:r>
                    </a:p>
                  </a:txBody>
                  <a:tcPr>
                    <a:noFill/>
                  </a:tcPr>
                </a:tc>
                <a:tc>
                  <a:txBody>
                    <a:bodyPr/>
                    <a:lstStyle/>
                    <a:p>
                      <a:pPr marL="0" algn="ctr" defTabSz="457200" rtl="0" eaLnBrk="1" latinLnBrk="0" hangingPunct="1">
                        <a:buNone/>
                      </a:pPr>
                      <a:r>
                        <a:rPr lang="zh-CN" altLang="en-US" sz="1800" b="0" kern="1200" dirty="0">
                          <a:solidFill>
                            <a:schemeClr val="tx1"/>
                          </a:solidFill>
                          <a:latin typeface="+mn-lt"/>
                          <a:ea typeface="+mn-ea"/>
                          <a:cs typeface="+mn-cs"/>
                          <a:sym typeface="+mn-ea"/>
                        </a:rPr>
                        <a:t>Required value</a:t>
                      </a:r>
                    </a:p>
                  </a:txBody>
                  <a:tcPr>
                    <a:noFill/>
                  </a:tcPr>
                </a:tc>
                <a:tc>
                  <a:txBody>
                    <a:bodyPr/>
                    <a:lstStyle/>
                    <a:p>
                      <a:pPr marL="0" algn="ctr" defTabSz="457200" rtl="0" eaLnBrk="1" latinLnBrk="0" hangingPunct="1">
                        <a:buNone/>
                      </a:pPr>
                      <a:r>
                        <a:rPr lang="en-GB" altLang="en-US" sz="1800" b="0" kern="1200" dirty="0">
                          <a:solidFill>
                            <a:schemeClr val="tx1"/>
                          </a:solidFill>
                          <a:latin typeface="+mn-lt"/>
                          <a:ea typeface="+mn-ea"/>
                          <a:cs typeface="+mn-cs"/>
                          <a:sym typeface="+mn-ea"/>
                        </a:rPr>
                        <a:t>Evaluation Configuration</a:t>
                      </a:r>
                      <a:endParaRPr lang="en-GB" altLang="zh-CN" sz="1800" b="0" kern="1200" dirty="0">
                        <a:solidFill>
                          <a:schemeClr val="tx1"/>
                        </a:solidFill>
                        <a:latin typeface="+mn-lt"/>
                        <a:ea typeface="+mn-ea"/>
                        <a:cs typeface="+mn-cs"/>
                        <a:sym typeface="+mn-ea"/>
                      </a:endParaRPr>
                    </a:p>
                    <a:p>
                      <a:pPr marL="0" algn="ctr" defTabSz="457200" rtl="0" eaLnBrk="1" latinLnBrk="0" hangingPunct="1">
                        <a:buNone/>
                      </a:pPr>
                      <a:endParaRPr lang="zh-CN" altLang="en-US" sz="1800" b="0" kern="1200" dirty="0">
                        <a:solidFill>
                          <a:schemeClr val="tx1"/>
                        </a:solidFill>
                        <a:latin typeface="+mn-lt"/>
                        <a:ea typeface="+mn-ea"/>
                        <a:cs typeface="+mn-cs"/>
                        <a:sym typeface="+mn-ea"/>
                      </a:endParaRPr>
                    </a:p>
                  </a:txBody>
                  <a:tcPr>
                    <a:noFill/>
                  </a:tcPr>
                </a:tc>
                <a:tc>
                  <a:txBody>
                    <a:bodyPr/>
                    <a:lstStyle/>
                    <a:p>
                      <a:pPr marL="0" algn="ctr" defTabSz="457200" rtl="0" eaLnBrk="1" latinLnBrk="0" hangingPunct="1">
                        <a:spcBef>
                          <a:spcPts val="0"/>
                        </a:spcBef>
                        <a:buNone/>
                      </a:pPr>
                      <a:r>
                        <a:rPr lang="en-GB" altLang="en-US" sz="1800" b="0" kern="1200" dirty="0">
                          <a:solidFill>
                            <a:srgbClr val="00B050"/>
                          </a:solidFill>
                          <a:latin typeface="+mn-lt"/>
                          <a:ea typeface="+mn-ea"/>
                          <a:cs typeface="+mn-cs"/>
                          <a:sym typeface="+mn-ea"/>
                        </a:rPr>
                        <a:t>3GPP </a:t>
                      </a:r>
                      <a:r>
                        <a:rPr lang="en-US" altLang="zh-CN" sz="1800" b="0" kern="1200" dirty="0">
                          <a:solidFill>
                            <a:srgbClr val="00B050"/>
                          </a:solidFill>
                          <a:latin typeface="+mn-lt"/>
                          <a:ea typeface="+mn-ea"/>
                          <a:cs typeface="+mn-cs"/>
                          <a:sym typeface="+mn-ea"/>
                        </a:rPr>
                        <a:t>result</a:t>
                      </a:r>
                    </a:p>
                  </a:txBody>
                  <a:tcPr>
                    <a:noFill/>
                  </a:tcPr>
                </a:tc>
                <a:tc>
                  <a:txBody>
                    <a:bodyPr/>
                    <a:lstStyle/>
                    <a:p>
                      <a:pPr marL="0" algn="ctr" defTabSz="457200" rtl="0" eaLnBrk="1" latinLnBrk="0" hangingPunct="1">
                        <a:buNone/>
                      </a:pPr>
                      <a:r>
                        <a:rPr lang="en-US" altLang="zh-CN" sz="1800" b="0" kern="1200" dirty="0">
                          <a:solidFill>
                            <a:srgbClr val="FF5050"/>
                          </a:solidFill>
                          <a:latin typeface="+mn-lt"/>
                          <a:ea typeface="+mn-ea"/>
                          <a:cs typeface="+mn-cs"/>
                          <a:sym typeface="+mn-ea"/>
                        </a:rPr>
                        <a:t>ChEG result</a:t>
                      </a:r>
                    </a:p>
                  </a:txBody>
                  <a:tcPr>
                    <a:noFill/>
                  </a:tcPr>
                </a:tc>
                <a:extLst>
                  <a:ext uri="{0D108BD9-81ED-4DB2-BD59-A6C34878D82A}">
                    <a16:rowId xmlns:a16="http://schemas.microsoft.com/office/drawing/2014/main" val="10000"/>
                  </a:ext>
                </a:extLst>
              </a:tr>
              <a:tr h="381000">
                <a:tc rowSpan="4">
                  <a:txBody>
                    <a:bodyPr/>
                    <a:lstStyle/>
                    <a:p>
                      <a:pPr marL="0" algn="ctr" defTabSz="457200" rtl="0" eaLnBrk="1" latinLnBrk="0" hangingPunct="1">
                        <a:buNone/>
                      </a:pPr>
                      <a:r>
                        <a:rPr lang="zh-CN" altLang="en-US" sz="1800" b="0" kern="1200" dirty="0">
                          <a:solidFill>
                            <a:schemeClr val="tx1"/>
                          </a:solidFill>
                          <a:latin typeface="+mn-lt"/>
                          <a:ea typeface="+mn-ea"/>
                          <a:cs typeface="+mn-cs"/>
                        </a:rPr>
                        <a:t>Urban Macro –URLLC</a:t>
                      </a:r>
                    </a:p>
                  </a:txBody>
                  <a:tcPr>
                    <a:noFill/>
                  </a:tcPr>
                </a:tc>
                <a:tc rowSpan="4">
                  <a:txBody>
                    <a:bodyPr/>
                    <a:lstStyle/>
                    <a:p>
                      <a:pPr marL="0" algn="ctr" defTabSz="457200" rtl="0" eaLnBrk="1" latinLnBrk="0" hangingPunct="1">
                        <a:buNone/>
                      </a:pPr>
                      <a:r>
                        <a:rPr lang="zh-CN" altLang="en-US" sz="1800" b="0" kern="1200" dirty="0">
                          <a:solidFill>
                            <a:schemeClr val="tx1"/>
                          </a:solidFill>
                          <a:latin typeface="+mn-lt"/>
                          <a:ea typeface="+mn-ea"/>
                          <a:cs typeface="+mn-cs"/>
                        </a:rPr>
                        <a:t>1-10−5 success probability of transmitting a layer 2 PDU (protocol data unit) of size 32 bytes within 1 ms in channel quality of coverage edge</a:t>
                      </a:r>
                    </a:p>
                  </a:txBody>
                  <a:tcPr>
                    <a:noFill/>
                  </a:tcPr>
                </a:tc>
                <a:tc rowSpan="2">
                  <a:txBody>
                    <a:bodyPr/>
                    <a:lstStyle/>
                    <a:p>
                      <a:pPr marL="0" algn="ctr" defTabSz="457200" rtl="0" eaLnBrk="1" latinLnBrk="0" hangingPunct="1">
                        <a:buNone/>
                      </a:pPr>
                      <a:r>
                        <a:rPr lang="zh-CN" altLang="en-US" sz="1800" b="0" kern="1200" dirty="0">
                          <a:solidFill>
                            <a:schemeClr val="tx1"/>
                          </a:solidFill>
                          <a:latin typeface="+mn-lt"/>
                          <a:ea typeface="+mn-ea"/>
                          <a:cs typeface="+mn-cs"/>
                        </a:rPr>
                        <a:t>Downlink</a:t>
                      </a:r>
                    </a:p>
                    <a:p>
                      <a:pPr marL="0" algn="ctr" defTabSz="457200" rtl="0" eaLnBrk="1" latinLnBrk="0" hangingPunct="1">
                        <a:buNone/>
                      </a:pPr>
                      <a:endParaRPr lang="zh-CN" altLang="en-US" sz="1800" b="0" kern="1200" dirty="0">
                        <a:solidFill>
                          <a:schemeClr val="tx1"/>
                        </a:solidFill>
                        <a:latin typeface="+mn-lt"/>
                        <a:ea typeface="+mn-ea"/>
                        <a:cs typeface="+mn-cs"/>
                      </a:endParaRPr>
                    </a:p>
                  </a:txBody>
                  <a:tcPr>
                    <a:noFill/>
                  </a:tcPr>
                </a:tc>
                <a:tc>
                  <a:txBody>
                    <a:bodyPr/>
                    <a:lstStyle/>
                    <a:p>
                      <a:pPr marL="0" algn="ctr" defTabSz="457200" rtl="0" eaLnBrk="1" latinLnBrk="0" hangingPunct="1">
                        <a:buNone/>
                      </a:pPr>
                      <a:r>
                        <a:rPr lang="en-US" altLang="zh-CN" sz="1800" b="0" kern="1200" dirty="0">
                          <a:solidFill>
                            <a:schemeClr val="tx1"/>
                          </a:solidFill>
                          <a:latin typeface="+mn-lt"/>
                          <a:ea typeface="+mn-ea"/>
                          <a:cs typeface="+mn-cs"/>
                        </a:rPr>
                        <a:t>C</a:t>
                      </a:r>
                      <a:r>
                        <a:rPr lang="zh-CN" altLang="en-US" sz="1800" b="0" kern="1200" dirty="0">
                          <a:solidFill>
                            <a:schemeClr val="tx1"/>
                          </a:solidFill>
                          <a:latin typeface="+mn-lt"/>
                          <a:ea typeface="+mn-ea"/>
                          <a:cs typeface="+mn-cs"/>
                        </a:rPr>
                        <a:t>onfiguration A (4 GHz)</a:t>
                      </a:r>
                    </a:p>
                  </a:txBody>
                  <a:tcPr>
                    <a:noFill/>
                  </a:tcPr>
                </a:tc>
                <a:tc>
                  <a:txBody>
                    <a:bodyPr/>
                    <a:lstStyle/>
                    <a:p>
                      <a:pPr marL="0" algn="ctr" defTabSz="457200" rtl="0" eaLnBrk="1" latinLnBrk="0" hangingPunct="1">
                        <a:buNone/>
                      </a:pPr>
                      <a:r>
                        <a:rPr lang="en-US" altLang="zh-CN" sz="1600" b="0" i="1" kern="1200">
                          <a:solidFill>
                            <a:srgbClr val="00B050"/>
                          </a:solidFill>
                          <a:latin typeface="Times New Roman" panose="02020603050405020304" pitchFamily="18" charset="0"/>
                          <a:ea typeface="+mn-ea"/>
                          <a:cs typeface="Times New Roman" panose="02020603050405020304" pitchFamily="18" charset="0"/>
                        </a:rPr>
                        <a:t>99.99965%~99.99999%</a:t>
                      </a:r>
                    </a:p>
                  </a:txBody>
                  <a:tcPr marL="68580" marR="68580" marT="0" marB="0">
                    <a:noFill/>
                  </a:tcPr>
                </a:tc>
                <a:tc>
                  <a:txBody>
                    <a:bodyPr/>
                    <a:lstStyle/>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99.999899%~</a:t>
                      </a:r>
                    </a:p>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99.99991%</a:t>
                      </a:r>
                    </a:p>
                  </a:txBody>
                  <a:tcPr marL="68580" marR="68580" marT="0" marB="0">
                    <a:noFill/>
                  </a:tcPr>
                </a:tc>
                <a:extLst>
                  <a:ext uri="{0D108BD9-81ED-4DB2-BD59-A6C34878D82A}">
                    <a16:rowId xmlns:a16="http://schemas.microsoft.com/office/drawing/2014/main" val="10001"/>
                  </a:ext>
                </a:extLst>
              </a:tr>
              <a:tr h="396240">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1">
                        <a:buNone/>
                      </a:pPr>
                      <a:r>
                        <a:rPr lang="en-US" altLang="zh-CN" sz="1800" b="0" kern="1200" dirty="0">
                          <a:solidFill>
                            <a:schemeClr val="tx1"/>
                          </a:solidFill>
                          <a:latin typeface="+mn-lt"/>
                          <a:ea typeface="+mn-ea"/>
                          <a:cs typeface="+mn-cs"/>
                        </a:rPr>
                        <a:t>C</a:t>
                      </a:r>
                      <a:r>
                        <a:rPr lang="zh-CN" altLang="en-US" sz="1800" b="0" kern="1200" dirty="0">
                          <a:solidFill>
                            <a:schemeClr val="tx1"/>
                          </a:solidFill>
                          <a:latin typeface="+mn-lt"/>
                          <a:ea typeface="+mn-ea"/>
                          <a:cs typeface="+mn-cs"/>
                        </a:rPr>
                        <a:t>onfiguration B (700 MHz)</a:t>
                      </a:r>
                    </a:p>
                  </a:txBody>
                  <a:tcPr>
                    <a:noFill/>
                  </a:tcPr>
                </a:tc>
                <a:tc>
                  <a:txBody>
                    <a:bodyPr/>
                    <a:lstStyle/>
                    <a:p>
                      <a:pPr marL="0" algn="ctr" defTabSz="457200" rtl="0" eaLnBrk="1" latinLnBrk="0" hangingPunct="1">
                        <a:buNone/>
                      </a:pPr>
                      <a:r>
                        <a:rPr lang="en-US" altLang="zh-CN" sz="1600" b="0" i="1" kern="1200">
                          <a:solidFill>
                            <a:srgbClr val="00B050"/>
                          </a:solidFill>
                          <a:latin typeface="Times New Roman" panose="02020603050405020304" pitchFamily="18" charset="0"/>
                          <a:ea typeface="+mn-ea"/>
                          <a:cs typeface="Times New Roman" panose="02020603050405020304" pitchFamily="18" charset="0"/>
                        </a:rPr>
                        <a:t>99.9994%~99. 9999991%</a:t>
                      </a:r>
                    </a:p>
                  </a:txBody>
                  <a:tcPr marL="68580" marR="68580" marT="0" marB="0">
                    <a:noFill/>
                  </a:tcPr>
                </a:tc>
                <a:tc>
                  <a:txBody>
                    <a:bodyPr/>
                    <a:lstStyle/>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99.9994%~</a:t>
                      </a:r>
                    </a:p>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99. 9998%</a:t>
                      </a:r>
                    </a:p>
                  </a:txBody>
                  <a:tcPr marL="68580" marR="68580" marT="0" marB="0">
                    <a:noFill/>
                  </a:tcPr>
                </a:tc>
                <a:extLst>
                  <a:ext uri="{0D108BD9-81ED-4DB2-BD59-A6C34878D82A}">
                    <a16:rowId xmlns:a16="http://schemas.microsoft.com/office/drawing/2014/main" val="10002"/>
                  </a:ext>
                </a:extLst>
              </a:tr>
              <a:tr h="701040">
                <a:tc vMerge="1">
                  <a:txBody>
                    <a:bodyPr/>
                    <a:lstStyle/>
                    <a:p>
                      <a:endParaRPr lang="zh-CN"/>
                    </a:p>
                  </a:txBody>
                  <a:tcPr/>
                </a:tc>
                <a:tc vMerge="1">
                  <a:txBody>
                    <a:bodyPr/>
                    <a:lstStyle/>
                    <a:p>
                      <a:endParaRPr lang="zh-CN"/>
                    </a:p>
                  </a:txBody>
                  <a:tcPr/>
                </a:tc>
                <a:tc rowSpan="2">
                  <a:txBody>
                    <a:bodyPr/>
                    <a:lstStyle/>
                    <a:p>
                      <a:pPr marL="0" algn="ctr" defTabSz="457200" rtl="0" eaLnBrk="1" latinLnBrk="0" hangingPunct="1">
                        <a:buNone/>
                      </a:pPr>
                      <a:r>
                        <a:rPr lang="zh-CN" altLang="en-US" sz="1800" b="0" kern="1200">
                          <a:solidFill>
                            <a:schemeClr val="tx1"/>
                          </a:solidFill>
                          <a:latin typeface="+mn-lt"/>
                          <a:ea typeface="+mn-ea"/>
                          <a:cs typeface="+mn-cs"/>
                          <a:sym typeface="+mn-ea"/>
                        </a:rPr>
                        <a:t>Uplink</a:t>
                      </a:r>
                    </a:p>
                    <a:p>
                      <a:pPr marL="0" algn="ctr" defTabSz="457200" rtl="0" eaLnBrk="1" latinLnBrk="0" hangingPunct="1">
                        <a:buNone/>
                      </a:pPr>
                      <a:endParaRPr lang="zh-CN" altLang="en-US" sz="1800" b="0" kern="1200">
                        <a:solidFill>
                          <a:schemeClr val="tx1"/>
                        </a:solidFill>
                        <a:latin typeface="+mn-lt"/>
                        <a:ea typeface="+mn-ea"/>
                        <a:cs typeface="+mn-cs"/>
                        <a:sym typeface="+mn-ea"/>
                      </a:endParaRPr>
                    </a:p>
                  </a:txBody>
                  <a:tcPr>
                    <a:noFill/>
                  </a:tcPr>
                </a:tc>
                <a:tc>
                  <a:txBody>
                    <a:bodyPr/>
                    <a:lstStyle/>
                    <a:p>
                      <a:pPr marL="0" algn="ctr" defTabSz="457200" rtl="0" eaLnBrk="1" latinLnBrk="0" hangingPunct="1">
                        <a:buNone/>
                      </a:pPr>
                      <a:r>
                        <a:rPr lang="en-US" altLang="zh-CN" sz="1800" b="0" kern="1200" dirty="0">
                          <a:solidFill>
                            <a:schemeClr val="tx1"/>
                          </a:solidFill>
                          <a:latin typeface="+mn-lt"/>
                          <a:ea typeface="+mn-ea"/>
                          <a:cs typeface="+mn-cs"/>
                        </a:rPr>
                        <a:t>C</a:t>
                      </a:r>
                      <a:r>
                        <a:rPr lang="zh-CN" altLang="en-US" sz="1800" b="0" kern="1200" dirty="0">
                          <a:solidFill>
                            <a:schemeClr val="tx1"/>
                          </a:solidFill>
                          <a:latin typeface="+mn-lt"/>
                          <a:ea typeface="+mn-ea"/>
                          <a:cs typeface="+mn-cs"/>
                        </a:rPr>
                        <a:t>onfiguration A (4 GHz)</a:t>
                      </a:r>
                    </a:p>
                  </a:txBody>
                  <a:tcPr>
                    <a:noFill/>
                  </a:tcPr>
                </a:tc>
                <a:tc>
                  <a:txBody>
                    <a:bodyPr/>
                    <a:lstStyle/>
                    <a:p>
                      <a:pPr marL="0" algn="ctr" defTabSz="457200" rtl="0" eaLnBrk="1" latinLnBrk="0" hangingPunct="1">
                        <a:buNone/>
                      </a:pPr>
                      <a:r>
                        <a:rPr lang="en-US" altLang="zh-CN" sz="1600" b="0" i="1" kern="1200" dirty="0">
                          <a:solidFill>
                            <a:srgbClr val="00B050"/>
                          </a:solidFill>
                          <a:latin typeface="Times New Roman" panose="02020603050405020304" pitchFamily="18" charset="0"/>
                          <a:ea typeface="+mn-ea"/>
                          <a:cs typeface="Times New Roman" panose="02020603050405020304" pitchFamily="18" charset="0"/>
                        </a:rPr>
                        <a:t>99.9992%~99.9999999992%</a:t>
                      </a:r>
                    </a:p>
                  </a:txBody>
                  <a:tcPr marL="68580" marR="68580" marT="0" marB="0">
                    <a:noFill/>
                  </a:tcPr>
                </a:tc>
                <a:tc>
                  <a:txBody>
                    <a:bodyPr/>
                    <a:lstStyle/>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99.9992%~</a:t>
                      </a:r>
                    </a:p>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99.99999964%</a:t>
                      </a:r>
                    </a:p>
                  </a:txBody>
                  <a:tcPr marL="68580" marR="68580" marT="0" marB="0">
                    <a:noFill/>
                  </a:tcPr>
                </a:tc>
                <a:extLst>
                  <a:ext uri="{0D108BD9-81ED-4DB2-BD59-A6C34878D82A}">
                    <a16:rowId xmlns:a16="http://schemas.microsoft.com/office/drawing/2014/main" val="10003"/>
                  </a:ext>
                </a:extLst>
              </a:tr>
              <a:tr h="381000">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1">
                        <a:buNone/>
                      </a:pPr>
                      <a:r>
                        <a:rPr lang="en-US" altLang="zh-CN" sz="1800" b="0" kern="1200" dirty="0">
                          <a:solidFill>
                            <a:schemeClr val="tx1"/>
                          </a:solidFill>
                          <a:latin typeface="+mn-lt"/>
                          <a:ea typeface="+mn-ea"/>
                          <a:cs typeface="+mn-cs"/>
                        </a:rPr>
                        <a:t>C</a:t>
                      </a:r>
                      <a:r>
                        <a:rPr lang="zh-CN" altLang="en-US" sz="1800" b="0" kern="1200" dirty="0">
                          <a:solidFill>
                            <a:schemeClr val="tx1"/>
                          </a:solidFill>
                          <a:latin typeface="+mn-lt"/>
                          <a:ea typeface="+mn-ea"/>
                          <a:cs typeface="+mn-cs"/>
                        </a:rPr>
                        <a:t>onfiguration B (700 MHz)</a:t>
                      </a:r>
                    </a:p>
                  </a:txBody>
                  <a:tcPr>
                    <a:noFill/>
                  </a:tcPr>
                </a:tc>
                <a:tc>
                  <a:txBody>
                    <a:bodyPr/>
                    <a:lstStyle/>
                    <a:p>
                      <a:pPr marL="0" algn="ctr" defTabSz="457200" rtl="0" eaLnBrk="1" latinLnBrk="0" hangingPunct="1">
                        <a:buNone/>
                      </a:pPr>
                      <a:r>
                        <a:rPr lang="en-US" altLang="zh-CN" sz="1600" b="0" i="1" kern="1200" dirty="0">
                          <a:solidFill>
                            <a:srgbClr val="00B050"/>
                          </a:solidFill>
                          <a:latin typeface="Times New Roman" panose="02020603050405020304" pitchFamily="18" charset="0"/>
                          <a:ea typeface="+mn-ea"/>
                          <a:cs typeface="Times New Roman" panose="02020603050405020304" pitchFamily="18" charset="0"/>
                        </a:rPr>
                        <a:t>99.9992%~99.99999999%</a:t>
                      </a:r>
                    </a:p>
                  </a:txBody>
                  <a:tcPr marL="68580" marR="68580" marT="0" marB="0">
                    <a:noFill/>
                  </a:tcPr>
                </a:tc>
                <a:tc>
                  <a:txBody>
                    <a:bodyPr/>
                    <a:lstStyle/>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99.9992%~</a:t>
                      </a:r>
                    </a:p>
                    <a:p>
                      <a:pPr marL="0" algn="ctr" defTabSz="457200" rtl="0" eaLnBrk="1" latinLnBrk="0" hangingPunct="1">
                        <a:buNone/>
                      </a:pPr>
                      <a:r>
                        <a:rPr lang="en-US" altLang="zh-CN" sz="1600" b="0" i="1" kern="1200" dirty="0">
                          <a:solidFill>
                            <a:srgbClr val="FF5050"/>
                          </a:solidFill>
                          <a:latin typeface="Times New Roman" panose="02020603050405020304" pitchFamily="18" charset="0"/>
                          <a:ea typeface="+mn-ea"/>
                          <a:cs typeface="Times New Roman" panose="02020603050405020304" pitchFamily="18" charset="0"/>
                        </a:rPr>
                        <a:t>99.99999999%</a:t>
                      </a:r>
                    </a:p>
                  </a:txBody>
                  <a:tcPr marL="68580" marR="68580" marT="0" marB="0">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Preliminary results on Urban Macro-mMTC</a:t>
            </a:r>
            <a:endParaRPr lang="zh-CN" altLang="en-US" sz="3600" dirty="0"/>
          </a:p>
        </p:txBody>
      </p:sp>
      <p:graphicFrame>
        <p:nvGraphicFramePr>
          <p:cNvPr id="4" name="内容占位符 3"/>
          <p:cNvGraphicFramePr>
            <a:graphicFrameLocks noGrp="1"/>
          </p:cNvGraphicFramePr>
          <p:nvPr>
            <p:ph idx="1"/>
          </p:nvPr>
        </p:nvGraphicFramePr>
        <p:xfrm>
          <a:off x="923925" y="1068342"/>
          <a:ext cx="10515600" cy="5606415"/>
        </p:xfrm>
        <a:graphic>
          <a:graphicData uri="http://schemas.openxmlformats.org/drawingml/2006/table">
            <a:tbl>
              <a:tblPr firstRow="1" bandRow="1">
                <a:tableStyleId>{5C22544A-7EE6-4342-B048-85BDC9FD1C3A}</a:tableStyleId>
              </a:tblPr>
              <a:tblGrid>
                <a:gridCol w="1065530">
                  <a:extLst>
                    <a:ext uri="{9D8B030D-6E8A-4147-A177-3AD203B41FA5}">
                      <a16:colId xmlns:a16="http://schemas.microsoft.com/office/drawing/2014/main" val="20000"/>
                    </a:ext>
                  </a:extLst>
                </a:gridCol>
                <a:gridCol w="1910715">
                  <a:extLst>
                    <a:ext uri="{9D8B030D-6E8A-4147-A177-3AD203B41FA5}">
                      <a16:colId xmlns:a16="http://schemas.microsoft.com/office/drawing/2014/main" val="20001"/>
                    </a:ext>
                  </a:extLst>
                </a:gridCol>
                <a:gridCol w="1623695">
                  <a:extLst>
                    <a:ext uri="{9D8B030D-6E8A-4147-A177-3AD203B41FA5}">
                      <a16:colId xmlns:a16="http://schemas.microsoft.com/office/drawing/2014/main" val="20002"/>
                    </a:ext>
                  </a:extLst>
                </a:gridCol>
                <a:gridCol w="1766570">
                  <a:extLst>
                    <a:ext uri="{9D8B030D-6E8A-4147-A177-3AD203B41FA5}">
                      <a16:colId xmlns:a16="http://schemas.microsoft.com/office/drawing/2014/main" val="20003"/>
                    </a:ext>
                  </a:extLst>
                </a:gridCol>
                <a:gridCol w="1995805">
                  <a:extLst>
                    <a:ext uri="{9D8B030D-6E8A-4147-A177-3AD203B41FA5}">
                      <a16:colId xmlns:a16="http://schemas.microsoft.com/office/drawing/2014/main" val="20004"/>
                    </a:ext>
                  </a:extLst>
                </a:gridCol>
                <a:gridCol w="2153285">
                  <a:extLst>
                    <a:ext uri="{9D8B030D-6E8A-4147-A177-3AD203B41FA5}">
                      <a16:colId xmlns:a16="http://schemas.microsoft.com/office/drawing/2014/main" val="20005"/>
                    </a:ext>
                  </a:extLst>
                </a:gridCol>
              </a:tblGrid>
              <a:tr h="914400">
                <a:tc>
                  <a:txBody>
                    <a:bodyPr/>
                    <a:lstStyle/>
                    <a:p>
                      <a:pPr algn="ctr">
                        <a:buNone/>
                      </a:pPr>
                      <a:endParaRPr lang="zh-CN" altLang="en-US" sz="1800" dirty="0"/>
                    </a:p>
                  </a:txBody>
                  <a:tcPr anchor="ctr">
                    <a:noFill/>
                  </a:tcPr>
                </a:tc>
                <a:tc>
                  <a:txBody>
                    <a:bodyPr/>
                    <a:lstStyle/>
                    <a:p>
                      <a:pPr marL="0" algn="ctr" defTabSz="457200" rtl="0" eaLnBrk="1" latinLnBrk="0" hangingPunct="1">
                        <a:buNone/>
                      </a:pPr>
                      <a:r>
                        <a:rPr lang="zh-CN" altLang="en-US" sz="1800" b="1" kern="100" dirty="0">
                          <a:solidFill>
                            <a:schemeClr val="tx1"/>
                          </a:solidFill>
                          <a:latin typeface="Times New Roman" panose="02020603050405020304"/>
                          <a:ea typeface="宋体" panose="02010600030101010101" pitchFamily="2" charset="-122"/>
                          <a:cs typeface="Times New Roman" panose="02020603050405020304"/>
                        </a:rPr>
                        <a:t> </a:t>
                      </a:r>
                      <a:r>
                        <a:rPr lang="en-US" altLang="zh-CN" sz="1800" b="1" kern="100" dirty="0">
                          <a:solidFill>
                            <a:schemeClr val="tx1"/>
                          </a:solidFill>
                          <a:latin typeface="Times New Roman" panose="02020603050405020304"/>
                          <a:ea typeface="宋体" panose="02010600030101010101" pitchFamily="2" charset="-122"/>
                          <a:cs typeface="Times New Roman" panose="02020603050405020304"/>
                        </a:rPr>
                        <a:t>S</a:t>
                      </a:r>
                      <a:r>
                        <a:rPr lang="zh-CN" altLang="en-US" sz="1800" b="1" kern="100" dirty="0">
                          <a:solidFill>
                            <a:schemeClr val="tx1"/>
                          </a:solidFill>
                          <a:latin typeface="Times New Roman" panose="02020603050405020304"/>
                          <a:ea typeface="宋体" panose="02010600030101010101" pitchFamily="2" charset="-122"/>
                          <a:cs typeface="Times New Roman" panose="02020603050405020304"/>
                        </a:rPr>
                        <a:t>ystem level simulation </a:t>
                      </a:r>
                      <a:r>
                        <a:rPr lang="en-US" altLang="zh-CN" sz="1800" b="1" kern="100" dirty="0">
                          <a:solidFill>
                            <a:schemeClr val="tx1"/>
                          </a:solidFill>
                          <a:latin typeface="Times New Roman" panose="02020603050405020304"/>
                          <a:ea typeface="宋体" panose="02010600030101010101" pitchFamily="2" charset="-122"/>
                          <a:cs typeface="Times New Roman" panose="02020603050405020304"/>
                        </a:rPr>
                        <a:t>traffic model</a:t>
                      </a:r>
                    </a:p>
                  </a:txBody>
                  <a:tcPr anchor="ctr">
                    <a:noFill/>
                  </a:tcPr>
                </a:tc>
                <a:tc>
                  <a:txBody>
                    <a:bodyPr/>
                    <a:lstStyle/>
                    <a:p>
                      <a:pPr marL="0" algn="ctr" defTabSz="457200" rtl="0" eaLnBrk="1" latinLnBrk="0" hangingPunct="1">
                        <a:buNone/>
                      </a:pPr>
                      <a:r>
                        <a:rPr lang="zh-CN" altLang="en-US" sz="1800" b="1" kern="100" dirty="0">
                          <a:solidFill>
                            <a:schemeClr val="tx1"/>
                          </a:solidFill>
                          <a:latin typeface="Times New Roman" panose="02020603050405020304"/>
                          <a:ea typeface="宋体" panose="02010600030101010101" pitchFamily="2" charset="-122"/>
                          <a:cs typeface="Times New Roman" panose="02020603050405020304"/>
                        </a:rPr>
                        <a:t>Required value</a:t>
                      </a:r>
                      <a:endParaRPr lang="en-US" altLang="zh-CN" sz="1800" b="1" kern="100" dirty="0">
                        <a:solidFill>
                          <a:schemeClr val="tx1"/>
                        </a:solidFill>
                        <a:latin typeface="Times New Roman" panose="02020603050405020304"/>
                        <a:ea typeface="宋体" panose="02010600030101010101" pitchFamily="2" charset="-122"/>
                        <a:cs typeface="Times New Roman" panose="02020603050405020304"/>
                      </a:endParaRPr>
                    </a:p>
                    <a:p>
                      <a:pPr marL="0" algn="ctr" defTabSz="457200" rtl="0" eaLnBrk="1" latinLnBrk="0" hangingPunct="1">
                        <a:buNone/>
                      </a:pPr>
                      <a:r>
                        <a:rPr lang="zh-CN" altLang="en-US" sz="1800" b="1" kern="100" dirty="0">
                          <a:solidFill>
                            <a:schemeClr val="tx1"/>
                          </a:solidFill>
                          <a:latin typeface="Times New Roman" panose="02020603050405020304"/>
                          <a:ea typeface="宋体" panose="02010600030101010101" pitchFamily="2" charset="-122"/>
                          <a:cs typeface="Times New Roman" panose="02020603050405020304"/>
                        </a:rPr>
                        <a:t>(device/km2)</a:t>
                      </a:r>
                    </a:p>
                  </a:txBody>
                  <a:tcPr anchor="ctr">
                    <a:noFill/>
                  </a:tcPr>
                </a:tc>
                <a:tc>
                  <a:txBody>
                    <a:bodyPr/>
                    <a:lstStyle/>
                    <a:p>
                      <a:pPr marL="0" algn="ctr" defTabSz="457200" rtl="0" eaLnBrk="1" latinLnBrk="0" hangingPunct="1">
                        <a:lnSpc>
                          <a:spcPct val="100000"/>
                        </a:lnSpc>
                        <a:spcBef>
                          <a:spcPts val="0"/>
                        </a:spcBef>
                        <a:spcAft>
                          <a:spcPts val="0"/>
                        </a:spcAft>
                        <a:buNone/>
                        <a:tabLst>
                          <a:tab pos="504190" algn="l"/>
                          <a:tab pos="756285" algn="l"/>
                          <a:tab pos="1008380" algn="l"/>
                          <a:tab pos="1260475" algn="l"/>
                        </a:tabLst>
                      </a:pPr>
                      <a:r>
                        <a:rPr lang="en-GB" sz="1800" b="1" kern="100" dirty="0">
                          <a:solidFill>
                            <a:schemeClr val="tx1"/>
                          </a:solidFill>
                          <a:latin typeface="Times New Roman" panose="02020603050405020304"/>
                          <a:ea typeface="宋体" panose="02010600030101010101" pitchFamily="2" charset="-122"/>
                          <a:cs typeface="Times New Roman" panose="02020603050405020304"/>
                          <a:sym typeface="+mn-ea"/>
                        </a:rPr>
                        <a:t>Evaluation Configuration</a:t>
                      </a:r>
                      <a:endParaRPr lang="en-GB" altLang="zh-CN" sz="1800" b="1" kern="100" dirty="0">
                        <a:solidFill>
                          <a:schemeClr val="tx1"/>
                        </a:solidFill>
                        <a:latin typeface="Times New Roman" panose="02020603050405020304"/>
                        <a:ea typeface="宋体" panose="02010600030101010101" pitchFamily="2" charset="-122"/>
                        <a:cs typeface="Times New Roman" panose="02020603050405020304"/>
                        <a:sym typeface="+mn-ea"/>
                      </a:endParaRPr>
                    </a:p>
                  </a:txBody>
                  <a:tcPr anchor="ctr">
                    <a:noFill/>
                  </a:tcPr>
                </a:tc>
                <a:tc>
                  <a:txBody>
                    <a:bodyPr/>
                    <a:lstStyle/>
                    <a:p>
                      <a:pPr marL="0" algn="ctr" defTabSz="457200" rtl="0" eaLnBrk="1" latinLnBrk="0" hangingPunct="1">
                        <a:spcBef>
                          <a:spcPts val="0"/>
                        </a:spcBef>
                        <a:spcAft>
                          <a:spcPts val="0"/>
                        </a:spcAft>
                        <a:buNone/>
                        <a:tabLst>
                          <a:tab pos="504190" algn="l"/>
                          <a:tab pos="756285" algn="l"/>
                          <a:tab pos="1008380" algn="l"/>
                          <a:tab pos="1260475" algn="l"/>
                        </a:tabLst>
                      </a:pPr>
                      <a:r>
                        <a:rPr lang="en-GB" sz="1800" b="1" kern="100" dirty="0">
                          <a:solidFill>
                            <a:srgbClr val="00B050"/>
                          </a:solidFill>
                          <a:latin typeface="Times New Roman" panose="02020603050405020304"/>
                          <a:ea typeface="宋体" panose="02010600030101010101" pitchFamily="2" charset="-122"/>
                          <a:cs typeface="Times New Roman" panose="02020603050405020304"/>
                        </a:rPr>
                        <a:t>3GPP result</a:t>
                      </a:r>
                    </a:p>
                  </a:txBody>
                  <a:tcPr anchor="ctr">
                    <a:noFill/>
                  </a:tcPr>
                </a:tc>
                <a:tc>
                  <a:txBody>
                    <a:bodyPr/>
                    <a:lstStyle/>
                    <a:p>
                      <a:pPr marL="0" algn="ctr" defTabSz="457200" rtl="0" eaLnBrk="1" latinLnBrk="0" hangingPunct="1">
                        <a:buNone/>
                      </a:pPr>
                      <a:r>
                        <a:rPr lang="en-GB" sz="1800" b="1" kern="100" dirty="0">
                          <a:solidFill>
                            <a:srgbClr val="FF5050"/>
                          </a:solidFill>
                          <a:latin typeface="Times New Roman" panose="02020603050405020304"/>
                          <a:ea typeface="宋体" panose="02010600030101010101" pitchFamily="2" charset="-122"/>
                          <a:cs typeface="Times New Roman" panose="02020603050405020304"/>
                        </a:rPr>
                        <a:t>ChEG </a:t>
                      </a:r>
                      <a:r>
                        <a:rPr lang="en-GB" sz="1800" b="1" kern="100" dirty="0">
                          <a:solidFill>
                            <a:srgbClr val="FF5050"/>
                          </a:solidFill>
                          <a:latin typeface="Times New Roman" panose="02020603050405020304"/>
                          <a:ea typeface="宋体" panose="02010600030101010101" pitchFamily="2" charset="-122"/>
                          <a:cs typeface="Times New Roman" panose="02020603050405020304"/>
                          <a:sym typeface="+mn-ea"/>
                        </a:rPr>
                        <a:t>result</a:t>
                      </a:r>
                      <a:endParaRPr lang="en-US" altLang="zh-CN" sz="1800" b="1" kern="100" dirty="0">
                        <a:solidFill>
                          <a:srgbClr val="FF5050"/>
                        </a:solidFill>
                        <a:latin typeface="Times New Roman" panose="02020603050405020304"/>
                        <a:ea typeface="宋体" panose="02010600030101010101" pitchFamily="2" charset="-122"/>
                        <a:cs typeface="Times New Roman" panose="02020603050405020304"/>
                      </a:endParaRPr>
                    </a:p>
                  </a:txBody>
                  <a:tcPr anchor="ctr">
                    <a:noFill/>
                  </a:tcPr>
                </a:tc>
                <a:extLst>
                  <a:ext uri="{0D108BD9-81ED-4DB2-BD59-A6C34878D82A}">
                    <a16:rowId xmlns:a16="http://schemas.microsoft.com/office/drawing/2014/main" val="10000"/>
                  </a:ext>
                </a:extLst>
              </a:tr>
              <a:tr h="381000">
                <a:tc rowSpan="4">
                  <a:txBody>
                    <a:bodyPr/>
                    <a:lstStyle/>
                    <a:p>
                      <a:pPr algn="ctr">
                        <a:buNone/>
                      </a:pPr>
                      <a:r>
                        <a:rPr lang="en-US" altLang="zh-CN" sz="1800" dirty="0">
                          <a:solidFill>
                            <a:schemeClr val="tx1"/>
                          </a:solidFill>
                        </a:rPr>
                        <a:t>NB-IoT</a:t>
                      </a:r>
                    </a:p>
                  </a:txBody>
                  <a:tcPr anchor="ctr">
                    <a:noFill/>
                  </a:tcPr>
                </a:tc>
                <a:tc rowSpan="2">
                  <a:txBody>
                    <a:bodyPr/>
                    <a:lstStyle/>
                    <a:p>
                      <a:pPr algn="ctr">
                        <a:buNone/>
                      </a:pPr>
                      <a:r>
                        <a:rPr lang="en-US" altLang="zh-CN" sz="1800" dirty="0">
                          <a:solidFill>
                            <a:schemeClr val="tx1"/>
                          </a:solidFill>
                        </a:rPr>
                        <a:t>full buffer</a:t>
                      </a:r>
                    </a:p>
                  </a:txBody>
                  <a:tcPr anchor="ctr">
                    <a:noFill/>
                  </a:tcPr>
                </a:tc>
                <a:tc rowSpan="4">
                  <a:txBody>
                    <a:bodyPr/>
                    <a:lstStyle/>
                    <a:p>
                      <a:pPr algn="ctr">
                        <a:buNone/>
                      </a:pPr>
                      <a:r>
                        <a:rPr lang="zh-CN" altLang="en-US" sz="1800" dirty="0">
                          <a:solidFill>
                            <a:schemeClr val="tx1"/>
                          </a:solidFill>
                        </a:rPr>
                        <a:t>1 000 000</a:t>
                      </a:r>
                    </a:p>
                  </a:txBody>
                  <a:tcPr anchor="ctr">
                    <a:noFill/>
                  </a:tcPr>
                </a:tc>
                <a:tc>
                  <a:txBody>
                    <a:bodyPr/>
                    <a:lstStyle/>
                    <a:p>
                      <a:pPr algn="ctr">
                        <a:buNone/>
                      </a:pPr>
                      <a:r>
                        <a:rPr lang="zh-CN" altLang="en-US" sz="1800" dirty="0">
                          <a:solidFill>
                            <a:schemeClr val="tx1"/>
                          </a:solidFill>
                        </a:rPr>
                        <a:t>configuration A (ISD=500m)</a:t>
                      </a:r>
                    </a:p>
                  </a:txBody>
                  <a:tcPr anchor="ctr">
                    <a:noFill/>
                  </a:tcPr>
                </a:tc>
                <a:tc>
                  <a:txBody>
                    <a:bodyPr/>
                    <a:lstStyle/>
                    <a:p>
                      <a:pPr algn="ctr">
                        <a:buNone/>
                      </a:pPr>
                      <a:r>
                        <a:rPr lang="en-US" sz="1600" i="1" dirty="0">
                          <a:solidFill>
                            <a:srgbClr val="00B050"/>
                          </a:solidFill>
                          <a:latin typeface="Times New Roman" panose="02020603050405020304" pitchFamily="18" charset="0"/>
                          <a:cs typeface="Times New Roman" panose="02020603050405020304" pitchFamily="18" charset="0"/>
                        </a:rPr>
                        <a:t>43,627,000</a:t>
                      </a:r>
                      <a:r>
                        <a:rPr lang="en-US" sz="1600" i="1" dirty="0">
                          <a:solidFill>
                            <a:srgbClr val="00B050"/>
                          </a:solidFill>
                          <a:latin typeface="Times New Roman" panose="02020603050405020304" pitchFamily="18" charset="0"/>
                          <a:cs typeface="Times New Roman" panose="02020603050405020304" pitchFamily="18" charset="0"/>
                          <a:sym typeface="+mn-ea"/>
                        </a:rPr>
                        <a:t>/ 180 kHz~43,692,000/ 180 kHz</a:t>
                      </a:r>
                    </a:p>
                  </a:txBody>
                  <a:tcPr anchor="ctr">
                    <a:noFill/>
                  </a:tcPr>
                </a:tc>
                <a:tc>
                  <a:txBody>
                    <a:bodyPr/>
                    <a:lstStyle/>
                    <a:p>
                      <a:pPr algn="ctr">
                        <a:buNone/>
                      </a:pPr>
                      <a:r>
                        <a:rPr lang="en-US" sz="1600" b="0" i="1">
                          <a:solidFill>
                            <a:srgbClr val="FF5050"/>
                          </a:solidFill>
                          <a:latin typeface="Times New Roman" panose="02020603050405020304" pitchFamily="18" charset="0"/>
                          <a:cs typeface="Times New Roman" panose="02020603050405020304" pitchFamily="18" charset="0"/>
                        </a:rPr>
                        <a:t>41,325,000/ 180 kHz~41,981,000/ 180 kHz</a:t>
                      </a:r>
                    </a:p>
                  </a:txBody>
                  <a:tcPr marL="68580" marR="68580" marT="0" marB="0" anchor="ctr">
                    <a:noFill/>
                  </a:tcPr>
                </a:tc>
                <a:extLst>
                  <a:ext uri="{0D108BD9-81ED-4DB2-BD59-A6C34878D82A}">
                    <a16:rowId xmlns:a16="http://schemas.microsoft.com/office/drawing/2014/main" val="10001"/>
                  </a:ext>
                </a:extLst>
              </a:tr>
              <a:tr h="381000">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a:buNone/>
                      </a:pPr>
                      <a:r>
                        <a:rPr lang="zh-CN" altLang="en-US" sz="1800" dirty="0">
                          <a:solidFill>
                            <a:schemeClr val="tx1"/>
                          </a:solidFill>
                        </a:rPr>
                        <a:t>configuration B (ISD=1732m) </a:t>
                      </a:r>
                    </a:p>
                  </a:txBody>
                  <a:tcPr anchor="ctr">
                    <a:noFill/>
                  </a:tcPr>
                </a:tc>
                <a:tc>
                  <a:txBody>
                    <a:bodyPr/>
                    <a:lstStyle/>
                    <a:p>
                      <a:pPr algn="ctr">
                        <a:buNone/>
                      </a:pPr>
                      <a:r>
                        <a:rPr lang="en-US" sz="1600" i="1" dirty="0">
                          <a:solidFill>
                            <a:srgbClr val="00B050"/>
                          </a:solidFill>
                          <a:latin typeface="Times New Roman" panose="02020603050405020304" pitchFamily="18" charset="0"/>
                          <a:cs typeface="Times New Roman" panose="02020603050405020304" pitchFamily="18" charset="0"/>
                          <a:sym typeface="+mn-ea"/>
                        </a:rPr>
                        <a:t>2,333,000/ 180 kHz~2,335,000/ 180 kHz</a:t>
                      </a:r>
                      <a:endParaRPr lang="en-US" altLang="en-US" sz="1600" i="1" dirty="0">
                        <a:solidFill>
                          <a:srgbClr val="00B050"/>
                        </a:solidFill>
                        <a:latin typeface="Times New Roman" panose="02020603050405020304" pitchFamily="18" charset="0"/>
                        <a:cs typeface="Times New Roman" panose="02020603050405020304" pitchFamily="18" charset="0"/>
                        <a:sym typeface="+mn-ea"/>
                      </a:endParaRPr>
                    </a:p>
                  </a:txBody>
                  <a:tcPr anchor="ctr">
                    <a:noFill/>
                  </a:tcPr>
                </a:tc>
                <a:tc>
                  <a:txBody>
                    <a:bodyPr/>
                    <a:lstStyle/>
                    <a:p>
                      <a:pPr algn="ctr">
                        <a:buNone/>
                      </a:pPr>
                      <a:r>
                        <a:rPr lang="en-US" sz="1600" b="0" i="1" dirty="0">
                          <a:solidFill>
                            <a:srgbClr val="FF5050"/>
                          </a:solidFill>
                          <a:latin typeface="Times New Roman" panose="02020603050405020304" pitchFamily="18" charset="0"/>
                          <a:cs typeface="Times New Roman" panose="02020603050405020304" pitchFamily="18" charset="0"/>
                        </a:rPr>
                        <a:t>2,384,315.5 / 180 kHz~2,447,084/ 180 kHz</a:t>
                      </a:r>
                    </a:p>
                  </a:txBody>
                  <a:tcPr marL="68580" marR="68580" marT="0" marB="0" anchor="ctr">
                    <a:noFill/>
                  </a:tcPr>
                </a:tc>
                <a:extLst>
                  <a:ext uri="{0D108BD9-81ED-4DB2-BD59-A6C34878D82A}">
                    <a16:rowId xmlns:a16="http://schemas.microsoft.com/office/drawing/2014/main" val="10002"/>
                  </a:ext>
                </a:extLst>
              </a:tr>
              <a:tr h="381000">
                <a:tc vMerge="1">
                  <a:txBody>
                    <a:bodyPr/>
                    <a:lstStyle/>
                    <a:p>
                      <a:endParaRPr lang="zh-CN"/>
                    </a:p>
                  </a:txBody>
                  <a:tcPr/>
                </a:tc>
                <a:tc rowSpan="2">
                  <a:txBody>
                    <a:bodyPr/>
                    <a:lstStyle/>
                    <a:p>
                      <a:pPr algn="ctr">
                        <a:buNone/>
                      </a:pPr>
                      <a:r>
                        <a:rPr lang="en-US" altLang="zh-CN" sz="1800">
                          <a:solidFill>
                            <a:schemeClr val="tx1"/>
                          </a:solidFill>
                          <a:sym typeface="+mn-ea"/>
                        </a:rPr>
                        <a:t>non-full buffer</a:t>
                      </a:r>
                    </a:p>
                    <a:p>
                      <a:pPr algn="ctr">
                        <a:buNone/>
                      </a:pPr>
                      <a:endParaRPr lang="en-US" altLang="zh-CN" sz="1800">
                        <a:solidFill>
                          <a:schemeClr val="tx1"/>
                        </a:solidFill>
                        <a:sym typeface="+mn-ea"/>
                      </a:endParaRPr>
                    </a:p>
                  </a:txBody>
                  <a:tcPr anchor="ctr">
                    <a:noFill/>
                  </a:tcPr>
                </a:tc>
                <a:tc vMerge="1">
                  <a:txBody>
                    <a:bodyPr/>
                    <a:lstStyle/>
                    <a:p>
                      <a:endParaRPr lang="zh-CN"/>
                    </a:p>
                  </a:txBody>
                  <a:tcPr/>
                </a:tc>
                <a:tc>
                  <a:txBody>
                    <a:bodyPr/>
                    <a:lstStyle/>
                    <a:p>
                      <a:pPr algn="ctr">
                        <a:buNone/>
                      </a:pPr>
                      <a:r>
                        <a:rPr lang="zh-CN" altLang="en-US" sz="1800">
                          <a:solidFill>
                            <a:schemeClr val="tx1"/>
                          </a:solidFill>
                        </a:rPr>
                        <a:t>configuration A (ISD=500m)</a:t>
                      </a:r>
                    </a:p>
                  </a:txBody>
                  <a:tcPr anchor="ctr">
                    <a:noFill/>
                  </a:tcPr>
                </a:tc>
                <a:tc>
                  <a:txBody>
                    <a:bodyPr/>
                    <a:lstStyle/>
                    <a:p>
                      <a:pPr indent="0" algn="ctr">
                        <a:buNone/>
                      </a:pPr>
                      <a:r>
                        <a:rPr lang="en-US" sz="1600" b="0" i="1">
                          <a:solidFill>
                            <a:srgbClr val="00B050"/>
                          </a:solidFill>
                          <a:latin typeface="Times New Roman" panose="02020603050405020304" pitchFamily="18" charset="0"/>
                          <a:cs typeface="Times New Roman" panose="02020603050405020304" pitchFamily="18" charset="0"/>
                        </a:rPr>
                        <a:t>8,047,000/ 180 kHz~8,077,000/ 180 kHz</a:t>
                      </a:r>
                      <a:endParaRPr lang="en-US" altLang="en-US" sz="1600" b="0" i="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algn="ctr">
                        <a:buNone/>
                      </a:pPr>
                      <a:r>
                        <a:rPr lang="en-US" sz="1600" b="0" i="1" dirty="0">
                          <a:solidFill>
                            <a:srgbClr val="FF5050"/>
                          </a:solidFill>
                          <a:latin typeface="Times New Roman" panose="02020603050405020304" pitchFamily="18" charset="0"/>
                          <a:cs typeface="Times New Roman" panose="02020603050405020304" pitchFamily="18" charset="0"/>
                        </a:rPr>
                        <a:t>8,047,087/180kHz~8,077,017/180kHz</a:t>
                      </a:r>
                    </a:p>
                  </a:txBody>
                  <a:tcPr marL="68580" marR="68580" marT="0" marB="0" anchor="ctr">
                    <a:noFill/>
                  </a:tcPr>
                </a:tc>
                <a:extLst>
                  <a:ext uri="{0D108BD9-81ED-4DB2-BD59-A6C34878D82A}">
                    <a16:rowId xmlns:a16="http://schemas.microsoft.com/office/drawing/2014/main" val="10003"/>
                  </a:ext>
                </a:extLst>
              </a:tr>
              <a:tr h="381000">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a:buNone/>
                      </a:pPr>
                      <a:r>
                        <a:rPr lang="zh-CN" altLang="en-US" sz="1800">
                          <a:solidFill>
                            <a:schemeClr val="tx1"/>
                          </a:solidFill>
                        </a:rPr>
                        <a:t>configuration B (ISD=1732m) </a:t>
                      </a:r>
                    </a:p>
                  </a:txBody>
                  <a:tcPr anchor="ctr">
                    <a:noFill/>
                  </a:tcPr>
                </a:tc>
                <a:tc>
                  <a:txBody>
                    <a:bodyPr/>
                    <a:lstStyle/>
                    <a:p>
                      <a:pPr algn="ctr">
                        <a:buNone/>
                      </a:pPr>
                      <a:r>
                        <a:rPr lang="en-US" sz="1600" b="0" i="1">
                          <a:solidFill>
                            <a:srgbClr val="00B050"/>
                          </a:solidFill>
                          <a:latin typeface="Times New Roman" panose="02020603050405020304" pitchFamily="18" charset="0"/>
                          <a:cs typeface="Times New Roman" panose="02020603050405020304" pitchFamily="18" charset="0"/>
                        </a:rPr>
                        <a:t>1,198,000 / 360kHz~1,203,880 / 360 kHz</a:t>
                      </a:r>
                    </a:p>
                  </a:txBody>
                  <a:tcPr marL="68580" marR="68580" marT="0" marB="0" anchor="ctr">
                    <a:noFill/>
                  </a:tcPr>
                </a:tc>
                <a:tc>
                  <a:txBody>
                    <a:bodyPr/>
                    <a:lstStyle/>
                    <a:p>
                      <a:pPr algn="ctr">
                        <a:buNone/>
                      </a:pPr>
                      <a:r>
                        <a:rPr lang="en-US" sz="1600" b="0" i="1" dirty="0">
                          <a:solidFill>
                            <a:srgbClr val="FF5050"/>
                          </a:solidFill>
                          <a:latin typeface="Times New Roman" panose="02020603050405020304" pitchFamily="18" charset="0"/>
                          <a:cs typeface="Times New Roman" panose="02020603050405020304" pitchFamily="18" charset="0"/>
                        </a:rPr>
                        <a:t>1,198,000/180kHz~1,203,880/180kHz</a:t>
                      </a:r>
                    </a:p>
                  </a:txBody>
                  <a:tcPr marL="68580" marR="68580" marT="0" marB="0" anchor="ctr">
                    <a:noFill/>
                  </a:tcPr>
                </a:tc>
                <a:extLst>
                  <a:ext uri="{0D108BD9-81ED-4DB2-BD59-A6C34878D82A}">
                    <a16:rowId xmlns:a16="http://schemas.microsoft.com/office/drawing/2014/main" val="10004"/>
                  </a:ext>
                </a:extLst>
              </a:tr>
              <a:tr h="731520">
                <a:tc rowSpan="2">
                  <a:txBody>
                    <a:bodyPr/>
                    <a:lstStyle/>
                    <a:p>
                      <a:pPr algn="ctr">
                        <a:buNone/>
                      </a:pPr>
                      <a:r>
                        <a:rPr lang="en-US" altLang="zh-CN" sz="1800">
                          <a:solidFill>
                            <a:schemeClr val="tx1"/>
                          </a:solidFill>
                        </a:rPr>
                        <a:t>NR</a:t>
                      </a:r>
                    </a:p>
                  </a:txBody>
                  <a:tcPr anchor="ctr">
                    <a:noFill/>
                  </a:tcPr>
                </a:tc>
                <a:tc>
                  <a:txBody>
                    <a:bodyPr/>
                    <a:lstStyle/>
                    <a:p>
                      <a:pPr algn="ctr">
                        <a:buNone/>
                      </a:pPr>
                      <a:r>
                        <a:rPr lang="en-US" altLang="zh-CN" sz="1800">
                          <a:solidFill>
                            <a:schemeClr val="tx1"/>
                          </a:solidFill>
                          <a:sym typeface="+mn-ea"/>
                        </a:rPr>
                        <a:t>full buffer</a:t>
                      </a:r>
                    </a:p>
                    <a:p>
                      <a:pPr algn="ctr">
                        <a:buNone/>
                      </a:pPr>
                      <a:endParaRPr lang="en-US" altLang="zh-CN" sz="1800">
                        <a:solidFill>
                          <a:schemeClr val="tx1"/>
                        </a:solidFill>
                        <a:sym typeface="+mn-ea"/>
                      </a:endParaRPr>
                    </a:p>
                  </a:txBody>
                  <a:tcPr anchor="ctr">
                    <a:noFill/>
                  </a:tcPr>
                </a:tc>
                <a:tc rowSpan="2">
                  <a:txBody>
                    <a:bodyPr/>
                    <a:lstStyle/>
                    <a:p>
                      <a:pPr algn="ctr">
                        <a:buNone/>
                      </a:pPr>
                      <a:r>
                        <a:rPr lang="zh-CN" altLang="en-US" sz="1800">
                          <a:solidFill>
                            <a:schemeClr val="tx1"/>
                          </a:solidFill>
                          <a:sym typeface="+mn-ea"/>
                        </a:rPr>
                        <a:t>1 000 000</a:t>
                      </a:r>
                    </a:p>
                  </a:txBody>
                  <a:tcPr anchor="ctr">
                    <a:noFill/>
                  </a:tcPr>
                </a:tc>
                <a:tc>
                  <a:txBody>
                    <a:bodyPr/>
                    <a:lstStyle/>
                    <a:p>
                      <a:pPr algn="ctr">
                        <a:buNone/>
                      </a:pPr>
                      <a:r>
                        <a:rPr lang="zh-CN" altLang="en-US" sz="1800">
                          <a:solidFill>
                            <a:schemeClr val="tx1"/>
                          </a:solidFill>
                        </a:rPr>
                        <a:t>configuration A (ISD=500m)</a:t>
                      </a:r>
                    </a:p>
                  </a:txBody>
                  <a:tcPr anchor="ctr">
                    <a:noFill/>
                  </a:tcPr>
                </a:tc>
                <a:tc>
                  <a:txBody>
                    <a:bodyPr/>
                    <a:lstStyle/>
                    <a:p>
                      <a:pPr indent="0" algn="ctr">
                        <a:buNone/>
                      </a:pPr>
                      <a:r>
                        <a:rPr lang="en-US" sz="1600" b="0" i="1">
                          <a:solidFill>
                            <a:srgbClr val="00B050"/>
                          </a:solidFill>
                          <a:latin typeface="Times New Roman" panose="02020603050405020304" pitchFamily="18" charset="0"/>
                          <a:cs typeface="Times New Roman" panose="02020603050405020304" pitchFamily="18" charset="0"/>
                        </a:rPr>
                        <a:t>36,008,000/ 180 kHz~36,324,000/ 180 kHz</a:t>
                      </a:r>
                      <a:endParaRPr lang="en-US" altLang="en-US" sz="1600" b="0" i="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600" b="0" i="1" dirty="0">
                          <a:solidFill>
                            <a:srgbClr val="FF5050"/>
                          </a:solidFill>
                          <a:latin typeface="Times New Roman" panose="02020603050405020304" pitchFamily="18" charset="0"/>
                          <a:cs typeface="Times New Roman" panose="02020603050405020304" pitchFamily="18" charset="0"/>
                        </a:rPr>
                        <a:t>36,901,760/180kHz~37,581,462/180kHz</a:t>
                      </a:r>
                    </a:p>
                  </a:txBody>
                  <a:tcPr anchor="ctr">
                    <a:noFill/>
                  </a:tcPr>
                </a:tc>
                <a:extLst>
                  <a:ext uri="{0D108BD9-81ED-4DB2-BD59-A6C34878D82A}">
                    <a16:rowId xmlns:a16="http://schemas.microsoft.com/office/drawing/2014/main" val="10005"/>
                  </a:ext>
                </a:extLst>
              </a:tr>
              <a:tr h="851535">
                <a:tc vMerge="1">
                  <a:txBody>
                    <a:bodyPr/>
                    <a:lstStyle/>
                    <a:p>
                      <a:endParaRPr lang="zh-CN"/>
                    </a:p>
                  </a:txBody>
                  <a:tcPr/>
                </a:tc>
                <a:tc>
                  <a:txBody>
                    <a:bodyPr/>
                    <a:lstStyle/>
                    <a:p>
                      <a:pPr algn="ctr">
                        <a:buNone/>
                      </a:pPr>
                      <a:r>
                        <a:rPr lang="en-US" altLang="zh-CN" sz="1800">
                          <a:solidFill>
                            <a:schemeClr val="tx1"/>
                          </a:solidFill>
                          <a:sym typeface="+mn-ea"/>
                        </a:rPr>
                        <a:t>non-full buffer</a:t>
                      </a:r>
                    </a:p>
                  </a:txBody>
                  <a:tcPr anchor="ctr">
                    <a:noFill/>
                  </a:tcPr>
                </a:tc>
                <a:tc vMerge="1">
                  <a:txBody>
                    <a:bodyPr/>
                    <a:lstStyle/>
                    <a:p>
                      <a:endParaRPr lang="zh-CN"/>
                    </a:p>
                  </a:txBody>
                  <a:tcPr/>
                </a:tc>
                <a:tc>
                  <a:txBody>
                    <a:bodyPr/>
                    <a:lstStyle/>
                    <a:p>
                      <a:pPr algn="ctr">
                        <a:buNone/>
                      </a:pPr>
                      <a:r>
                        <a:rPr lang="zh-CN" altLang="en-US" sz="1800">
                          <a:solidFill>
                            <a:schemeClr val="tx1"/>
                          </a:solidFill>
                        </a:rPr>
                        <a:t>configuration B (ISD=1732m) </a:t>
                      </a:r>
                    </a:p>
                  </a:txBody>
                  <a:tcPr anchor="ctr">
                    <a:noFill/>
                  </a:tcPr>
                </a:tc>
                <a:tc>
                  <a:txBody>
                    <a:bodyPr/>
                    <a:lstStyle/>
                    <a:p>
                      <a:pPr algn="ctr">
                        <a:buNone/>
                      </a:pPr>
                      <a:r>
                        <a:rPr lang="en-US" sz="1600" b="0" i="1" dirty="0">
                          <a:solidFill>
                            <a:srgbClr val="00B050"/>
                          </a:solidFill>
                          <a:latin typeface="Times New Roman" panose="02020603050405020304" pitchFamily="18" charset="0"/>
                          <a:cs typeface="Times New Roman" panose="02020603050405020304" pitchFamily="18" charset="0"/>
                        </a:rPr>
                        <a:t>1,267,000 / 180 kHz~1,503,000 / 180 kHz</a:t>
                      </a:r>
                    </a:p>
                  </a:txBody>
                  <a:tcPr marL="68580" marR="68580" marT="0" marB="0" anchor="c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600" b="0" i="1" dirty="0">
                          <a:solidFill>
                            <a:srgbClr val="FF5050"/>
                          </a:solidFill>
                          <a:latin typeface="Times New Roman" panose="02020603050405020304" pitchFamily="18" charset="0"/>
                          <a:cs typeface="Times New Roman" panose="02020603050405020304" pitchFamily="18" charset="0"/>
                        </a:rPr>
                        <a:t>1,281,228/180kHz~1,444,728/180kHz</a:t>
                      </a:r>
                    </a:p>
                  </a:txBody>
                  <a:tcPr anchor="c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032" y="140537"/>
            <a:ext cx="10515600" cy="854074"/>
          </a:xfrm>
        </p:spPr>
        <p:txBody>
          <a:bodyPr/>
          <a:lstStyle/>
          <a:p>
            <a:r>
              <a:rPr lang="en-US" altLang="zh-CN" dirty="0"/>
              <a:t>ChEG background</a:t>
            </a:r>
            <a:endParaRPr lang="zh-CN" altLang="en-US" dirty="0"/>
          </a:p>
        </p:txBody>
      </p:sp>
      <p:sp>
        <p:nvSpPr>
          <p:cNvPr id="4" name="内容占位符 10"/>
          <p:cNvSpPr>
            <a:spLocks noGrp="1"/>
          </p:cNvSpPr>
          <p:nvPr>
            <p:ph idx="4294967295"/>
          </p:nvPr>
        </p:nvSpPr>
        <p:spPr>
          <a:xfrm>
            <a:off x="560477" y="994611"/>
            <a:ext cx="11502079" cy="5631820"/>
          </a:xfrm>
          <a:prstGeom prst="rect">
            <a:avLst/>
          </a:prstGeom>
        </p:spPr>
        <p:txBody>
          <a:bodyPr/>
          <a:lstStyle/>
          <a:p>
            <a:r>
              <a:rPr lang="en-GB" altLang="zh-CN" dirty="0"/>
              <a:t>The Chinese Evaluation Group (ChEG) is built under the structure of  IMT-2020(5G) Promotion Group. the Promotion Group works on 5G research &amp; development, pre-standardization activities, spectrum issues, technical scheme evaluation, and technical trials.</a:t>
            </a:r>
            <a:endParaRPr lang="zh-CN" altLang="zh-CN" dirty="0"/>
          </a:p>
          <a:p>
            <a:r>
              <a:rPr lang="en-GB" altLang="zh-CN" dirty="0"/>
              <a:t>The major task of ChEG includes: registration and participation in ITU independent evaluation activity for formal evaluation results on IMT-2020 submission.</a:t>
            </a:r>
            <a:endParaRPr lang="zh-CN" altLang="zh-CN" dirty="0"/>
          </a:p>
          <a:p>
            <a:r>
              <a:rPr lang="en-US" altLang="zh-CN" sz="2800" dirty="0"/>
              <a:t>During the period of IMT-Advanced and IMT-2000</a:t>
            </a:r>
          </a:p>
          <a:p>
            <a:pPr lvl="1" indent="27305">
              <a:spcBef>
                <a:spcPts val="1200"/>
              </a:spcBef>
              <a:buNone/>
            </a:pPr>
            <a:r>
              <a:rPr lang="en-GB" altLang="zh-CN" sz="2000" dirty="0"/>
              <a:t>ChEG has participated in developing IMT related systems since early stages, e.g. IMT-2000 evaluation in 1998, OFDMA TDD WMAN evaluation in 2007 and IMT-Advanced evaluation in 2010. </a:t>
            </a:r>
            <a:endParaRPr lang="zh-CN" altLang="zh-CN" sz="2000" dirty="0"/>
          </a:p>
          <a:p>
            <a:pPr lvl="1">
              <a:buNone/>
            </a:pPr>
            <a:endParaRPr lang="en-US" altLang="zh-CN" sz="2000" dirty="0"/>
          </a:p>
          <a:p>
            <a:pPr>
              <a:buNone/>
            </a:pPr>
            <a:endParaRPr lang="zh-CN" altLang="en-US"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bwMode="auto">
          <a:xfrm>
            <a:off x="838200" y="4231270"/>
            <a:ext cx="10325101" cy="2207630"/>
          </a:xfrm>
          <a:prstGeom prst="roundRect">
            <a:avLst>
              <a:gd name="adj" fmla="val 11019"/>
            </a:avLst>
          </a:prstGeom>
          <a:noFill/>
          <a:ln w="9525" cap="flat" cmpd="sng" algn="ctr">
            <a:solidFill>
              <a:schemeClr val="tx1">
                <a:lumMod val="65000"/>
              </a:schemeClr>
            </a:solidFill>
            <a:prstDash val="dash"/>
            <a:round/>
            <a:headEnd type="none" w="med" len="med"/>
            <a:tailEnd type="none" w="med" len="med"/>
          </a:ln>
          <a:effectLst/>
        </p:spPr>
        <p:txBody>
          <a:bodyPr/>
          <a:lstStyle/>
          <a:p>
            <a:pPr algn="ctr">
              <a:defRPr/>
            </a:pPr>
            <a:endParaRPr lang="zh-CN" altLang="en-US" sz="5600">
              <a:solidFill>
                <a:srgbClr val="FFFFFF"/>
              </a:solidFill>
              <a:ea typeface="宋体" panose="02010600030101010101" pitchFamily="2" charset="-122"/>
              <a:sym typeface="Gill Sans" charset="0"/>
            </a:endParaRPr>
          </a:p>
        </p:txBody>
      </p:sp>
      <p:sp>
        <p:nvSpPr>
          <p:cNvPr id="2" name="标题 1"/>
          <p:cNvSpPr>
            <a:spLocks noGrp="1"/>
          </p:cNvSpPr>
          <p:nvPr>
            <p:ph type="title"/>
          </p:nvPr>
        </p:nvSpPr>
        <p:spPr/>
        <p:txBody>
          <a:bodyPr/>
          <a:lstStyle/>
          <a:p>
            <a:r>
              <a:rPr lang="en-US" altLang="zh-CN" sz="3600" b="1" dirty="0" err="1">
                <a:cs typeface="+mj-cs"/>
              </a:rPr>
              <a:t>ChEG</a:t>
            </a:r>
            <a:r>
              <a:rPr lang="en-US" altLang="zh-CN" sz="3600" b="1" dirty="0">
                <a:cs typeface="+mj-cs"/>
              </a:rPr>
              <a:t> in the structure of </a:t>
            </a:r>
            <a:br>
              <a:rPr lang="en-US" altLang="zh-CN" sz="3600" b="1" dirty="0">
                <a:cs typeface="+mj-cs"/>
              </a:rPr>
            </a:br>
            <a:r>
              <a:rPr lang="en-US" altLang="zh-CN" sz="3600" b="1" dirty="0">
                <a:cs typeface="+mj-cs"/>
              </a:rPr>
              <a:t>IMT-2020 (5G) Promotion Group</a:t>
            </a:r>
            <a:endParaRPr lang="zh-CN" altLang="en-US" sz="3600" b="1" dirty="0">
              <a:cs typeface="+mj-cs"/>
            </a:endParaRPr>
          </a:p>
        </p:txBody>
      </p:sp>
      <p:pic>
        <p:nvPicPr>
          <p:cNvPr id="6" name="图片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575" y="5374361"/>
            <a:ext cx="765424" cy="77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6640" y="4282702"/>
            <a:ext cx="782999" cy="83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4" cstate="print"/>
          <a:stretch>
            <a:fillRect/>
          </a:stretch>
        </p:blipFill>
        <p:spPr>
          <a:xfrm>
            <a:off x="3215045" y="4503365"/>
            <a:ext cx="1617880" cy="497689"/>
          </a:xfrm>
          <a:prstGeom prst="rect">
            <a:avLst/>
          </a:prstGeom>
        </p:spPr>
      </p:pic>
      <p:pic>
        <p:nvPicPr>
          <p:cNvPr id="12" name="图片 11"/>
          <p:cNvPicPr>
            <a:picLocks noChangeAspect="1"/>
          </p:cNvPicPr>
          <p:nvPr/>
        </p:nvPicPr>
        <p:blipFill>
          <a:blip r:embed="rId5" cstate="print"/>
          <a:stretch>
            <a:fillRect/>
          </a:stretch>
        </p:blipFill>
        <p:spPr>
          <a:xfrm>
            <a:off x="7384671" y="4386488"/>
            <a:ext cx="1155960" cy="660161"/>
          </a:xfrm>
          <a:prstGeom prst="rect">
            <a:avLst/>
          </a:prstGeom>
        </p:spPr>
      </p:pic>
      <p:pic>
        <p:nvPicPr>
          <p:cNvPr id="13" name="图片 12"/>
          <p:cNvPicPr>
            <a:picLocks noChangeAspect="1"/>
          </p:cNvPicPr>
          <p:nvPr/>
        </p:nvPicPr>
        <p:blipFill rotWithShape="1">
          <a:blip r:embed="rId6" cstate="print"/>
          <a:srcRect l="7854" t="31419" r="6358" b="31331"/>
          <a:stretch>
            <a:fillRect/>
          </a:stretch>
        </p:blipFill>
        <p:spPr>
          <a:xfrm>
            <a:off x="5385216" y="4543138"/>
            <a:ext cx="1485735" cy="491155"/>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54769" y="5314382"/>
            <a:ext cx="1307882" cy="829849"/>
          </a:xfrm>
          <a:prstGeom prst="rect">
            <a:avLst/>
          </a:prstGeom>
        </p:spPr>
      </p:pic>
      <p:pic>
        <p:nvPicPr>
          <p:cNvPr id="15" name="图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78892" y="5412975"/>
            <a:ext cx="880747" cy="880747"/>
          </a:xfrm>
          <a:prstGeom prst="rect">
            <a:avLst/>
          </a:prstGeom>
        </p:spPr>
      </p:pic>
      <p:pic>
        <p:nvPicPr>
          <p:cNvPr id="16" name="Picture 38" descr="http://www.chinattl.com/tpxw/201412/W020141230416443388970.jpg"/>
          <p:cNvPicPr>
            <a:picLocks noChangeAspect="1" noChangeArrowheads="1"/>
          </p:cNvPicPr>
          <p:nvPr/>
        </p:nvPicPr>
        <p:blipFill>
          <a:blip r:embed="rId9" cstate="print">
            <a:extLst>
              <a:ext uri="{28A0092B-C50C-407E-A947-70E740481C1C}">
                <a14:useLocalDpi xmlns:a14="http://schemas.microsoft.com/office/drawing/2010/main" val="0"/>
              </a:ext>
            </a:extLst>
          </a:blip>
          <a:srcRect l="6854" t="13817" r="6288"/>
          <a:stretch>
            <a:fillRect/>
          </a:stretch>
        </p:blipFill>
        <p:spPr bwMode="auto">
          <a:xfrm>
            <a:off x="1452763" y="4476721"/>
            <a:ext cx="1182627" cy="66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p:cNvSpPr txBox="1"/>
          <p:nvPr/>
        </p:nvSpPr>
        <p:spPr>
          <a:xfrm>
            <a:off x="838200" y="3874047"/>
            <a:ext cx="3018775" cy="369332"/>
          </a:xfrm>
          <a:prstGeom prst="rect">
            <a:avLst/>
          </a:prstGeom>
          <a:noFill/>
        </p:spPr>
        <p:txBody>
          <a:bodyPr wrap="none" rtlCol="0">
            <a:spAutoFit/>
          </a:bodyPr>
          <a:lstStyle/>
          <a:p>
            <a:r>
              <a:rPr lang="en-US" altLang="zh-CN" dirty="0"/>
              <a:t>Major participants of </a:t>
            </a:r>
            <a:r>
              <a:rPr lang="en-US" altLang="zh-CN" dirty="0" err="1"/>
              <a:t>ChEG</a:t>
            </a:r>
            <a:r>
              <a:rPr lang="en-US" altLang="zh-CN" dirty="0"/>
              <a:t>:</a:t>
            </a:r>
            <a:endParaRPr lang="zh-CN" altLang="en-US" dirty="0"/>
          </a:p>
        </p:txBody>
      </p:sp>
      <p:pic>
        <p:nvPicPr>
          <p:cNvPr id="17" name="Picture 7" descr="E:\【1. 市场品牌】\【品牌素材】\ZTE新logo（多格式）\ZTE新logo（多格式）\ZTE LOGO反白.png"/>
          <p:cNvPicPr>
            <a:picLocks noChangeAspect="1" noChangeArrowheads="1"/>
          </p:cNvPicPr>
          <p:nvPr/>
        </p:nvPicPr>
        <p:blipFill>
          <a:blip r:embed="rId10" cstate="print"/>
          <a:srcRect/>
          <a:stretch>
            <a:fillRect/>
          </a:stretch>
        </p:blipFill>
        <p:spPr bwMode="auto">
          <a:xfrm>
            <a:off x="1554752" y="5511636"/>
            <a:ext cx="1019904" cy="530576"/>
          </a:xfrm>
          <a:prstGeom prst="rect">
            <a:avLst/>
          </a:prstGeom>
          <a:noFill/>
          <a:ln w="9525">
            <a:noFill/>
            <a:miter lim="800000"/>
            <a:headEnd/>
            <a:tailEnd/>
          </a:ln>
        </p:spPr>
      </p:pic>
      <p:graphicFrame>
        <p:nvGraphicFramePr>
          <p:cNvPr id="74" name="图示 73">
            <a:extLst>
              <a:ext uri="{FF2B5EF4-FFF2-40B4-BE49-F238E27FC236}">
                <a16:creationId xmlns:a16="http://schemas.microsoft.com/office/drawing/2014/main" id="{454A81A8-0001-4092-8DF0-E83F1F178243}"/>
              </a:ext>
            </a:extLst>
          </p:cNvPr>
          <p:cNvGraphicFramePr/>
          <p:nvPr/>
        </p:nvGraphicFramePr>
        <p:xfrm>
          <a:off x="686282" y="1499290"/>
          <a:ext cx="10881360" cy="21037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椭圆 2">
            <a:extLst>
              <a:ext uri="{FF2B5EF4-FFF2-40B4-BE49-F238E27FC236}">
                <a16:creationId xmlns:a16="http://schemas.microsoft.com/office/drawing/2014/main" id="{D48F2340-55AD-4A38-B7E2-6E36D8922124}"/>
              </a:ext>
            </a:extLst>
          </p:cNvPr>
          <p:cNvSpPr/>
          <p:nvPr/>
        </p:nvSpPr>
        <p:spPr bwMode="auto">
          <a:xfrm>
            <a:off x="6096000" y="2626730"/>
            <a:ext cx="1430215" cy="1243997"/>
          </a:xfrm>
          <a:prstGeom prst="ellipse">
            <a:avLst/>
          </a:prstGeom>
          <a:noFill/>
          <a:ln w="76200">
            <a:solidFill>
              <a:srgbClr val="FF0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cap="none" normalizeH="0" baseline="0">
              <a:ln>
                <a:noFill/>
              </a:ln>
              <a:solidFill>
                <a:srgbClr val="FFFFFF"/>
              </a:solidFill>
              <a:effectLst/>
              <a:latin typeface="Gill Sans" charset="0"/>
              <a:ea typeface="Heiti SC Light" charset="0"/>
              <a:cs typeface="Heiti SC Light" charset="0"/>
              <a:sym typeface="Gill Sans" charset="0"/>
            </a:endParaRPr>
          </a:p>
        </p:txBody>
      </p:sp>
      <p:pic>
        <p:nvPicPr>
          <p:cNvPr id="1026" name="Picture 2" descr="C:\Users\pengying\Desktop\中国信科logo-透明底.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24355" y="5412975"/>
            <a:ext cx="2149498" cy="706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Activation on IMT-2020 evaluation</a:t>
            </a:r>
            <a:endParaRPr lang="zh-CN" altLang="en-US" dirty="0"/>
          </a:p>
        </p:txBody>
      </p:sp>
      <p:sp>
        <p:nvSpPr>
          <p:cNvPr id="3" name="内容占位符 2"/>
          <p:cNvSpPr>
            <a:spLocks noGrp="1"/>
          </p:cNvSpPr>
          <p:nvPr>
            <p:ph idx="1"/>
          </p:nvPr>
        </p:nvSpPr>
        <p:spPr>
          <a:xfrm>
            <a:off x="486888" y="1374898"/>
            <a:ext cx="11329059" cy="5239657"/>
          </a:xfrm>
        </p:spPr>
        <p:txBody>
          <a:bodyPr/>
          <a:lstStyle/>
          <a:p>
            <a:pPr marL="177800" indent="-19050">
              <a:buNone/>
            </a:pPr>
            <a:r>
              <a:rPr lang="en-GB" altLang="zh-CN" dirty="0"/>
              <a:t>From the year 2017, ChEG joined meetings and workshops. Through these meetings, members of ChEG have opportunities to discuss and reach consensus on parameter assumption, calibration, evaluation methodologies and other issues which are related to evaluation tasks.</a:t>
            </a:r>
          </a:p>
          <a:p>
            <a:pPr lvl="1"/>
            <a:r>
              <a:rPr lang="en-US" altLang="zh-CN" dirty="0"/>
              <a:t>ITU-R WP5D</a:t>
            </a:r>
          </a:p>
          <a:p>
            <a:pPr marL="1282700" lvl="3" indent="-457200">
              <a:buFont typeface="+mj-lt"/>
              <a:buAutoNum type="alphaLcPeriod"/>
            </a:pPr>
            <a:r>
              <a:rPr lang="en-US" altLang="zh-CN" sz="2400" dirty="0"/>
              <a:t>Workshop on IMT-2020 Terrestrial radio interfaces (Munich, 2017)</a:t>
            </a:r>
          </a:p>
          <a:p>
            <a:pPr marL="1282700" lvl="3" indent="-457200">
              <a:buFont typeface="+mj-lt"/>
              <a:buAutoNum type="alphaLcPeriod"/>
            </a:pPr>
            <a:r>
              <a:rPr lang="en-US" altLang="zh-CN" sz="2400" dirty="0"/>
              <a:t>WP5D #28 ~ #33</a:t>
            </a:r>
          </a:p>
          <a:p>
            <a:pPr lvl="1"/>
            <a:r>
              <a:rPr lang="en-US" altLang="zh-CN" dirty="0"/>
              <a:t>Proponent: 3GPP</a:t>
            </a:r>
          </a:p>
          <a:p>
            <a:pPr marL="1282700" lvl="3" indent="-457200">
              <a:buFont typeface="+mj-lt"/>
              <a:buAutoNum type="alphaLcPeriod"/>
            </a:pPr>
            <a:r>
              <a:rPr lang="en-US" altLang="zh-CN" sz="2400" dirty="0"/>
              <a:t>3GPP Workshop on 5G NR (Brussels, 2018)</a:t>
            </a:r>
          </a:p>
          <a:p>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ChEG evaluation intention </a:t>
            </a:r>
            <a:r>
              <a:rPr lang="en-US" altLang="zh-CN" sz="2000" dirty="0"/>
              <a:t>(5D/1305)</a:t>
            </a:r>
            <a:endParaRPr lang="zh-CN" altLang="en-US" sz="2800" dirty="0"/>
          </a:p>
        </p:txBody>
      </p:sp>
      <p:graphicFrame>
        <p:nvGraphicFramePr>
          <p:cNvPr id="4" name="表格 3"/>
          <p:cNvGraphicFramePr>
            <a:graphicFrameLocks noGrp="1"/>
          </p:cNvGraphicFramePr>
          <p:nvPr/>
        </p:nvGraphicFramePr>
        <p:xfrm>
          <a:off x="315310" y="1450428"/>
          <a:ext cx="11493061" cy="3090043"/>
        </p:xfrm>
        <a:graphic>
          <a:graphicData uri="http://schemas.openxmlformats.org/drawingml/2006/table">
            <a:tbl>
              <a:tblPr/>
              <a:tblGrid>
                <a:gridCol w="2167892">
                  <a:extLst>
                    <a:ext uri="{9D8B030D-6E8A-4147-A177-3AD203B41FA5}">
                      <a16:colId xmlns:a16="http://schemas.microsoft.com/office/drawing/2014/main" val="20000"/>
                    </a:ext>
                  </a:extLst>
                </a:gridCol>
                <a:gridCol w="1311919">
                  <a:extLst>
                    <a:ext uri="{9D8B030D-6E8A-4147-A177-3AD203B41FA5}">
                      <a16:colId xmlns:a16="http://schemas.microsoft.com/office/drawing/2014/main" val="20001"/>
                    </a:ext>
                  </a:extLst>
                </a:gridCol>
                <a:gridCol w="1375969">
                  <a:extLst>
                    <a:ext uri="{9D8B030D-6E8A-4147-A177-3AD203B41FA5}">
                      <a16:colId xmlns:a16="http://schemas.microsoft.com/office/drawing/2014/main" val="20002"/>
                    </a:ext>
                  </a:extLst>
                </a:gridCol>
                <a:gridCol w="1340069">
                  <a:extLst>
                    <a:ext uri="{9D8B030D-6E8A-4147-A177-3AD203B41FA5}">
                      <a16:colId xmlns:a16="http://schemas.microsoft.com/office/drawing/2014/main" val="20003"/>
                    </a:ext>
                  </a:extLst>
                </a:gridCol>
                <a:gridCol w="1529255">
                  <a:extLst>
                    <a:ext uri="{9D8B030D-6E8A-4147-A177-3AD203B41FA5}">
                      <a16:colId xmlns:a16="http://schemas.microsoft.com/office/drawing/2014/main" val="20004"/>
                    </a:ext>
                  </a:extLst>
                </a:gridCol>
                <a:gridCol w="1245476">
                  <a:extLst>
                    <a:ext uri="{9D8B030D-6E8A-4147-A177-3AD203B41FA5}">
                      <a16:colId xmlns:a16="http://schemas.microsoft.com/office/drawing/2014/main" val="20005"/>
                    </a:ext>
                  </a:extLst>
                </a:gridCol>
                <a:gridCol w="1450427">
                  <a:extLst>
                    <a:ext uri="{9D8B030D-6E8A-4147-A177-3AD203B41FA5}">
                      <a16:colId xmlns:a16="http://schemas.microsoft.com/office/drawing/2014/main" val="20006"/>
                    </a:ext>
                  </a:extLst>
                </a:gridCol>
                <a:gridCol w="1072054">
                  <a:extLst>
                    <a:ext uri="{9D8B030D-6E8A-4147-A177-3AD203B41FA5}">
                      <a16:colId xmlns:a16="http://schemas.microsoft.com/office/drawing/2014/main" val="20007"/>
                    </a:ext>
                  </a:extLst>
                </a:gridCol>
              </a:tblGrid>
              <a:tr h="404458">
                <a:tc gridSpan="8">
                  <a:txBody>
                    <a:bodyPr/>
                    <a:lstStyle/>
                    <a:p>
                      <a:pPr algn="ctr" hangingPunct="0">
                        <a:spcBef>
                          <a:spcPts val="200"/>
                        </a:spcBef>
                        <a:spcAft>
                          <a:spcPts val="200"/>
                        </a:spcAft>
                        <a:tabLst>
                          <a:tab pos="1188085" algn="l"/>
                        </a:tabLst>
                      </a:pPr>
                      <a:r>
                        <a:rPr lang="fr-FR" sz="2000" b="1" dirty="0">
                          <a:latin typeface="Times New Roman"/>
                          <a:ea typeface="SimSun"/>
                          <a:cs typeface="Times New Roman"/>
                        </a:rPr>
                        <a:t>IMT-2020 SUBMISSION</a:t>
                      </a:r>
                      <a:endParaRPr lang="zh-CN" sz="32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4458">
                <a:tc rowSpan="3">
                  <a:txBody>
                    <a:bodyPr/>
                    <a:lstStyle/>
                    <a:p>
                      <a:pPr marL="0" marR="0" indent="0" algn="ctr" defTabSz="457200" rtl="0" eaLnBrk="1" fontAlgn="auto" latinLnBrk="0" hangingPunct="0">
                        <a:lnSpc>
                          <a:spcPct val="100000"/>
                        </a:lnSpc>
                        <a:spcBef>
                          <a:spcPts val="200"/>
                        </a:spcBef>
                        <a:spcAft>
                          <a:spcPts val="200"/>
                        </a:spcAft>
                        <a:buClrTx/>
                        <a:buSzTx/>
                        <a:buFontTx/>
                        <a:buNone/>
                        <a:tabLst>
                          <a:tab pos="1188085" algn="l"/>
                        </a:tabLst>
                        <a:defRPr/>
                      </a:pPr>
                      <a:r>
                        <a:rPr lang="fr-FR" altLang="zh-CN" sz="1800" b="1" dirty="0">
                          <a:latin typeface="Times New Roman"/>
                          <a:ea typeface="SimSun"/>
                          <a:cs typeface="Times New Roman"/>
                        </a:rPr>
                        <a:t>Registered Independent Evaluation Group</a:t>
                      </a:r>
                      <a:endParaRPr lang="zh-CN" altLang="zh-CN" sz="2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hangingPunct="0">
                        <a:spcBef>
                          <a:spcPts val="200"/>
                        </a:spcBef>
                        <a:spcAft>
                          <a:spcPts val="200"/>
                        </a:spcAft>
                        <a:tabLst>
                          <a:tab pos="1188085" algn="l"/>
                        </a:tabLst>
                      </a:pPr>
                      <a:r>
                        <a:rPr lang="fr-FR" sz="1800" b="1" dirty="0">
                          <a:latin typeface="Times New Roman"/>
                          <a:ea typeface="SimSun"/>
                          <a:cs typeface="Times New Roman"/>
                        </a:rPr>
                        <a:t>3GPP</a:t>
                      </a:r>
                      <a:endParaRPr lang="zh-CN" sz="2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hangingPunct="0">
                        <a:spcBef>
                          <a:spcPts val="200"/>
                        </a:spcBef>
                        <a:spcAft>
                          <a:spcPts val="200"/>
                        </a:spcAft>
                        <a:tabLst>
                          <a:tab pos="1188085" algn="l"/>
                        </a:tabLst>
                      </a:pPr>
                      <a:r>
                        <a:rPr lang="fr-FR" sz="1800" b="1" dirty="0">
                          <a:latin typeface="Times New Roman"/>
                          <a:ea typeface="SimSun"/>
                          <a:cs typeface="Times New Roman"/>
                        </a:rPr>
                        <a:t>CHINA</a:t>
                      </a:r>
                      <a:endParaRPr lang="zh-CN" sz="2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hangingPunct="0">
                        <a:spcBef>
                          <a:spcPts val="200"/>
                        </a:spcBef>
                        <a:spcAft>
                          <a:spcPts val="200"/>
                        </a:spcAft>
                        <a:tabLst>
                          <a:tab pos="1188085" algn="l"/>
                        </a:tabLst>
                      </a:pPr>
                      <a:r>
                        <a:rPr lang="fr-FR" sz="1800" b="1" dirty="0">
                          <a:latin typeface="Times New Roman"/>
                          <a:ea typeface="SimSun"/>
                          <a:cs typeface="Times New Roman"/>
                        </a:rPr>
                        <a:t>KOREA</a:t>
                      </a:r>
                      <a:endParaRPr lang="zh-CN" sz="2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hangingPunct="0">
                        <a:spcBef>
                          <a:spcPts val="200"/>
                        </a:spcBef>
                        <a:spcAft>
                          <a:spcPts val="200"/>
                        </a:spcAft>
                        <a:tabLst>
                          <a:tab pos="1188085" algn="l"/>
                        </a:tabLst>
                      </a:pPr>
                      <a:r>
                        <a:rPr lang="fr-FR" sz="1600" b="1" dirty="0">
                          <a:latin typeface="Times New Roman"/>
                          <a:ea typeface="SimSun"/>
                          <a:cs typeface="Times New Roman"/>
                        </a:rPr>
                        <a:t>TSDSI</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hangingPunct="0">
                        <a:spcBef>
                          <a:spcPts val="200"/>
                        </a:spcBef>
                        <a:spcAft>
                          <a:spcPts val="200"/>
                        </a:spcAft>
                        <a:tabLst>
                          <a:tab pos="1188085" algn="l"/>
                        </a:tabLst>
                      </a:pPr>
                      <a:r>
                        <a:rPr lang="fr-FR" sz="1600" b="1" dirty="0">
                          <a:latin typeface="Times New Roman"/>
                          <a:ea typeface="SimSun"/>
                          <a:cs typeface="Times New Roman"/>
                        </a:rPr>
                        <a:t>ETSI (TC DECT), DECT FORUM</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hangingPunct="0">
                        <a:spcBef>
                          <a:spcPts val="200"/>
                        </a:spcBef>
                        <a:spcAft>
                          <a:spcPts val="200"/>
                        </a:spcAft>
                        <a:tabLst>
                          <a:tab pos="1188085" algn="l"/>
                        </a:tabLst>
                      </a:pPr>
                      <a:r>
                        <a:rPr lang="fr-FR" sz="1600" b="1">
                          <a:latin typeface="Times New Roman"/>
                          <a:ea typeface="SimSun"/>
                          <a:cs typeface="Times New Roman"/>
                        </a:rPr>
                        <a:t>Nufront</a:t>
                      </a:r>
                      <a:endParaRPr lang="zh-CN" sz="240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4011">
                <a:tc vMerge="1">
                  <a:txBody>
                    <a:bodyPr/>
                    <a:lstStyle/>
                    <a:p>
                      <a:endParaRPr lang="zh-CN" altLang="en-US"/>
                    </a:p>
                  </a:txBody>
                  <a:tcPr/>
                </a:tc>
                <a:tc>
                  <a:txBody>
                    <a:bodyPr/>
                    <a:lstStyle/>
                    <a:p>
                      <a:pPr algn="ctr" hangingPunct="0">
                        <a:spcBef>
                          <a:spcPts val="200"/>
                        </a:spcBef>
                        <a:spcAft>
                          <a:spcPts val="200"/>
                        </a:spcAft>
                        <a:tabLst>
                          <a:tab pos="1188085" algn="l"/>
                        </a:tabLst>
                      </a:pPr>
                      <a:r>
                        <a:rPr lang="fr-FR" sz="1800" b="1" dirty="0">
                          <a:latin typeface="Times New Roman"/>
                          <a:ea typeface="SimSun"/>
                          <a:cs typeface="Times New Roman"/>
                        </a:rPr>
                        <a:t>RIT</a:t>
                      </a:r>
                      <a:endParaRPr lang="zh-CN" sz="2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800" b="1" dirty="0">
                          <a:latin typeface="Times New Roman"/>
                          <a:ea typeface="SimSun"/>
                          <a:cs typeface="Times New Roman"/>
                        </a:rPr>
                        <a:t>SRIT</a:t>
                      </a:r>
                      <a:endParaRPr lang="zh-CN" sz="2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633625">
                <a:tc vMerge="1">
                  <a:txBody>
                    <a:bodyPr/>
                    <a:lstStyle/>
                    <a:p>
                      <a:pPr algn="ctr" hangingPunct="0">
                        <a:spcBef>
                          <a:spcPts val="200"/>
                        </a:spcBef>
                        <a:spcAft>
                          <a:spcPts val="200"/>
                        </a:spcAft>
                        <a:tabLst>
                          <a:tab pos="1188085" algn="l"/>
                        </a:tabLst>
                      </a:pPr>
                      <a:endParaRPr lang="zh-CN" sz="18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dirty="0">
                          <a:latin typeface="Times New Roman"/>
                          <a:ea typeface="SimSun"/>
                          <a:cs typeface="Times New Roman"/>
                        </a:rPr>
                        <a:t>IMT-2020/14</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dirty="0">
                          <a:latin typeface="Times New Roman"/>
                          <a:ea typeface="SimSun"/>
                          <a:cs typeface="Times New Roman"/>
                        </a:rPr>
                        <a:t>IMT-2020/13</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a:latin typeface="Times New Roman"/>
                          <a:ea typeface="SimSun"/>
                          <a:cs typeface="Times New Roman"/>
                        </a:rPr>
                        <a:t>IMT-2020/15</a:t>
                      </a:r>
                      <a:endParaRPr lang="zh-CN" sz="240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dirty="0">
                          <a:latin typeface="Times New Roman"/>
                          <a:ea typeface="SimSun"/>
                          <a:cs typeface="Times New Roman"/>
                        </a:rPr>
                        <a:t>IMT-2020/16</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dirty="0">
                          <a:latin typeface="Times New Roman"/>
                          <a:ea typeface="SimSun"/>
                          <a:cs typeface="Times New Roman"/>
                        </a:rPr>
                        <a:t>IMT-2020/19</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dirty="0">
                          <a:latin typeface="Times New Roman"/>
                          <a:ea typeface="SimSun"/>
                          <a:cs typeface="Times New Roman"/>
                        </a:rPr>
                        <a:t>IMT-2020/17</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fr-FR" sz="1600" dirty="0">
                          <a:latin typeface="Times New Roman"/>
                          <a:ea typeface="SimSun"/>
                          <a:cs typeface="Times New Roman"/>
                        </a:rPr>
                        <a:t>IMT-2020/18</a:t>
                      </a:r>
                      <a:endParaRPr lang="zh-CN" sz="2400" dirty="0">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23491">
                <a:tc>
                  <a:txBody>
                    <a:bodyPr/>
                    <a:lstStyle/>
                    <a:p>
                      <a:pPr algn="ctr" hangingPunct="0">
                        <a:spcBef>
                          <a:spcPts val="200"/>
                        </a:spcBef>
                        <a:spcAft>
                          <a:spcPts val="200"/>
                        </a:spcAft>
                        <a:tabLst>
                          <a:tab pos="1188085" algn="l"/>
                        </a:tabLst>
                      </a:pPr>
                      <a:r>
                        <a:rPr lang="en-US" sz="2800" b="1" u="none" dirty="0">
                          <a:solidFill>
                            <a:srgbClr val="FF5050"/>
                          </a:solidFill>
                          <a:latin typeface="Times New Roman"/>
                          <a:ea typeface="SimSun"/>
                          <a:cs typeface="Times New Roman"/>
                        </a:rPr>
                        <a:t>ChEG</a:t>
                      </a:r>
                      <a:endParaRPr lang="zh-CN" sz="4000" b="1" u="none" dirty="0">
                        <a:solidFill>
                          <a:srgbClr val="FF5050"/>
                        </a:solidFill>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en-GB" sz="4000">
                          <a:solidFill>
                            <a:srgbClr val="FF5050"/>
                          </a:solidFill>
                          <a:latin typeface="Times New Roman"/>
                          <a:ea typeface="SimSun"/>
                          <a:cs typeface="Times New Roman"/>
                          <a:sym typeface="Wingdings 2"/>
                        </a:rPr>
                        <a:t></a:t>
                      </a:r>
                      <a:endParaRPr lang="zh-CN" sz="1800">
                        <a:solidFill>
                          <a:srgbClr val="FF5050"/>
                        </a:solidFill>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en-GB" sz="4000" dirty="0">
                          <a:solidFill>
                            <a:srgbClr val="FF5050"/>
                          </a:solidFill>
                          <a:latin typeface="Times New Roman"/>
                          <a:ea typeface="SimSun"/>
                          <a:cs typeface="Times New Roman"/>
                          <a:sym typeface="Wingdings 2"/>
                        </a:rPr>
                        <a:t></a:t>
                      </a:r>
                      <a:endParaRPr lang="zh-CN" sz="1800" dirty="0">
                        <a:solidFill>
                          <a:srgbClr val="FF5050"/>
                        </a:solidFill>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en-GB" sz="4000" dirty="0">
                          <a:solidFill>
                            <a:srgbClr val="FF5050"/>
                          </a:solidFill>
                          <a:latin typeface="Times New Roman"/>
                          <a:ea typeface="SimSun"/>
                          <a:cs typeface="Times New Roman"/>
                          <a:sym typeface="Wingdings 2"/>
                        </a:rPr>
                        <a:t></a:t>
                      </a:r>
                      <a:endParaRPr lang="zh-CN" sz="1800" dirty="0">
                        <a:solidFill>
                          <a:srgbClr val="FF5050"/>
                        </a:solidFill>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r>
                        <a:rPr lang="en-GB" sz="4000" dirty="0">
                          <a:solidFill>
                            <a:srgbClr val="FF5050"/>
                          </a:solidFill>
                          <a:latin typeface="Times New Roman"/>
                          <a:ea typeface="SimSun"/>
                          <a:cs typeface="Times New Roman"/>
                          <a:sym typeface="Wingdings 2"/>
                        </a:rPr>
                        <a:t></a:t>
                      </a:r>
                      <a:endParaRPr lang="zh-CN" sz="1800" dirty="0">
                        <a:solidFill>
                          <a:srgbClr val="FF5050"/>
                        </a:solidFill>
                        <a:latin typeface="Times New Roman"/>
                        <a:ea typeface="宋体"/>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endParaRPr lang="en-GB" sz="1200" dirty="0">
                        <a:latin typeface="Times New Roman"/>
                        <a:ea typeface="SimSun"/>
                        <a:cs typeface="Times New Roman"/>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endParaRPr lang="en-GB" sz="1200" dirty="0">
                        <a:latin typeface="Times New Roman"/>
                        <a:ea typeface="SimSun"/>
                        <a:cs typeface="Times New Roman"/>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hangingPunct="0">
                        <a:spcBef>
                          <a:spcPts val="200"/>
                        </a:spcBef>
                        <a:spcAft>
                          <a:spcPts val="200"/>
                        </a:spcAft>
                        <a:tabLst>
                          <a:tab pos="1188085" algn="l"/>
                        </a:tabLst>
                      </a:pPr>
                      <a:endParaRPr lang="en-GB" sz="1200" dirty="0">
                        <a:latin typeface="Times New Roman"/>
                        <a:ea typeface="SimSun"/>
                        <a:cs typeface="Times New Roman"/>
                      </a:endParaRPr>
                    </a:p>
                  </a:txBody>
                  <a:tcPr marL="60121" marR="6012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内容占位符 1"/>
          <p:cNvSpPr>
            <a:spLocks noGrp="1"/>
          </p:cNvSpPr>
          <p:nvPr>
            <p:ph idx="1"/>
          </p:nvPr>
        </p:nvSpPr>
        <p:spPr>
          <a:xfrm>
            <a:off x="339294" y="4882799"/>
            <a:ext cx="11358956" cy="1556792"/>
          </a:xfrm>
        </p:spPr>
        <p:txBody>
          <a:bodyPr>
            <a:noAutofit/>
          </a:bodyPr>
          <a:lstStyle/>
          <a:p>
            <a:pPr lvl="1">
              <a:buNone/>
            </a:pPr>
            <a:r>
              <a:rPr lang="en-US" altLang="zh-CN" dirty="0"/>
              <a:t>Based on received candidate IMT-2020 proposals from ITU-R WP 5D, ChEG aims to evaluate 3GPP NR RIT, 3GPP SRIT, China and Korea submissions.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997"/>
            <a:ext cx="10515600" cy="854074"/>
          </a:xfrm>
        </p:spPr>
        <p:txBody>
          <a:bodyPr/>
          <a:lstStyle/>
          <a:p>
            <a:r>
              <a:rPr lang="en-US" altLang="zh-CN" dirty="0"/>
              <a:t>Calibration </a:t>
            </a:r>
            <a:r>
              <a:rPr lang="en-US" altLang="zh-CN" sz="2000" dirty="0"/>
              <a:t>(5D/1269)</a:t>
            </a:r>
            <a:endParaRPr lang="zh-CN" altLang="en-US" dirty="0"/>
          </a:p>
        </p:txBody>
      </p:sp>
      <p:graphicFrame>
        <p:nvGraphicFramePr>
          <p:cNvPr id="6" name="表格 5"/>
          <p:cNvGraphicFramePr>
            <a:graphicFrameLocks noGrp="1"/>
          </p:cNvGraphicFramePr>
          <p:nvPr/>
        </p:nvGraphicFramePr>
        <p:xfrm>
          <a:off x="324000" y="1041888"/>
          <a:ext cx="11518711" cy="5734943"/>
        </p:xfrm>
        <a:graphic>
          <a:graphicData uri="http://schemas.openxmlformats.org/drawingml/2006/table">
            <a:tbl>
              <a:tblPr bandRow="1">
                <a:tableStyleId>{5C22544A-7EE6-4342-B048-85BDC9FD1C3A}</a:tableStyleId>
              </a:tblPr>
              <a:tblGrid>
                <a:gridCol w="1126428">
                  <a:extLst>
                    <a:ext uri="{9D8B030D-6E8A-4147-A177-3AD203B41FA5}">
                      <a16:colId xmlns:a16="http://schemas.microsoft.com/office/drawing/2014/main" val="20000"/>
                    </a:ext>
                  </a:extLst>
                </a:gridCol>
                <a:gridCol w="1923393">
                  <a:extLst>
                    <a:ext uri="{9D8B030D-6E8A-4147-A177-3AD203B41FA5}">
                      <a16:colId xmlns:a16="http://schemas.microsoft.com/office/drawing/2014/main" val="20001"/>
                    </a:ext>
                  </a:extLst>
                </a:gridCol>
                <a:gridCol w="1560786">
                  <a:extLst>
                    <a:ext uri="{9D8B030D-6E8A-4147-A177-3AD203B41FA5}">
                      <a16:colId xmlns:a16="http://schemas.microsoft.com/office/drawing/2014/main" val="20002"/>
                    </a:ext>
                  </a:extLst>
                </a:gridCol>
                <a:gridCol w="1229710">
                  <a:extLst>
                    <a:ext uri="{9D8B030D-6E8A-4147-A177-3AD203B41FA5}">
                      <a16:colId xmlns:a16="http://schemas.microsoft.com/office/drawing/2014/main" val="20003"/>
                    </a:ext>
                  </a:extLst>
                </a:gridCol>
                <a:gridCol w="1182414">
                  <a:extLst>
                    <a:ext uri="{9D8B030D-6E8A-4147-A177-3AD203B41FA5}">
                      <a16:colId xmlns:a16="http://schemas.microsoft.com/office/drawing/2014/main" val="20004"/>
                    </a:ext>
                  </a:extLst>
                </a:gridCol>
                <a:gridCol w="2191407">
                  <a:extLst>
                    <a:ext uri="{9D8B030D-6E8A-4147-A177-3AD203B41FA5}">
                      <a16:colId xmlns:a16="http://schemas.microsoft.com/office/drawing/2014/main" val="20005"/>
                    </a:ext>
                  </a:extLst>
                </a:gridCol>
                <a:gridCol w="2304573">
                  <a:extLst>
                    <a:ext uri="{9D8B030D-6E8A-4147-A177-3AD203B41FA5}">
                      <a16:colId xmlns:a16="http://schemas.microsoft.com/office/drawing/2014/main" val="20006"/>
                    </a:ext>
                  </a:extLst>
                </a:gridCol>
              </a:tblGrid>
              <a:tr h="395026">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Test Environment</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Evaluation Configuration</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rowSpan="2"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Channel model</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rowSpan="2" h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Number of samples</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600" b="1" kern="100" dirty="0">
                          <a:solidFill>
                            <a:schemeClr val="tx1"/>
                          </a:solidFill>
                          <a:latin typeface="Times New Roman" panose="02020603050405020304"/>
                          <a:ea typeface="宋体" panose="02010600030101010101" pitchFamily="2" charset="-122"/>
                          <a:cs typeface="Times New Roman" panose="02020603050405020304"/>
                        </a:rPr>
                        <a:t>50% CDF on Difference between 3GPP and ChEG</a:t>
                      </a:r>
                      <a:endParaRPr lang="zh-CN" altLang="en-US"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hMerge="1">
                  <a:txBody>
                    <a:bodyPr/>
                    <a:lstStyle/>
                    <a:p>
                      <a:endParaRPr lang="zh-CN"/>
                    </a:p>
                  </a:txBody>
                  <a:tcPr marL="68580" marR="68580" marT="0" marB="0" anchor="ctr">
                    <a:noFill/>
                  </a:tcPr>
                </a:tc>
                <a:extLst>
                  <a:ext uri="{0D108BD9-81ED-4DB2-BD59-A6C34878D82A}">
                    <a16:rowId xmlns:a16="http://schemas.microsoft.com/office/drawing/2014/main" val="10000"/>
                  </a:ext>
                </a:extLst>
              </a:tr>
              <a:tr h="261257">
                <a:tc vMerge="1">
                  <a:txBody>
                    <a:bodyPr/>
                    <a:lstStyle/>
                    <a:p>
                      <a:endParaRPr lang="zh-CN"/>
                    </a:p>
                  </a:txBody>
                  <a:tcPr/>
                </a:tc>
                <a:tc vMerge="1">
                  <a:txBody>
                    <a:bodyPr/>
                    <a:lstStyle/>
                    <a:p>
                      <a:endParaRPr lang="zh-CN"/>
                    </a:p>
                  </a:txBody>
                  <a:tcPr/>
                </a:tc>
                <a:tc gridSpan="2" vMerge="1">
                  <a:txBody>
                    <a:bodyPr/>
                    <a:lstStyle/>
                    <a:p>
                      <a:endParaRPr lang="zh-CN"/>
                    </a:p>
                  </a:txBody>
                  <a:tcPr/>
                </a:tc>
                <a:tc hMerge="1"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ts val="1400"/>
                        </a:lnSpc>
                        <a:spcBef>
                          <a:spcPts val="0"/>
                        </a:spcBef>
                        <a:spcAft>
                          <a:spcPts val="0"/>
                        </a:spcAft>
                        <a:tabLst>
                          <a:tab pos="504190" algn="l"/>
                          <a:tab pos="756285" algn="l"/>
                          <a:tab pos="1008380" algn="l"/>
                          <a:tab pos="1260475" algn="l"/>
                        </a:tabLst>
                      </a:pPr>
                      <a:r>
                        <a:rPr lang="en-GB" sz="1600" b="1" kern="100" dirty="0">
                          <a:solidFill>
                            <a:schemeClr val="tx1"/>
                          </a:solidFill>
                          <a:latin typeface="Times New Roman" panose="02020603050405020304"/>
                          <a:ea typeface="宋体" panose="02010600030101010101" pitchFamily="2" charset="-122"/>
                          <a:cs typeface="Times New Roman" panose="02020603050405020304"/>
                        </a:rPr>
                        <a:t>Coupling Loss</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0">
                        <a:lnSpc>
                          <a:spcPts val="1400"/>
                        </a:lnSpc>
                        <a:spcBef>
                          <a:spcPts val="0"/>
                        </a:spcBef>
                        <a:spcAft>
                          <a:spcPts val="0"/>
                        </a:spcAft>
                        <a:tabLst>
                          <a:tab pos="504190" algn="l"/>
                          <a:tab pos="756285" algn="l"/>
                          <a:tab pos="1008380" algn="l"/>
                          <a:tab pos="1260475" algn="l"/>
                        </a:tabLst>
                      </a:pPr>
                      <a:r>
                        <a:rPr lang="en-GB" sz="1600" b="1" kern="100" dirty="0">
                          <a:solidFill>
                            <a:schemeClr val="tx1"/>
                          </a:solidFill>
                          <a:latin typeface="Times New Roman" panose="02020603050405020304"/>
                          <a:ea typeface="宋体" panose="02010600030101010101" pitchFamily="2" charset="-122"/>
                          <a:cs typeface="Times New Roman" panose="02020603050405020304"/>
                        </a:rPr>
                        <a:t>DL geometry</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1001">
                <a:tc rowSpan="8">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Indoor Hotspot-eMBB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lnT w="19050" cap="flat" cmpd="sng" algn="ctr">
                      <a:solidFill>
                        <a:schemeClr val="tx1"/>
                      </a:solidFill>
                      <a:prstDash val="solid"/>
                      <a:round/>
                      <a:headEnd type="none" w="med" len="med"/>
                      <a:tailEnd type="none" w="med" len="med"/>
                    </a:lnT>
                    <a:noFill/>
                  </a:tcPr>
                </a:tc>
                <a:tc rowSpan="4">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err="1">
                          <a:solidFill>
                            <a:schemeClr val="tx1"/>
                          </a:solidFill>
                          <a:latin typeface="Times New Roman" panose="02020603050405020304"/>
                          <a:ea typeface="宋体" panose="02010600030101010101" pitchFamily="2" charset="-122"/>
                          <a:cs typeface="Times New Roman" panose="02020603050405020304"/>
                        </a:rPr>
                        <a:t>Config</a:t>
                      </a: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 A (4GHz)</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lnT w="19050" cap="flat" cmpd="sng" algn="ctr">
                      <a:solidFill>
                        <a:schemeClr val="tx1"/>
                      </a:solidFill>
                      <a:prstDash val="solid"/>
                      <a:round/>
                      <a:headEnd type="none" w="med" len="med"/>
                      <a:tailEnd type="none" w="med" len="med"/>
                    </a:lnT>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12 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0.09</a:t>
                      </a:r>
                      <a:r>
                        <a:rPr lang="en-GB" sz="1600" b="1" kern="100" dirty="0">
                          <a:solidFill>
                            <a:srgbClr val="FF0000"/>
                          </a:solidFill>
                          <a:latin typeface="Times New Roman" panose="02020603050405020304"/>
                          <a:ea typeface="宋体" panose="02010600030101010101" pitchFamily="2" charset="-122"/>
                          <a:cs typeface="Times New Roman" panose="02020603050405020304"/>
                        </a:rPr>
                        <a:t> 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0.04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221001">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36 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0.06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3"/>
                  </a:ext>
                </a:extLst>
              </a:tr>
              <a:tr h="221001">
                <a:tc vMerge="1">
                  <a:txBody>
                    <a:bodyPr/>
                    <a:lstStyle/>
                    <a:p>
                      <a:endParaRPr lang="zh-CN"/>
                    </a:p>
                  </a:txBody>
                  <a:tcPr/>
                </a:tc>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12 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0.15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0.21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4"/>
                  </a:ext>
                </a:extLst>
              </a:tr>
              <a:tr h="221001">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36 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0.09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0.02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5"/>
                  </a:ext>
                </a:extLst>
              </a:tr>
              <a:tr h="221001">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err="1">
                          <a:solidFill>
                            <a:schemeClr val="tx1"/>
                          </a:solidFill>
                          <a:latin typeface="Times New Roman" panose="02020603050405020304"/>
                          <a:ea typeface="宋体" panose="02010600030101010101" pitchFamily="2" charset="-122"/>
                          <a:cs typeface="Times New Roman" panose="02020603050405020304"/>
                        </a:rPr>
                        <a:t>Config</a:t>
                      </a: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 B (30GHz)</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Channel model A/B</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12 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0.04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0.11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6"/>
                  </a:ext>
                </a:extLst>
              </a:tr>
              <a:tr h="221001">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36 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0.05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0.26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7"/>
                  </a:ext>
                </a:extLst>
              </a:tr>
              <a:tr h="221001">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err="1">
                          <a:solidFill>
                            <a:schemeClr val="tx1"/>
                          </a:solidFill>
                          <a:latin typeface="Times New Roman" panose="02020603050405020304"/>
                          <a:ea typeface="宋体" panose="02010600030101010101" pitchFamily="2" charset="-122"/>
                          <a:cs typeface="Times New Roman" panose="02020603050405020304"/>
                        </a:rPr>
                        <a:t>Config</a:t>
                      </a: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 C (70GHz)</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Channel model A/B</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12 </a:t>
                      </a:r>
                      <a:r>
                        <a:rPr lang="en-GB" sz="1400" kern="100" dirty="0" err="1">
                          <a:solidFill>
                            <a:schemeClr val="tx1"/>
                          </a:solidFill>
                          <a:latin typeface="Times New Roman" panose="02020603050405020304"/>
                          <a:ea typeface="宋体" panose="02010600030101010101" pitchFamily="2" charset="-122"/>
                          <a:cs typeface="Times New Roman" panose="02020603050405020304"/>
                        </a:rPr>
                        <a:t>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0.17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0.19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8"/>
                  </a:ext>
                </a:extLst>
              </a:tr>
              <a:tr h="221001">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36 </a:t>
                      </a:r>
                      <a:r>
                        <a:rPr lang="en-GB" sz="1400" kern="100" dirty="0" err="1">
                          <a:solidFill>
                            <a:schemeClr val="tx1"/>
                          </a:solidFill>
                          <a:latin typeface="Times New Roman" panose="02020603050405020304"/>
                          <a:ea typeface="宋体" panose="02010600030101010101" pitchFamily="2" charset="-122"/>
                          <a:cs typeface="Times New Roman" panose="02020603050405020304"/>
                        </a:rPr>
                        <a:t>TRxP</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5</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0.13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0.02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9"/>
                  </a:ext>
                </a:extLst>
              </a:tr>
              <a:tr h="332664">
                <a:tc rowSpan="3">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Dense Urban-eMBB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Config A (4GHz)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0.53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0.01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0"/>
                  </a:ext>
                </a:extLst>
              </a:tr>
              <a:tr h="332664">
                <a:tc vMerge="1">
                  <a:txBody>
                    <a:bodyPr/>
                    <a:lstStyle/>
                    <a:p>
                      <a:endParaRPr lang="zh-CN"/>
                    </a:p>
                  </a:txBody>
                  <a:tcPr/>
                </a:tc>
                <a:tc vMerge="1">
                  <a:txBody>
                    <a:bodyPr/>
                    <a:lstStyle/>
                    <a:p>
                      <a:endParaRPr lang="zh-CN"/>
                    </a:p>
                  </a:txBody>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0.19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0.15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1"/>
                  </a:ext>
                </a:extLst>
              </a:tr>
              <a:tr h="373974">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err="1">
                          <a:solidFill>
                            <a:schemeClr val="tx1"/>
                          </a:solidFill>
                          <a:latin typeface="Times New Roman" panose="02020603050405020304"/>
                          <a:ea typeface="宋体" panose="02010600030101010101" pitchFamily="2" charset="-122"/>
                          <a:cs typeface="Times New Roman" panose="02020603050405020304"/>
                        </a:rPr>
                        <a:t>Config</a:t>
                      </a:r>
                      <a:r>
                        <a:rPr lang="en-GB" sz="1400" kern="100" dirty="0">
                          <a:solidFill>
                            <a:schemeClr val="tx1"/>
                          </a:solidFill>
                          <a:latin typeface="Times New Roman" panose="02020603050405020304"/>
                          <a:ea typeface="宋体" panose="02010600030101010101" pitchFamily="2" charset="-122"/>
                          <a:cs typeface="Times New Roman" panose="02020603050405020304"/>
                        </a:rPr>
                        <a:t> B (30GHz)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0.17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0.57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2"/>
                  </a:ext>
                </a:extLst>
              </a:tr>
              <a:tr h="332664">
                <a:tc rowSpan="6">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Rural-eMBB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Config A (1732m, 700MHz)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0.2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0.13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3"/>
                  </a:ext>
                </a:extLst>
              </a:tr>
              <a:tr h="332664">
                <a:tc vMerge="1">
                  <a:txBody>
                    <a:bodyPr/>
                    <a:lstStyle/>
                    <a:p>
                      <a:endParaRPr lang="zh-CN"/>
                    </a:p>
                  </a:txBody>
                  <a:tcPr/>
                </a:tc>
                <a:tc vMerge="1">
                  <a:txBody>
                    <a:bodyPr/>
                    <a:lstStyle/>
                    <a:p>
                      <a:endParaRPr lang="zh-CN"/>
                    </a:p>
                  </a:txBody>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0.28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0.04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4"/>
                  </a:ext>
                </a:extLst>
              </a:tr>
              <a:tr h="332664">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Config B (1732m, 4GHz)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0.45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0.26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5"/>
                  </a:ext>
                </a:extLst>
              </a:tr>
              <a:tr h="332664">
                <a:tc vMerge="1">
                  <a:txBody>
                    <a:bodyPr/>
                    <a:lstStyle/>
                    <a:p>
                      <a:endParaRPr lang="zh-CN"/>
                    </a:p>
                  </a:txBody>
                  <a:tcPr/>
                </a:tc>
                <a:tc vMerge="1">
                  <a:txBody>
                    <a:bodyPr/>
                    <a:lstStyle/>
                    <a:p>
                      <a:endParaRPr lang="zh-CN"/>
                    </a:p>
                  </a:txBody>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7</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0.37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0.11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6"/>
                  </a:ext>
                </a:extLst>
              </a:tr>
              <a:tr h="332664">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err="1">
                          <a:solidFill>
                            <a:schemeClr val="tx1"/>
                          </a:solidFill>
                          <a:latin typeface="Times New Roman" panose="02020603050405020304"/>
                          <a:ea typeface="宋体" panose="02010600030101010101" pitchFamily="2" charset="-122"/>
                          <a:cs typeface="Times New Roman" panose="02020603050405020304"/>
                        </a:rPr>
                        <a:t>Config</a:t>
                      </a:r>
                      <a:r>
                        <a:rPr lang="en-GB" sz="1400" kern="100" dirty="0">
                          <a:solidFill>
                            <a:schemeClr val="tx1"/>
                          </a:solidFill>
                          <a:latin typeface="Times New Roman" panose="02020603050405020304"/>
                          <a:ea typeface="宋体" panose="02010600030101010101" pitchFamily="2" charset="-122"/>
                          <a:cs typeface="Times New Roman" panose="02020603050405020304"/>
                        </a:rPr>
                        <a:t> C (LMLC, 6km, 700MHz)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0.16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0.13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7"/>
                  </a:ext>
                </a:extLst>
              </a:tr>
              <a:tr h="332664">
                <a:tc vMerge="1">
                  <a:txBody>
                    <a:bodyPr/>
                    <a:lstStyle/>
                    <a:p>
                      <a:endParaRPr lang="zh-CN"/>
                    </a:p>
                  </a:txBody>
                  <a:tcPr/>
                </a:tc>
                <a:tc vMerge="1">
                  <a:txBody>
                    <a:bodyPr/>
                    <a:lstStyle/>
                    <a:p>
                      <a:endParaRPr lang="zh-CN"/>
                    </a:p>
                  </a:txBody>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h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0.04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0.22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18"/>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997"/>
            <a:ext cx="10515600" cy="854074"/>
          </a:xfrm>
        </p:spPr>
        <p:txBody>
          <a:bodyPr/>
          <a:lstStyle/>
          <a:p>
            <a:r>
              <a:rPr lang="en-US" altLang="zh-CN" dirty="0"/>
              <a:t>Calibration</a:t>
            </a:r>
            <a:endParaRPr lang="zh-CN" altLang="en-US" dirty="0"/>
          </a:p>
        </p:txBody>
      </p:sp>
      <p:graphicFrame>
        <p:nvGraphicFramePr>
          <p:cNvPr id="6" name="表格 5"/>
          <p:cNvGraphicFramePr>
            <a:graphicFrameLocks noGrp="1"/>
          </p:cNvGraphicFramePr>
          <p:nvPr/>
        </p:nvGraphicFramePr>
        <p:xfrm>
          <a:off x="324000" y="1041888"/>
          <a:ext cx="11518711" cy="3577408"/>
        </p:xfrm>
        <a:graphic>
          <a:graphicData uri="http://schemas.openxmlformats.org/drawingml/2006/table">
            <a:tbl>
              <a:tblPr bandRow="1">
                <a:tableStyleId>{5C22544A-7EE6-4342-B048-85BDC9FD1C3A}</a:tableStyleId>
              </a:tblPr>
              <a:tblGrid>
                <a:gridCol w="1374171">
                  <a:extLst>
                    <a:ext uri="{9D8B030D-6E8A-4147-A177-3AD203B41FA5}">
                      <a16:colId xmlns:a16="http://schemas.microsoft.com/office/drawing/2014/main" val="20000"/>
                    </a:ext>
                  </a:extLst>
                </a:gridCol>
                <a:gridCol w="2268187">
                  <a:extLst>
                    <a:ext uri="{9D8B030D-6E8A-4147-A177-3AD203B41FA5}">
                      <a16:colId xmlns:a16="http://schemas.microsoft.com/office/drawing/2014/main" val="20001"/>
                    </a:ext>
                  </a:extLst>
                </a:gridCol>
                <a:gridCol w="2778826">
                  <a:extLst>
                    <a:ext uri="{9D8B030D-6E8A-4147-A177-3AD203B41FA5}">
                      <a16:colId xmlns:a16="http://schemas.microsoft.com/office/drawing/2014/main" val="20002"/>
                    </a:ext>
                  </a:extLst>
                </a:gridCol>
                <a:gridCol w="1258785">
                  <a:extLst>
                    <a:ext uri="{9D8B030D-6E8A-4147-A177-3AD203B41FA5}">
                      <a16:colId xmlns:a16="http://schemas.microsoft.com/office/drawing/2014/main" val="20003"/>
                    </a:ext>
                  </a:extLst>
                </a:gridCol>
                <a:gridCol w="2161309">
                  <a:extLst>
                    <a:ext uri="{9D8B030D-6E8A-4147-A177-3AD203B41FA5}">
                      <a16:colId xmlns:a16="http://schemas.microsoft.com/office/drawing/2014/main" val="20004"/>
                    </a:ext>
                  </a:extLst>
                </a:gridCol>
                <a:gridCol w="1677433">
                  <a:extLst>
                    <a:ext uri="{9D8B030D-6E8A-4147-A177-3AD203B41FA5}">
                      <a16:colId xmlns:a16="http://schemas.microsoft.com/office/drawing/2014/main" val="20005"/>
                    </a:ext>
                  </a:extLst>
                </a:gridCol>
              </a:tblGrid>
              <a:tr h="528869">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Test Environment</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Evaluation Configuration</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Channel model</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b="1" kern="100" dirty="0">
                          <a:solidFill>
                            <a:schemeClr val="tx1"/>
                          </a:solidFill>
                          <a:latin typeface="Times New Roman" panose="02020603050405020304"/>
                          <a:ea typeface="宋体" panose="02010600030101010101" pitchFamily="2" charset="-122"/>
                          <a:cs typeface="Times New Roman" panose="02020603050405020304"/>
                        </a:rPr>
                        <a:t>Number of samples</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grid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600" b="1" kern="100" dirty="0">
                          <a:solidFill>
                            <a:schemeClr val="tx1"/>
                          </a:solidFill>
                          <a:latin typeface="Times New Roman" panose="02020603050405020304"/>
                          <a:ea typeface="宋体" panose="02010600030101010101" pitchFamily="2" charset="-122"/>
                          <a:cs typeface="Times New Roman" panose="02020603050405020304"/>
                        </a:rPr>
                        <a:t>50% CDF on Difference between 3GPP and ChEG</a:t>
                      </a:r>
                      <a:endParaRPr lang="zh-CN" altLang="en-US"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hMerge="1">
                  <a:txBody>
                    <a:bodyPr/>
                    <a:lstStyle/>
                    <a:p>
                      <a:endParaRPr lang="zh-CN"/>
                    </a:p>
                  </a:txBody>
                  <a:tcPr marL="68580" marR="68580" marT="0" marB="0" anchor="ctr">
                    <a:noFill/>
                  </a:tcPr>
                </a:tc>
                <a:extLst>
                  <a:ext uri="{0D108BD9-81ED-4DB2-BD59-A6C34878D82A}">
                    <a16:rowId xmlns:a16="http://schemas.microsoft.com/office/drawing/2014/main" val="10000"/>
                  </a:ext>
                </a:extLst>
              </a:tr>
              <a:tr h="283323">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ts val="1400"/>
                        </a:lnSpc>
                        <a:spcBef>
                          <a:spcPts val="0"/>
                        </a:spcBef>
                        <a:spcAft>
                          <a:spcPts val="0"/>
                        </a:spcAft>
                        <a:tabLst>
                          <a:tab pos="504190" algn="l"/>
                          <a:tab pos="756285" algn="l"/>
                          <a:tab pos="1008380" algn="l"/>
                          <a:tab pos="1260475" algn="l"/>
                        </a:tabLst>
                      </a:pPr>
                      <a:r>
                        <a:rPr lang="en-GB" sz="1600" b="1" kern="100" dirty="0">
                          <a:solidFill>
                            <a:schemeClr val="tx1"/>
                          </a:solidFill>
                          <a:latin typeface="Times New Roman" panose="02020603050405020304"/>
                          <a:ea typeface="宋体" panose="02010600030101010101" pitchFamily="2" charset="-122"/>
                          <a:cs typeface="Times New Roman" panose="02020603050405020304"/>
                        </a:rPr>
                        <a:t>Coupling Loss</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0">
                        <a:lnSpc>
                          <a:spcPts val="1400"/>
                        </a:lnSpc>
                        <a:spcBef>
                          <a:spcPts val="0"/>
                        </a:spcBef>
                        <a:spcAft>
                          <a:spcPts val="0"/>
                        </a:spcAft>
                        <a:tabLst>
                          <a:tab pos="504190" algn="l"/>
                          <a:tab pos="756285" algn="l"/>
                          <a:tab pos="1008380" algn="l"/>
                          <a:tab pos="1260475" algn="l"/>
                        </a:tabLst>
                      </a:pPr>
                      <a:r>
                        <a:rPr lang="en-GB" sz="1600" b="1" kern="100" dirty="0">
                          <a:solidFill>
                            <a:schemeClr val="tx1"/>
                          </a:solidFill>
                          <a:latin typeface="Times New Roman" panose="02020603050405020304"/>
                          <a:ea typeface="宋体" panose="02010600030101010101" pitchFamily="2" charset="-122"/>
                          <a:cs typeface="Times New Roman" panose="02020603050405020304"/>
                        </a:rPr>
                        <a:t>DL geometry</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0761">
                <a:tc rowSpan="4">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Urban Macro-mMTC</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lnT w="19050" cap="flat" cmpd="sng" algn="ctr">
                      <a:solidFill>
                        <a:schemeClr val="tx1"/>
                      </a:solidFill>
                      <a:prstDash val="solid"/>
                      <a:round/>
                      <a:headEnd type="none" w="med" len="med"/>
                      <a:tailEnd type="none" w="med" len="med"/>
                    </a:lnT>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Config A (500m, 700MHz)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0.35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0.22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360761">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0.37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0.06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3"/>
                  </a:ext>
                </a:extLst>
              </a:tr>
              <a:tr h="360761">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Config B (1732m, 700MHz)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0.39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0.29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4"/>
                  </a:ext>
                </a:extLst>
              </a:tr>
              <a:tr h="360761">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0.11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0.11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5"/>
                  </a:ext>
                </a:extLst>
              </a:tr>
              <a:tr h="330543">
                <a:tc rowSpan="4">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Urban Macro-URLLC</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Config A (4GHz)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0.12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0.18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6"/>
                  </a:ext>
                </a:extLst>
              </a:tr>
              <a:tr h="330543">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0.22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0.14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7"/>
                  </a:ext>
                </a:extLst>
              </a:tr>
              <a:tr h="330543">
                <a:tc vMerge="1">
                  <a:txBody>
                    <a:bodyPr/>
                    <a:lstStyle/>
                    <a:p>
                      <a:endParaRPr lang="zh-CN"/>
                    </a:p>
                  </a:txBody>
                  <a:tcPr/>
                </a:tc>
                <a:tc rowSpan="2">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err="1">
                          <a:solidFill>
                            <a:schemeClr val="tx1"/>
                          </a:solidFill>
                          <a:latin typeface="Times New Roman" panose="02020603050405020304"/>
                          <a:ea typeface="宋体" panose="02010600030101010101" pitchFamily="2" charset="-122"/>
                          <a:cs typeface="Times New Roman" panose="02020603050405020304"/>
                        </a:rPr>
                        <a:t>Config</a:t>
                      </a:r>
                      <a:r>
                        <a:rPr lang="en-GB" sz="1400" kern="100" dirty="0">
                          <a:solidFill>
                            <a:schemeClr val="tx1"/>
                          </a:solidFill>
                          <a:latin typeface="Times New Roman" panose="02020603050405020304"/>
                          <a:ea typeface="宋体" panose="02010600030101010101" pitchFamily="2" charset="-122"/>
                          <a:cs typeface="Times New Roman" panose="02020603050405020304"/>
                        </a:rPr>
                        <a:t> B (700MHz)</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A</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0.45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&lt;</a:t>
                      </a: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0.16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8"/>
                  </a:ext>
                </a:extLst>
              </a:tr>
              <a:tr h="330543">
                <a:tc vMerge="1">
                  <a:txBody>
                    <a:bodyPr/>
                    <a:lstStyle/>
                    <a:p>
                      <a:endParaRPr lang="zh-CN"/>
                    </a:p>
                  </a:txBody>
                  <a:tcPr/>
                </a:tc>
                <a:tc vMerge="1">
                  <a:txBody>
                    <a:bodyPr/>
                    <a:lstStyle/>
                    <a:p>
                      <a:endParaRPr lang="zh-CN"/>
                    </a:p>
                  </a:txBody>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altLang="zh-CN" sz="1400" kern="100" dirty="0">
                          <a:solidFill>
                            <a:schemeClr val="tx1"/>
                          </a:solidFill>
                          <a:latin typeface="Times New Roman" panose="02020603050405020304"/>
                          <a:ea typeface="宋体" panose="02010600030101010101" pitchFamily="2" charset="-122"/>
                          <a:cs typeface="Times New Roman" panose="02020603050405020304"/>
                        </a:rPr>
                        <a:t>Channel model B</a:t>
                      </a:r>
                      <a:endParaRPr lang="zh-CN" altLang="en-US" sz="1400" kern="100" dirty="0">
                        <a:solidFill>
                          <a:schemeClr val="tx1"/>
                        </a:solidFill>
                        <a:latin typeface="Times New Roman" panose="02020603050405020304"/>
                        <a:ea typeface="宋体" panose="02010600030101010101" pitchFamily="2" charset="-122"/>
                        <a:cs typeface="Times New Roman" panose="02020603050405020304"/>
                      </a:endParaRPr>
                    </a:p>
                  </a:txBody>
                  <a:tcPr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400" kern="100" dirty="0">
                          <a:solidFill>
                            <a:schemeClr val="tx1"/>
                          </a:solidFill>
                          <a:latin typeface="Times New Roman" panose="02020603050405020304"/>
                          <a:ea typeface="宋体" panose="02010600030101010101" pitchFamily="2" charset="-122"/>
                          <a:cs typeface="Times New Roman" panose="02020603050405020304"/>
                        </a:rPr>
                        <a:t>6</a:t>
                      </a:r>
                      <a:endParaRPr lang="zh-CN" sz="14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GB" sz="1600" b="1" kern="100" dirty="0">
                          <a:solidFill>
                            <a:srgbClr val="FF0000"/>
                          </a:solidFill>
                          <a:latin typeface="Times New Roman" panose="02020603050405020304"/>
                          <a:ea typeface="宋体" panose="02010600030101010101" pitchFamily="2" charset="-122"/>
                          <a:cs typeface="Times New Roman" panose="02020603050405020304"/>
                        </a:rPr>
                        <a:t>&lt;</a:t>
                      </a:r>
                      <a:r>
                        <a:rPr lang="en-US" sz="1600" b="1" kern="100" dirty="0">
                          <a:solidFill>
                            <a:srgbClr val="FF0000"/>
                          </a:solidFill>
                          <a:latin typeface="Times New Roman" panose="02020603050405020304"/>
                          <a:ea typeface="宋体" panose="02010600030101010101" pitchFamily="2" charset="-122"/>
                          <a:cs typeface="Times New Roman" panose="02020603050405020304"/>
                        </a:rPr>
                        <a:t>0.1 </a:t>
                      </a:r>
                      <a:r>
                        <a:rPr lang="en-GB" sz="1600" b="1" kern="100" dirty="0">
                          <a:solidFill>
                            <a:srgbClr val="FF0000"/>
                          </a:solidFill>
                          <a:latin typeface="Times New Roman" panose="02020603050405020304"/>
                          <a:ea typeface="宋体" panose="02010600030101010101" pitchFamily="2" charset="-122"/>
                          <a:cs typeface="Times New Roman" panose="02020603050405020304"/>
                        </a:rPr>
                        <a:t>dB</a:t>
                      </a:r>
                      <a:endParaRPr lang="zh-CN" sz="1600" b="1" kern="100" dirty="0">
                        <a:solidFill>
                          <a:srgbClr val="FF0000"/>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tc>
                  <a:txBody>
                    <a:bodyPr/>
                    <a:lstStyle/>
                    <a:p>
                      <a:pPr marL="0" algn="ctr" defTabSz="457200" rtl="0" eaLnBrk="1" latinLnBrk="0" hangingPunct="0">
                        <a:lnSpc>
                          <a:spcPct val="100000"/>
                        </a:lnSpc>
                        <a:spcBef>
                          <a:spcPts val="0"/>
                        </a:spcBef>
                        <a:spcAft>
                          <a:spcPts val="0"/>
                        </a:spcAft>
                        <a:tabLst>
                          <a:tab pos="504190" algn="l"/>
                          <a:tab pos="756285" algn="l"/>
                          <a:tab pos="1008380" algn="l"/>
                          <a:tab pos="1260475" algn="l"/>
                        </a:tabLst>
                      </a:pPr>
                      <a:r>
                        <a:rPr lang="en-US"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0.2 </a:t>
                      </a:r>
                      <a:r>
                        <a:rPr lang="en-GB"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rPr>
                        <a:t>dB</a:t>
                      </a:r>
                      <a:endParaRPr lang="zh-CN" sz="1600" b="1" kern="100" dirty="0">
                        <a:solidFill>
                          <a:schemeClr val="accent1">
                            <a:lumMod val="75000"/>
                          </a:schemeClr>
                        </a:solidFill>
                        <a:latin typeface="Times New Roman" panose="02020603050405020304"/>
                        <a:ea typeface="宋体" panose="02010600030101010101" pitchFamily="2" charset="-122"/>
                        <a:cs typeface="Times New Roman" panose="02020603050405020304"/>
                      </a:endParaRPr>
                    </a:p>
                  </a:txBody>
                  <a:tcPr marL="68580" marR="68580" marT="0" marB="0" anchor="ctr">
                    <a:noFill/>
                  </a:tcPr>
                </a:tc>
                <a:extLst>
                  <a:ext uri="{0D108BD9-81ED-4DB2-BD59-A6C34878D82A}">
                    <a16:rowId xmlns:a16="http://schemas.microsoft.com/office/drawing/2014/main" val="10009"/>
                  </a:ext>
                </a:extLst>
              </a:tr>
            </a:tbl>
          </a:graphicData>
        </a:graphic>
      </p:graphicFrame>
      <p:sp>
        <p:nvSpPr>
          <p:cNvPr id="41985" name="Rectangle 1"/>
          <p:cNvSpPr>
            <a:spLocks noChangeArrowheads="1"/>
          </p:cNvSpPr>
          <p:nvPr/>
        </p:nvSpPr>
        <p:spPr bwMode="auto">
          <a:xfrm>
            <a:off x="486888" y="4812401"/>
            <a:ext cx="11127180" cy="1383264"/>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00050" defTabSz="457200" hangingPunct="0">
              <a:lnSpc>
                <a:spcPct val="120000"/>
              </a:lnSpc>
              <a:spcBef>
                <a:spcPts val="200"/>
              </a:spcBef>
              <a:spcAft>
                <a:spcPts val="200"/>
              </a:spcAft>
              <a:buClrTx/>
              <a:buSzPct val="100000"/>
              <a:buFont typeface="Arial" panose="020B0604020202020204" pitchFamily="34" charset="0"/>
              <a:buChar char="•"/>
              <a:tabLst>
                <a:tab pos="1188085" algn="l"/>
              </a:tabLst>
            </a:pPr>
            <a:r>
              <a:rPr lang="en-GB" altLang="zh-CN" sz="2400" b="1" dirty="0">
                <a:solidFill>
                  <a:srgbClr val="FF5050"/>
                </a:solidFill>
                <a:latin typeface="Times New Roman"/>
                <a:ea typeface="SimSun"/>
                <a:cs typeface="Times New Roman"/>
                <a:sym typeface="Gill Sans" charset="0"/>
              </a:rPr>
              <a:t>Calibration results are well aligned. The difference results of DL geometry (wideband SINR) between ChEG and 3GPP are typically within 0.01~0.29 dB of the average SINR; while the difference of Coupling Loss is less 0.53dB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
          <p:cNvSpPr txBox="1"/>
          <p:nvPr/>
        </p:nvSpPr>
        <p:spPr>
          <a:xfrm>
            <a:off x="438150" y="1584933"/>
            <a:ext cx="11506200" cy="2717703"/>
          </a:xfrm>
          <a:prstGeom prst="rect">
            <a:avLst/>
          </a:prstGeom>
        </p:spPr>
        <p:txBody>
          <a:bodyPr>
            <a:noAutofit/>
          </a:bodyPr>
          <a:lstStyle/>
          <a:p>
            <a:pPr marL="558800" marR="0" lvl="0" indent="-400050" defTabSz="914400" eaLnBrk="0" latinLnBrk="0" hangingPunct="0">
              <a:lnSpc>
                <a:spcPct val="120000"/>
              </a:lnSpc>
              <a:spcBef>
                <a:spcPts val="600"/>
              </a:spcBef>
              <a:buClrTx/>
              <a:buSzPct val="100000"/>
              <a:buFont typeface="Arial" panose="020B0604020202020204" pitchFamily="34"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Test environments in eMBB for NR and LTE</a:t>
            </a:r>
          </a:p>
          <a:p>
            <a:pPr marL="781050" marR="0" lvl="1" indent="-400050" defTabSz="914400" eaLnBrk="0" latinLnBrk="0" hangingPunct="0">
              <a:lnSpc>
                <a:spcPct val="120000"/>
              </a:lnSpc>
              <a:spcBef>
                <a:spcPts val="600"/>
              </a:spcBef>
              <a:buClrTx/>
              <a:buSzPct val="100000"/>
              <a:buFont typeface="Times New Roman" panose="02020603050405020304" pitchFamily="18"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FDD only in FR1</a:t>
            </a:r>
          </a:p>
          <a:p>
            <a:pPr marL="781050" marR="0" lvl="1" indent="-400050" defTabSz="914400" eaLnBrk="0" latinLnBrk="0" hangingPunct="0">
              <a:lnSpc>
                <a:spcPct val="120000"/>
              </a:lnSpc>
              <a:spcBef>
                <a:spcPts val="600"/>
              </a:spcBef>
              <a:buClrTx/>
              <a:buSzPct val="100000"/>
              <a:buFont typeface="Times New Roman" panose="02020603050405020304" pitchFamily="18"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TDD, picking some typical frame structure, such as DDDSU, DSUUD, DDDSUDSUUD and DDDDDDDSUU.</a:t>
            </a:r>
          </a:p>
          <a:p>
            <a:pPr marL="781050" marR="0" lvl="1" indent="-400050" defTabSz="914400" eaLnBrk="0" latinLnBrk="0" hangingPunct="0">
              <a:lnSpc>
                <a:spcPct val="120000"/>
              </a:lnSpc>
              <a:spcBef>
                <a:spcPts val="600"/>
              </a:spcBef>
              <a:buClrTx/>
              <a:buSzPct val="100000"/>
              <a:buFont typeface="Times New Roman" panose="02020603050405020304" pitchFamily="18"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Sub carrier spacing: 15/30kHz in FR1, 60/120kHz in FR2</a:t>
            </a:r>
          </a:p>
          <a:p>
            <a:pPr marL="558800" marR="0" lvl="0" indent="-400050" algn="l" defTabSz="914400" rtl="0" eaLnBrk="0" fontAlgn="base" latinLnBrk="0" hangingPunct="0">
              <a:lnSpc>
                <a:spcPct val="120000"/>
              </a:lnSpc>
              <a:spcBef>
                <a:spcPts val="600"/>
              </a:spcBef>
              <a:spcAft>
                <a:spcPct val="0"/>
              </a:spcAft>
              <a:buClrTx/>
              <a:buSzPct val="100000"/>
              <a:buFont typeface="Arial" panose="020B0604020202020204" pitchFamily="34" charset="0"/>
              <a:buChar char="•"/>
              <a:defRPr/>
            </a:pPr>
            <a:endParaRPr kumimoji="0" lang="en-US" altLang="zh-CN" sz="11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Gill Sans" charset="0"/>
            </a:endParaRPr>
          </a:p>
        </p:txBody>
      </p:sp>
      <p:sp>
        <p:nvSpPr>
          <p:cNvPr id="6" name="矩形 5"/>
          <p:cNvSpPr/>
          <p:nvPr/>
        </p:nvSpPr>
        <p:spPr>
          <a:xfrm>
            <a:off x="490536" y="4403596"/>
            <a:ext cx="11299476" cy="2095958"/>
          </a:xfrm>
          <a:prstGeom prst="rect">
            <a:avLst/>
          </a:prstGeom>
        </p:spPr>
        <p:txBody>
          <a:bodyPr wrap="square">
            <a:spAutoFit/>
          </a:bodyPr>
          <a:lstStyle/>
          <a:p>
            <a:pPr marL="558800" indent="-400050" eaLnBrk="0" hangingPunct="0">
              <a:lnSpc>
                <a:spcPct val="120000"/>
              </a:lnSpc>
              <a:spcBef>
                <a:spcPts val="600"/>
              </a:spcBef>
              <a:buSzPct val="100000"/>
              <a:buFont typeface="Arial" panose="020B0604020202020204" pitchFamily="34"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Urban macro URLLC: for NR</a:t>
            </a:r>
          </a:p>
          <a:p>
            <a:pPr marL="1238250" lvl="2" indent="-400050" eaLnBrk="0" hangingPunct="0">
              <a:lnSpc>
                <a:spcPct val="120000"/>
              </a:lnSpc>
              <a:spcBef>
                <a:spcPts val="600"/>
              </a:spcBef>
              <a:buSzPct val="100000"/>
              <a:buFont typeface="Arial" panose="020B0604020202020204" pitchFamily="34" charset="0"/>
              <a:buChar cha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NR UL &amp; DL</a:t>
            </a:r>
          </a:p>
          <a:p>
            <a:pPr marL="558800" lvl="1" indent="-400050" eaLnBrk="0" hangingPunct="0">
              <a:lnSpc>
                <a:spcPct val="120000"/>
              </a:lnSpc>
              <a:spcBef>
                <a:spcPts val="600"/>
              </a:spcBef>
              <a:buSzPct val="100000"/>
              <a:buFont typeface="Arial" panose="020B0604020202020204" pitchFamily="34"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Urban macro mMTC for NR and LTE</a:t>
            </a:r>
          </a:p>
          <a:p>
            <a:pPr marL="1516380" lvl="1" indent="-360680" eaLnBrk="0" hangingPunct="0">
              <a:lnSpc>
                <a:spcPct val="120000"/>
              </a:lnSpc>
              <a:spcBef>
                <a:spcPts val="600"/>
              </a:spcBef>
              <a:buSzPct val="100000"/>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rPr>
              <a:t>Evaluated NB-IoT(Non-full buffer and full buffer) and NR (full buffer)</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Gill Sans" charset="0"/>
            </a:endParaRPr>
          </a:p>
        </p:txBody>
      </p:sp>
      <p:sp>
        <p:nvSpPr>
          <p:cNvPr id="8" name="标题 2"/>
          <p:cNvSpPr txBox="1">
            <a:spLocks noGrp="1"/>
          </p:cNvSpPr>
          <p:nvPr>
            <p:ph type="title"/>
          </p:nvPr>
        </p:nvSpPr>
        <p:spPr>
          <a:xfrm>
            <a:off x="0" y="365127"/>
            <a:ext cx="11750722" cy="854074"/>
          </a:xfrm>
          <a:prstGeom prst="rect">
            <a:avLst/>
          </a:prstGeom>
        </p:spPr>
        <p:txBody>
          <a:bodyPr>
            <a:noAutofit/>
          </a:bodyPr>
          <a:lstStyle/>
          <a:p>
            <a:pPr marL="0" marR="0" lvl="1" indent="0" algn="ctr" defTabSz="914400" rtl="0" eaLnBrk="0" fontAlgn="base" latinLnBrk="0" hangingPunct="0">
              <a:lnSpc>
                <a:spcPts val="4600"/>
              </a:lnSpc>
              <a:spcBef>
                <a:spcPct val="0"/>
              </a:spcBef>
              <a:spcAft>
                <a:spcPct val="0"/>
              </a:spcAft>
              <a:buClrTx/>
              <a:buSzTx/>
              <a:buFontTx/>
              <a:buNone/>
              <a:tabLst/>
              <a:defRPr/>
            </a:pPr>
            <a:r>
              <a:rPr kumimoji="0" lang="en-US" altLang="zh-CN" sz="4800" b="0" i="0" u="none" strike="noStrike" kern="0" cap="none" spc="0" normalizeH="0" baseline="0" noProof="0" dirty="0">
                <a:ln>
                  <a:noFill/>
                </a:ln>
                <a:solidFill>
                  <a:schemeClr val="tx1"/>
                </a:solidFill>
                <a:effectLst/>
                <a:uLnTx/>
                <a:uFillTx/>
                <a:latin typeface="Gill Sans" charset="0"/>
                <a:ea typeface="Heiti SC Light" charset="0"/>
                <a:cs typeface="Heiti SC Light" charset="0"/>
                <a:sym typeface="Gill Sans" charset="0"/>
              </a:rPr>
              <a:t>Summary of </a:t>
            </a:r>
            <a:r>
              <a:rPr kumimoji="0" lang="en-US" altLang="zh-CN" sz="4800" b="0" i="0" u="none" strike="noStrike" kern="0" cap="none" spc="0" normalizeH="0" baseline="0" noProof="0" dirty="0" err="1">
                <a:ln>
                  <a:noFill/>
                </a:ln>
                <a:solidFill>
                  <a:schemeClr val="tx1"/>
                </a:solidFill>
                <a:effectLst/>
                <a:uLnTx/>
                <a:uFillTx/>
                <a:latin typeface="Gill Sans" charset="0"/>
                <a:ea typeface="Heiti SC Light" charset="0"/>
                <a:cs typeface="Heiti SC Light" charset="0"/>
                <a:sym typeface="Gill Sans" charset="0"/>
              </a:rPr>
              <a:t>ChEG</a:t>
            </a:r>
            <a:r>
              <a:rPr kumimoji="0" lang="en-US" altLang="zh-CN" sz="4800" b="0" i="0" u="none" strike="noStrike" kern="0" cap="none" spc="0" normalizeH="0" baseline="0" noProof="0" dirty="0">
                <a:ln>
                  <a:noFill/>
                </a:ln>
                <a:solidFill>
                  <a:schemeClr val="tx1"/>
                </a:solidFill>
                <a:effectLst/>
                <a:uLnTx/>
                <a:uFillTx/>
                <a:latin typeface="Gill Sans" charset="0"/>
                <a:ea typeface="Heiti SC Light" charset="0"/>
                <a:cs typeface="Heiti SC Light" charset="0"/>
                <a:sym typeface="Gill Sans" charset="0"/>
              </a:rPr>
              <a:t> results</a:t>
            </a:r>
          </a:p>
          <a:p>
            <a:pPr marL="0" lvl="1" algn="r" eaLnBrk="0" hangingPunct="0">
              <a:lnSpc>
                <a:spcPts val="4600"/>
              </a:lnSpc>
            </a:pPr>
            <a:r>
              <a:rPr lang="en-US" altLang="zh-CN" sz="4800" kern="0" dirty="0">
                <a:sym typeface="Gill Sans" charset="0"/>
              </a:rPr>
              <a:t>---</a:t>
            </a:r>
            <a:r>
              <a:rPr lang="en-US" altLang="zh-CN" sz="2800" dirty="0"/>
              <a:t>Simulation assumption and features</a:t>
            </a:r>
            <a:br>
              <a:rPr kumimoji="0" lang="en-US" altLang="zh-CN" sz="2800" b="0" i="0" u="none" strike="noStrike" kern="0" cap="none" spc="0" normalizeH="0" baseline="0" noProof="0" dirty="0">
                <a:ln>
                  <a:noFill/>
                </a:ln>
                <a:solidFill>
                  <a:schemeClr val="tx1"/>
                </a:solidFill>
                <a:effectLst/>
                <a:uLnTx/>
                <a:uFillTx/>
                <a:latin typeface="Gill Sans" charset="0"/>
                <a:ea typeface="Heiti SC Light" charset="0"/>
                <a:cs typeface="Heiti SC Light" charset="0"/>
                <a:sym typeface="Gill Sans" charset="0"/>
              </a:rPr>
            </a:br>
            <a:endParaRPr kumimoji="0" lang="zh-CN" altLang="en-US" sz="4800" b="0" i="0" u="none" strike="noStrike" kern="0" cap="none" spc="0" normalizeH="0" baseline="0" noProof="0" dirty="0">
              <a:ln>
                <a:noFill/>
              </a:ln>
              <a:solidFill>
                <a:schemeClr val="tx1"/>
              </a:solidFill>
              <a:effectLst/>
              <a:uLnTx/>
              <a:uFillTx/>
              <a:latin typeface="Gill Sans" charset="0"/>
              <a:ea typeface="Heiti SC Light" charset="0"/>
              <a:cs typeface="Heiti SC Light" charset="0"/>
              <a:sym typeface="Gill Sans" charset="0"/>
            </a:endParaRPr>
          </a:p>
        </p:txBody>
      </p:sp>
    </p:spTree>
  </p:cSld>
  <p:clrMapOvr>
    <a:masterClrMapping/>
  </p:clrMapOvr>
  <p:transition/>
</p:sld>
</file>

<file path=ppt/theme/theme1.xml><?xml version="1.0" encoding="utf-8"?>
<a:theme xmlns:a="http://schemas.openxmlformats.org/drawingml/2006/main" name="空白">
  <a:themeElements>
    <a:clrScheme name="">
      <a:dk1>
        <a:srgbClr val="000000"/>
      </a:dk1>
      <a:lt1>
        <a:srgbClr val="FFFFFF"/>
      </a:lt1>
      <a:dk2>
        <a:srgbClr val="000000"/>
      </a:dk2>
      <a:lt2>
        <a:srgbClr val="000000"/>
      </a:lt2>
      <a:accent1>
        <a:srgbClr val="FAF087"/>
      </a:accent1>
      <a:accent2>
        <a:srgbClr val="333399"/>
      </a:accent2>
      <a:accent3>
        <a:srgbClr val="AAAAAA"/>
      </a:accent3>
      <a:accent4>
        <a:srgbClr val="DADADA"/>
      </a:accent4>
      <a:accent5>
        <a:srgbClr val="FCF6C3"/>
      </a:accent5>
      <a:accent6>
        <a:srgbClr val="2D2D8A"/>
      </a:accent6>
      <a:hlink>
        <a:srgbClr val="009999"/>
      </a:hlink>
      <a:folHlink>
        <a:srgbClr val="99CC00"/>
      </a:folHlink>
    </a:clrScheme>
    <a:fontScheme name="空白">
      <a:majorFont>
        <a:latin typeface="Gill Sans"/>
        <a:ea typeface="Heiti SC Light"/>
        <a:cs typeface="Heiti SC Light"/>
      </a:majorFont>
      <a:minorFont>
        <a:latin typeface="Gill Sans"/>
        <a:ea typeface="Heiti SC Light"/>
        <a:cs typeface="Heiti SC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074EB3"/>
            </a:gs>
            <a:gs pos="100000">
              <a:srgbClr val="0B3280"/>
            </a:gs>
          </a:gsLst>
          <a:lin ang="5400000" scaled="1"/>
        </a:gra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smtClean="0">
            <a:ln>
              <a:noFill/>
            </a:ln>
            <a:solidFill>
              <a:srgbClr val="FFFFFF"/>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gradFill rotWithShape="0">
          <a:gsLst>
            <a:gs pos="0">
              <a:srgbClr val="074EB3"/>
            </a:gs>
            <a:gs pos="100000">
              <a:srgbClr val="0B3280"/>
            </a:gs>
          </a:gsLst>
          <a:lin ang="5400000" scaled="1"/>
        </a:grad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smtClean="0">
            <a:ln>
              <a:noFill/>
            </a:ln>
            <a:solidFill>
              <a:srgbClr val="FFFFFF"/>
            </a:solidFill>
            <a:effectLst/>
            <a:latin typeface="Gill Sans" charset="0"/>
            <a:ea typeface="Heiti SC Light" charset="0"/>
            <a:cs typeface="Heiti SC Light" charset="0"/>
            <a:sym typeface="Gill Sans" charset="0"/>
          </a:defRPr>
        </a:defPPr>
      </a:lstStyle>
    </a:lnDef>
  </a:objectDefaults>
  <a:extraClrSchemeLst>
    <a:extraClrScheme>
      <a:clrScheme name="空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1477</Words>
  <Application>Microsoft Office PowerPoint</Application>
  <PresentationFormat>Widescreen</PresentationFormat>
  <Paragraphs>402</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Gill Sans</vt:lpstr>
      <vt:lpstr>微软雅黑</vt:lpstr>
      <vt:lpstr>Arial</vt:lpstr>
      <vt:lpstr>Calibri</vt:lpstr>
      <vt:lpstr>Times New Roman</vt:lpstr>
      <vt:lpstr>空白</vt:lpstr>
      <vt:lpstr>PowerPoint Presentation</vt:lpstr>
      <vt:lpstr>Contents</vt:lpstr>
      <vt:lpstr>ChEG background</vt:lpstr>
      <vt:lpstr>ChEG in the structure of  IMT-2020 (5G) Promotion Group</vt:lpstr>
      <vt:lpstr>Activation on IMT-2020 evaluation</vt:lpstr>
      <vt:lpstr>ChEG evaluation intention (5D/1305)</vt:lpstr>
      <vt:lpstr>Calibration (5D/1269)</vt:lpstr>
      <vt:lpstr>Calibration</vt:lpstr>
      <vt:lpstr>Summary of ChEG results ---Simulation assumption and features </vt:lpstr>
      <vt:lpstr>Summary of ChEG results </vt:lpstr>
      <vt:lpstr>ChEG evaluation progress</vt:lpstr>
      <vt:lpstr>Conclusion</vt:lpstr>
      <vt:lpstr>PowerPoint Presentation</vt:lpstr>
      <vt:lpstr>Preliminary results on Indoor hotspot-eMBB</vt:lpstr>
      <vt:lpstr>Preliminary results on Indoor hotspot-eMBB</vt:lpstr>
      <vt:lpstr>Preliminary results on Dense Urban-eMBB</vt:lpstr>
      <vt:lpstr>Preliminary results on Dense Urban-eMBB</vt:lpstr>
      <vt:lpstr>Preliminary results on Rural-eMBB</vt:lpstr>
      <vt:lpstr>Preliminary results on Rural-eMBB</vt:lpstr>
      <vt:lpstr>Preliminary results on Urban Macro-URLLC</vt:lpstr>
      <vt:lpstr>Preliminary results on Urban Macro-mMTC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IMT-2020 Workshop</dc:title>
  <dc:creator>MENG Xi</dc:creator>
  <cp:lastModifiedBy>Yoshio Honda</cp:lastModifiedBy>
  <cp:revision>2095</cp:revision>
  <cp:lastPrinted>2015-12-23T13:10:00Z</cp:lastPrinted>
  <dcterms:created xsi:type="dcterms:W3CDTF">2015-04-06T03:01:00Z</dcterms:created>
  <dcterms:modified xsi:type="dcterms:W3CDTF">2019-12-10T11:37:13Z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ies>
</file>