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3"/>
  </p:notesMasterIdLst>
  <p:handoutMasterIdLst>
    <p:handoutMasterId r:id="rId14"/>
  </p:handoutMasterIdLst>
  <p:sldIdLst>
    <p:sldId id="303" r:id="rId2"/>
    <p:sldId id="790" r:id="rId3"/>
    <p:sldId id="776" r:id="rId4"/>
    <p:sldId id="778" r:id="rId5"/>
    <p:sldId id="780" r:id="rId6"/>
    <p:sldId id="781" r:id="rId7"/>
    <p:sldId id="787" r:id="rId8"/>
    <p:sldId id="783" r:id="rId9"/>
    <p:sldId id="784" r:id="rId10"/>
    <p:sldId id="789" r:id="rId11"/>
    <p:sldId id="791" r:id="rId12"/>
  </p:sldIdLst>
  <p:sldSz cx="12192000" cy="6858000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8013" indent="-1508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217613" indent="-3032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827213" indent="-4556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436813" indent="-6080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AF2F"/>
    <a:srgbClr val="000000"/>
    <a:srgbClr val="5C88D0"/>
    <a:srgbClr val="2A6EA8"/>
    <a:srgbClr val="B1D254"/>
    <a:srgbClr val="72732F"/>
    <a:srgbClr val="C6D25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198" autoAdjust="0"/>
  </p:normalViewPr>
  <p:slideViewPr>
    <p:cSldViewPr snapToGrid="0">
      <p:cViewPr varScale="1">
        <p:scale>
          <a:sx n="111" d="100"/>
          <a:sy n="111" d="100"/>
        </p:scale>
        <p:origin x="48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28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A69F8D0-6988-49F8-B041-349D1F38E7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E1DAADD-F6CB-4B14-9132-9ECAF76C51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E226629-30E3-458A-9995-80338765A69F}" type="datetime1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B65A493-FA9F-4C92-A176-8151FCC2B7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ACEA3FE-E612-4CD4-9A17-398DA7E45AD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048030-2F15-49CD-8EBE-311B328F72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0016451-0565-4EE3-B86F-AB109DCDEC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8470489-914C-46CE-AD78-FC41600399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6055659-BBCC-435B-A2D2-1A94CA68834A}" type="datetime1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715914A-83F3-4835-8066-E341AA46F8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C00CD7F-29A7-4E9E-8FCF-912BEEB62F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6E04452-B3CA-43B4-8123-9DC4E3F508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38AEF83-D8C0-403F-8683-F8BEE725A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DC20A0-5E95-4331-B3F9-DD99BBCBDB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080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2176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8272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4368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EA171D3-04BB-41E8-94DB-93D2EF75E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5771CB-83B5-4AA7-8D40-CCBDC2775B2B}" type="slidenum">
              <a:rPr lang="en-GB" altLang="en-US" sz="1200" smtClean="0"/>
              <a:pPr>
                <a:spcBef>
                  <a:spcPct val="0"/>
                </a:spcBef>
              </a:pPr>
              <a:t>1</a:t>
            </a:fld>
            <a:endParaRPr lang="en-GB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08796D9-7941-436C-AA84-D70F99B37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21463" cy="3725863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484276B-AB41-4E56-901A-7A353C998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792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ubbles_ppt_cover.png">
            <a:extLst>
              <a:ext uri="{FF2B5EF4-FFF2-40B4-BE49-F238E27FC236}">
                <a16:creationId xmlns:a16="http://schemas.microsoft.com/office/drawing/2014/main" id="{E22F12F6-E9C2-426B-BAF5-7EAFA6F45A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0"/>
            <a:ext cx="5145087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043" y="3839308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075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5518464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4">
            <a:extLst>
              <a:ext uri="{FF2B5EF4-FFF2-40B4-BE49-F238E27FC236}">
                <a16:creationId xmlns:a16="http://schemas.microsoft.com/office/drawing/2014/main" id="{FAC8C622-D425-4CC6-A1BD-06DAF84AE6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13" y="6373813"/>
            <a:ext cx="8224837" cy="323850"/>
          </a:xfrm>
          <a:prstGeom prst="homePlate">
            <a:avLst>
              <a:gd name="adj" fmla="val 91600"/>
            </a:avLst>
          </a:prstGeom>
          <a:solidFill>
            <a:srgbClr val="72AF2F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33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E65B8BB-0BC4-417A-9703-784080AAF6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52463" y="228600"/>
            <a:ext cx="9102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68F443F-0F5E-41F3-8D37-999378E0FA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7700" y="1454150"/>
            <a:ext cx="1118393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AC84B-62F1-4F16-B076-F2411408BE71}"/>
              </a:ext>
            </a:extLst>
          </p:cNvPr>
          <p:cNvSpPr txBox="1"/>
          <p:nvPr userDrawn="1"/>
        </p:nvSpPr>
        <p:spPr>
          <a:xfrm>
            <a:off x="-58738" y="6394450"/>
            <a:ext cx="7950201" cy="31115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GB" sz="133" spc="400" dirty="0">
                <a:solidFill>
                  <a:schemeClr val="bg1"/>
                </a:solidFill>
              </a:rPr>
              <a:t> </a:t>
            </a:r>
            <a:r>
              <a:rPr lang="en-US" sz="13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Workshop on 3GPP submission towards IMT-2020, Brussels, October 24</a:t>
            </a:r>
            <a:r>
              <a:rPr lang="en-US" sz="1300" b="0" i="0" u="none" strike="noStrike" kern="120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lang="en-US" sz="13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25</a:t>
            </a:r>
            <a:r>
              <a:rPr lang="en-US" sz="1300" b="0" i="0" u="none" strike="noStrike" kern="120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lang="en-US" sz="13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GB" sz="1067" b="1" spc="400" dirty="0">
              <a:solidFill>
                <a:schemeClr val="bg1"/>
              </a:solidFill>
            </a:endParaRP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15E033DD-DAEF-4A3C-A898-E25A3A2163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48300" y="3303588"/>
            <a:ext cx="12382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333">
                <a:solidFill>
                  <a:schemeClr val="bg1"/>
                </a:solidFill>
              </a:rPr>
              <a:t>© 3GPP 2012</a:t>
            </a:r>
            <a:endParaRPr lang="en-GB" altLang="en-US" sz="1333"/>
          </a:p>
        </p:txBody>
      </p:sp>
      <p:pic>
        <p:nvPicPr>
          <p:cNvPr id="1031" name="Picture 10" descr="3GPP_TM_RD.jpg">
            <a:extLst>
              <a:ext uri="{FF2B5EF4-FFF2-40B4-BE49-F238E27FC236}">
                <a16:creationId xmlns:a16="http://schemas.microsoft.com/office/drawing/2014/main" id="{EC40FA7B-498C-4208-B23C-560685AF89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088" y="306388"/>
            <a:ext cx="15843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6">
            <a:extLst>
              <a:ext uri="{FF2B5EF4-FFF2-40B4-BE49-F238E27FC236}">
                <a16:creationId xmlns:a16="http://schemas.microsoft.com/office/drawing/2014/main" id="{7A27E446-249D-48AD-94A1-7867B08572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18700" y="6462713"/>
            <a:ext cx="10271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067" dirty="0"/>
              <a:t>© 3GPP 2018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A157BE-250E-4045-A2E9-EECC4E27559F}"/>
              </a:ext>
            </a:extLst>
          </p:cNvPr>
          <p:cNvSpPr/>
          <p:nvPr userDrawn="1"/>
        </p:nvSpPr>
        <p:spPr bwMode="auto">
          <a:xfrm>
            <a:off x="11079163" y="6364288"/>
            <a:ext cx="812800" cy="4191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8B77EA99-820D-4AD4-A33F-82AA652DAAE2}" type="slidenum">
              <a:rPr lang="en-GB" altLang="en-US" sz="1333" b="1" smtClean="0"/>
              <a:pPr algn="ctr">
                <a:defRPr/>
              </a:pPr>
              <a:t>‹#›</a:t>
            </a:fld>
            <a:endParaRPr lang="en-GB" altLang="en-US" sz="1333" b="1"/>
          </a:p>
          <a:p>
            <a:pPr>
              <a:defRPr/>
            </a:pPr>
            <a:endParaRPr lang="en-GB" altLang="en-US" sz="133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78" r:id="rId2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5pPr>
      <a:lvl6pPr marL="609585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6pPr>
      <a:lvl7pPr marL="1219170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7pPr>
      <a:lvl8pPr marL="1828754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8pPr>
      <a:lvl9pPr marL="2438339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9pPr>
    </p:titleStyle>
    <p:bodyStyle>
      <a:lvl1pPr marL="608013" indent="-608013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Blip>
          <a:blip r:embed="rId6"/>
        </a:buBlip>
        <a:defRPr sz="3200">
          <a:solidFill>
            <a:schemeClr val="tx1"/>
          </a:solidFill>
          <a:latin typeface="+mn-lt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2600">
          <a:solidFill>
            <a:schemeClr val="tx1"/>
          </a:solidFill>
          <a:latin typeface="+mn-lt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F256BEF-BDEB-448D-8FBC-6311F6869D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50988" y="2635250"/>
            <a:ext cx="8621712" cy="14684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4267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br>
              <a:rPr lang="en-GB" sz="4267" dirty="0"/>
            </a:br>
            <a:r>
              <a:rPr lang="en-GB" sz="4267" dirty="0"/>
              <a:t> LTE evolution</a:t>
            </a:r>
            <a:br>
              <a:rPr lang="en-GB" sz="8000" b="1" i="1" dirty="0"/>
            </a:br>
            <a:r>
              <a:rPr lang="en-GB" sz="4267" dirty="0">
                <a:latin typeface="Arial" pitchFamily="34" charset="0"/>
              </a:rPr>
              <a:t> </a:t>
            </a:r>
            <a:br>
              <a:rPr lang="en-US" sz="4267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</a:br>
            <a:br>
              <a:rPr lang="en-US" sz="3733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GB" sz="3733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Subtitle 6">
            <a:extLst>
              <a:ext uri="{FF2B5EF4-FFF2-40B4-BE49-F238E27FC236}">
                <a16:creationId xmlns:a16="http://schemas.microsoft.com/office/drawing/2014/main" id="{6BDB4F81-CAC3-4320-B280-AB18C06E7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750" y="3840163"/>
            <a:ext cx="8534400" cy="1752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br>
              <a:rPr lang="en-US" altLang="en-US" sz="2667" dirty="0"/>
            </a:br>
            <a:r>
              <a:rPr lang="en-US" altLang="en-US" sz="3733" dirty="0">
                <a:latin typeface="Arial" panose="020B0604020202020204" pitchFamily="34" charset="0"/>
              </a:rPr>
              <a:t>Asbjörn Grövlen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733" dirty="0">
                <a:latin typeface="Arial" panose="020B0604020202020204" pitchFamily="34" charset="0"/>
              </a:rPr>
              <a:t>Ericsson</a:t>
            </a:r>
          </a:p>
          <a:p>
            <a:pPr>
              <a:lnSpc>
                <a:spcPct val="80000"/>
              </a:lnSpc>
              <a:defRPr/>
            </a:pPr>
            <a:endParaRPr lang="en-US" altLang="en-US" sz="2667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GB" altLang="en-US" sz="2667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5BC1-7077-4D58-8E66-E4DAFD16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Shortened TTI and processing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4893-8B75-48AC-A8E6-E3FF40EC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6623957" cy="4830763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Shortened TTI and processing time for LTE introduces the possibility for </a:t>
            </a:r>
            <a:r>
              <a:rPr lang="en-US" altLang="en-US" sz="2000" dirty="0" err="1"/>
              <a:t>subslot</a:t>
            </a:r>
            <a:r>
              <a:rPr lang="en-US" altLang="en-US" sz="2000" dirty="0"/>
              <a:t>- (2 or 3 symbols long) and slot-based transmission, each associated with a short processing time.</a:t>
            </a:r>
          </a:p>
          <a:p>
            <a:pPr>
              <a:defRPr/>
            </a:pPr>
            <a:r>
              <a:rPr lang="en-US" altLang="en-US" sz="2000" dirty="0"/>
              <a:t>A shortened processing time of n+3 (compared to n+4) has also been introduced for subframe-based transmissions</a:t>
            </a:r>
          </a:p>
          <a:p>
            <a:pPr>
              <a:defRPr/>
            </a:pPr>
            <a:r>
              <a:rPr lang="en-US" altLang="en-US" sz="2000" dirty="0"/>
              <a:t>DL and UL control channels have been redesigned (SPDCCH and SPUCCH for UL and DL respectively) ensuring backwards compatibility with existing LTE operation</a:t>
            </a:r>
          </a:p>
          <a:p>
            <a:pPr>
              <a:defRPr/>
            </a:pPr>
            <a:r>
              <a:rPr lang="en-US" altLang="en-US" sz="2000" dirty="0"/>
              <a:t>Higher layer improvements to latency have also been introduced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55354-5819-48A2-BFB8-6BDB652FCBB1}"/>
              </a:ext>
            </a:extLst>
          </p:cNvPr>
          <p:cNvSpPr txBox="1"/>
          <p:nvPr/>
        </p:nvSpPr>
        <p:spPr>
          <a:xfrm>
            <a:off x="8652503" y="15076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Rel-15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C030FC-F33F-4D5D-9D5E-D53E5274D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57" y="2618922"/>
            <a:ext cx="4782668" cy="199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0591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5B5C-27D6-4CA9-BD32-761E2298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Continuous </a:t>
            </a:r>
            <a:r>
              <a:rPr lang="en-US" dirty="0"/>
              <a:t>enhancements have improved LTE meeting the IMT-2020 requirements of a component RIT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7DDF5-81BA-4477-AFF0-6EF824C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9654433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0CA7-32F7-4576-B59C-694248A5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0971-BE8D-4B3C-BC5A-6525A314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LTE is submitted as part of </a:t>
            </a:r>
            <a:r>
              <a:rPr lang="en-US"/>
              <a:t>the SRIT </a:t>
            </a:r>
            <a:r>
              <a:rPr lang="en-US" dirty="0"/>
              <a:t>to IMT-2020</a:t>
            </a:r>
          </a:p>
          <a:p>
            <a:endParaRPr lang="en-US" dirty="0"/>
          </a:p>
          <a:p>
            <a:r>
              <a:rPr lang="en-US" dirty="0"/>
              <a:t>What has happened in LTE since the IMT-Advanced submission?</a:t>
            </a:r>
          </a:p>
          <a:p>
            <a:pPr lvl="1"/>
            <a:r>
              <a:rPr lang="en-US" dirty="0"/>
              <a:t>Lots!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1F336-5593-44F1-B4EC-2B91E33F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507" y="3429000"/>
            <a:ext cx="3506787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28024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90C5-D92A-41BD-835B-D062C26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228600"/>
            <a:ext cx="9102725" cy="1143000"/>
          </a:xfrm>
        </p:spPr>
        <p:txBody>
          <a:bodyPr/>
          <a:lstStyle/>
          <a:p>
            <a:r>
              <a:rPr lang="en-US" dirty="0"/>
              <a:t>Coordinated Multi-Point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E058-5EFB-432F-AB98-3D1E74C4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5709557" cy="2551793"/>
          </a:xfrm>
        </p:spPr>
        <p:txBody>
          <a:bodyPr/>
          <a:lstStyle/>
          <a:p>
            <a:r>
              <a:rPr lang="en-US" sz="2400" dirty="0"/>
              <a:t>Introduced coordination across antenna points</a:t>
            </a:r>
          </a:p>
          <a:p>
            <a:pPr lvl="1"/>
            <a:r>
              <a:rPr lang="en-US" sz="1900" dirty="0"/>
              <a:t>Reducing inter-cell interference, improving coverage</a:t>
            </a:r>
          </a:p>
          <a:p>
            <a:r>
              <a:rPr lang="en-US" sz="2400" dirty="0"/>
              <a:t>Many coordination schemes require fast backhaul</a:t>
            </a:r>
            <a:endParaRPr lang="en-US" sz="19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5537B-4EED-4C23-A37E-5EF120443D57}"/>
              </a:ext>
            </a:extLst>
          </p:cNvPr>
          <p:cNvSpPr txBox="1"/>
          <p:nvPr/>
        </p:nvSpPr>
        <p:spPr>
          <a:xfrm>
            <a:off x="8652503" y="150765"/>
            <a:ext cx="13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Rel-11→</a:t>
            </a: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468F0722-D812-4454-8E6E-199378DBA84D}"/>
              </a:ext>
            </a:extLst>
          </p:cNvPr>
          <p:cNvGrpSpPr/>
          <p:nvPr/>
        </p:nvGrpSpPr>
        <p:grpSpPr>
          <a:xfrm>
            <a:off x="6130080" y="1072473"/>
            <a:ext cx="3211682" cy="1622227"/>
            <a:chOff x="2496968" y="2640013"/>
            <a:chExt cx="3211682" cy="1622227"/>
          </a:xfrm>
        </p:grpSpPr>
        <p:sp>
          <p:nvSpPr>
            <p:cNvPr id="506" name="Text Box 4">
              <a:extLst>
                <a:ext uri="{FF2B5EF4-FFF2-40B4-BE49-F238E27FC236}">
                  <a16:creationId xmlns:a16="http://schemas.microsoft.com/office/drawing/2014/main" id="{CE10E661-A404-46C2-8CF2-B3B39173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968" y="3954463"/>
              <a:ext cx="29261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/>
                <a:t>Intra-site coordination only (Rel-11)</a:t>
              </a:r>
            </a:p>
          </p:txBody>
        </p:sp>
        <p:grpSp>
          <p:nvGrpSpPr>
            <p:cNvPr id="507" name="Group 10">
              <a:extLst>
                <a:ext uri="{FF2B5EF4-FFF2-40B4-BE49-F238E27FC236}">
                  <a16:creationId xmlns:a16="http://schemas.microsoft.com/office/drawing/2014/main" id="{CB41B371-08BD-4971-A2E9-439340066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863" y="2884488"/>
              <a:ext cx="3125787" cy="877887"/>
              <a:chOff x="196" y="1230"/>
              <a:chExt cx="1720" cy="483"/>
            </a:xfrm>
          </p:grpSpPr>
          <p:grpSp>
            <p:nvGrpSpPr>
              <p:cNvPr id="511" name="Group 11">
                <a:extLst>
                  <a:ext uri="{FF2B5EF4-FFF2-40B4-BE49-F238E27FC236}">
                    <a16:creationId xmlns:a16="http://schemas.microsoft.com/office/drawing/2014/main" id="{0E2E399D-B521-4FDF-8366-8144356EB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" y="1261"/>
                <a:ext cx="1720" cy="452"/>
                <a:chOff x="248" y="2269"/>
                <a:chExt cx="1960" cy="515"/>
              </a:xfrm>
            </p:grpSpPr>
            <p:grpSp>
              <p:nvGrpSpPr>
                <p:cNvPr id="522" name="Group 12">
                  <a:extLst>
                    <a:ext uri="{FF2B5EF4-FFF2-40B4-BE49-F238E27FC236}">
                      <a16:creationId xmlns:a16="http://schemas.microsoft.com/office/drawing/2014/main" id="{6E653905-18A1-43EC-9FEE-4E137F31A0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7" y="2269"/>
                  <a:ext cx="982" cy="395"/>
                  <a:chOff x="248" y="2389"/>
                  <a:chExt cx="982" cy="395"/>
                </a:xfrm>
              </p:grpSpPr>
              <p:grpSp>
                <p:nvGrpSpPr>
                  <p:cNvPr id="679" name="Group 13">
                    <a:extLst>
                      <a:ext uri="{FF2B5EF4-FFF2-40B4-BE49-F238E27FC236}">
                        <a16:creationId xmlns:a16="http://schemas.microsoft.com/office/drawing/2014/main" id="{EB389BCB-09E6-497D-BDC1-DF93160CA08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8" y="2658"/>
                    <a:ext cx="982" cy="126"/>
                    <a:chOff x="-468" y="1821"/>
                    <a:chExt cx="2204" cy="322"/>
                  </a:xfrm>
                </p:grpSpPr>
                <p:sp>
                  <p:nvSpPr>
                    <p:cNvPr id="754" name="Oval 14">
                      <a:extLst>
                        <a:ext uri="{FF2B5EF4-FFF2-40B4-BE49-F238E27FC236}">
                          <a16:creationId xmlns:a16="http://schemas.microsoft.com/office/drawing/2014/main" id="{13602D9C-49B2-44A1-89B7-8806876B231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2" y="1826"/>
                      <a:ext cx="2190" cy="31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CC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55" name="Oval 15">
                      <a:extLst>
                        <a:ext uri="{FF2B5EF4-FFF2-40B4-BE49-F238E27FC236}">
                          <a16:creationId xmlns:a16="http://schemas.microsoft.com/office/drawing/2014/main" id="{E9333F81-492D-4541-AABF-271EC3572F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8" y="1821"/>
                      <a:ext cx="2204" cy="316"/>
                    </a:xfrm>
                    <a:prstGeom prst="ellipse">
                      <a:avLst/>
                    </a:prstGeom>
                    <a:solidFill>
                      <a:srgbClr val="DBFF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680" name="Group 188">
                    <a:extLst>
                      <a:ext uri="{FF2B5EF4-FFF2-40B4-BE49-F238E27FC236}">
                        <a16:creationId xmlns:a16="http://schemas.microsoft.com/office/drawing/2014/main" id="{6CC2DD9F-0A3E-45E0-B9EA-09771840464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1" y="2389"/>
                    <a:ext cx="177" cy="328"/>
                    <a:chOff x="4850" y="1255"/>
                    <a:chExt cx="303" cy="873"/>
                  </a:xfrm>
                </p:grpSpPr>
                <p:grpSp>
                  <p:nvGrpSpPr>
                    <p:cNvPr id="681" name="Group 189">
                      <a:extLst>
                        <a:ext uri="{FF2B5EF4-FFF2-40B4-BE49-F238E27FC236}">
                          <a16:creationId xmlns:a16="http://schemas.microsoft.com/office/drawing/2014/main" id="{AF9C4632-7F2E-452D-A3E7-DE32199BCA1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55"/>
                      <a:ext cx="303" cy="873"/>
                      <a:chOff x="4850" y="1255"/>
                      <a:chExt cx="303" cy="873"/>
                    </a:xfrm>
                  </p:grpSpPr>
                  <p:sp>
                    <p:nvSpPr>
                      <p:cNvPr id="730" name="Line 190">
                        <a:extLst>
                          <a:ext uri="{FF2B5EF4-FFF2-40B4-BE49-F238E27FC236}">
                            <a16:creationId xmlns:a16="http://schemas.microsoft.com/office/drawing/2014/main" id="{B23268EA-5271-4341-A3ED-EE1D92A75D6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1" name="Line 191">
                        <a:extLst>
                          <a:ext uri="{FF2B5EF4-FFF2-40B4-BE49-F238E27FC236}">
                            <a16:creationId xmlns:a16="http://schemas.microsoft.com/office/drawing/2014/main" id="{76B5BEB2-2F60-4485-AAB6-5D19AF21375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36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2" name="Line 192">
                        <a:extLst>
                          <a:ext uri="{FF2B5EF4-FFF2-40B4-BE49-F238E27FC236}">
                            <a16:creationId xmlns:a16="http://schemas.microsoft.com/office/drawing/2014/main" id="{FDD1AC24-2B14-492F-B707-00171055868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3" name="Line 193">
                        <a:extLst>
                          <a:ext uri="{FF2B5EF4-FFF2-40B4-BE49-F238E27FC236}">
                            <a16:creationId xmlns:a16="http://schemas.microsoft.com/office/drawing/2014/main" id="{8C7D876C-D7B0-46EB-8D5D-314DFC62CD74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850" y="1397"/>
                        <a:ext cx="296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34" name="Group 194">
                        <a:extLst>
                          <a:ext uri="{FF2B5EF4-FFF2-40B4-BE49-F238E27FC236}">
                            <a16:creationId xmlns:a16="http://schemas.microsoft.com/office/drawing/2014/main" id="{4BCD1675-B18C-4E97-9ACC-0D46ED9B46F5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850" y="1293"/>
                        <a:ext cx="48" cy="293"/>
                        <a:chOff x="4850" y="1293"/>
                        <a:chExt cx="48" cy="293"/>
                      </a:xfrm>
                    </p:grpSpPr>
                    <p:sp>
                      <p:nvSpPr>
                        <p:cNvPr id="752" name="Rectangle 195">
                          <a:extLst>
                            <a:ext uri="{FF2B5EF4-FFF2-40B4-BE49-F238E27FC236}">
                              <a16:creationId xmlns:a16="http://schemas.microsoft.com/office/drawing/2014/main" id="{53E15EB4-7B89-4AAD-A21C-E8F467CDD01D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53" name="Rectangle 196">
                          <a:extLst>
                            <a:ext uri="{FF2B5EF4-FFF2-40B4-BE49-F238E27FC236}">
                              <a16:creationId xmlns:a16="http://schemas.microsoft.com/office/drawing/2014/main" id="{F32D83C9-F739-4D01-9884-8469C47CBD46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735" name="Group 197">
                        <a:extLst>
                          <a:ext uri="{FF2B5EF4-FFF2-40B4-BE49-F238E27FC236}">
                            <a16:creationId xmlns:a16="http://schemas.microsoft.com/office/drawing/2014/main" id="{C9AC45A0-9661-4A70-B3B2-C64F5F84C728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5105" y="1295"/>
                        <a:ext cx="48" cy="293"/>
                        <a:chOff x="5105" y="1295"/>
                        <a:chExt cx="48" cy="293"/>
                      </a:xfrm>
                    </p:grpSpPr>
                    <p:sp>
                      <p:nvSpPr>
                        <p:cNvPr id="750" name="Rectangle 198">
                          <a:extLst>
                            <a:ext uri="{FF2B5EF4-FFF2-40B4-BE49-F238E27FC236}">
                              <a16:creationId xmlns:a16="http://schemas.microsoft.com/office/drawing/2014/main" id="{D81089C8-3529-4B08-942E-A7E2E0C9E013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51" name="Rectangle 199">
                          <a:extLst>
                            <a:ext uri="{FF2B5EF4-FFF2-40B4-BE49-F238E27FC236}">
                              <a16:creationId xmlns:a16="http://schemas.microsoft.com/office/drawing/2014/main" id="{AFD5084B-D069-4CFF-A741-3183385A8F68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736" name="Line 200">
                        <a:extLst>
                          <a:ext uri="{FF2B5EF4-FFF2-40B4-BE49-F238E27FC236}">
                            <a16:creationId xmlns:a16="http://schemas.microsoft.com/office/drawing/2014/main" id="{C877F5DD-0585-41B3-986F-DC94E1AD9E3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63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7" name="Line 201">
                        <a:extLst>
                          <a:ext uri="{FF2B5EF4-FFF2-40B4-BE49-F238E27FC236}">
                            <a16:creationId xmlns:a16="http://schemas.microsoft.com/office/drawing/2014/main" id="{6928BDC1-9A7A-46FF-A71A-3CA20E09C1B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24" y="2127"/>
                        <a:ext cx="157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38" name="Group 202">
                        <a:extLst>
                          <a:ext uri="{FF2B5EF4-FFF2-40B4-BE49-F238E27FC236}">
                            <a16:creationId xmlns:a16="http://schemas.microsoft.com/office/drawing/2014/main" id="{B125B99E-42EF-46D6-B794-FEB5E2B1BDCD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948" y="1255"/>
                        <a:ext cx="48" cy="293"/>
                        <a:chOff x="4948" y="1255"/>
                        <a:chExt cx="48" cy="293"/>
                      </a:xfrm>
                    </p:grpSpPr>
                    <p:sp>
                      <p:nvSpPr>
                        <p:cNvPr id="748" name="Rectangle 203">
                          <a:extLst>
                            <a:ext uri="{FF2B5EF4-FFF2-40B4-BE49-F238E27FC236}">
                              <a16:creationId xmlns:a16="http://schemas.microsoft.com/office/drawing/2014/main" id="{90BB93B9-F1D8-43AC-8256-D85D83817999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49" name="Rectangle 204">
                          <a:extLst>
                            <a:ext uri="{FF2B5EF4-FFF2-40B4-BE49-F238E27FC236}">
                              <a16:creationId xmlns:a16="http://schemas.microsoft.com/office/drawing/2014/main" id="{71459F96-06BD-422E-BACE-6865E6D92C16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739" name="Line 205">
                        <a:extLst>
                          <a:ext uri="{FF2B5EF4-FFF2-40B4-BE49-F238E27FC236}">
                            <a16:creationId xmlns:a16="http://schemas.microsoft.com/office/drawing/2014/main" id="{B2967CE9-68B8-48A3-A4B5-BD0F98F682D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97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0" name="Line 206">
                        <a:extLst>
                          <a:ext uri="{FF2B5EF4-FFF2-40B4-BE49-F238E27FC236}">
                            <a16:creationId xmlns:a16="http://schemas.microsoft.com/office/drawing/2014/main" id="{190FABFE-CE53-4552-BA68-35B8C0B06E9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835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1" name="Line 207">
                        <a:extLst>
                          <a:ext uri="{FF2B5EF4-FFF2-40B4-BE49-F238E27FC236}">
                            <a16:creationId xmlns:a16="http://schemas.microsoft.com/office/drawing/2014/main" id="{C3A98494-6AF0-40D2-A1AE-4BCED28FC8D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837"/>
                        <a:ext cx="38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2" name="Line 208">
                        <a:extLst>
                          <a:ext uri="{FF2B5EF4-FFF2-40B4-BE49-F238E27FC236}">
                            <a16:creationId xmlns:a16="http://schemas.microsoft.com/office/drawing/2014/main" id="{340F067A-B784-4544-9E01-F8FF58C18DD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68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3" name="Line 209">
                        <a:extLst>
                          <a:ext uri="{FF2B5EF4-FFF2-40B4-BE49-F238E27FC236}">
                            <a16:creationId xmlns:a16="http://schemas.microsoft.com/office/drawing/2014/main" id="{80082235-B83F-47BD-BAC2-92B42419683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980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4" name="Line 210">
                        <a:extLst>
                          <a:ext uri="{FF2B5EF4-FFF2-40B4-BE49-F238E27FC236}">
                            <a16:creationId xmlns:a16="http://schemas.microsoft.com/office/drawing/2014/main" id="{720B47CC-7AD5-4DF7-BA10-1FD54BC7F5C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689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5" name="Line 211">
                        <a:extLst>
                          <a:ext uri="{FF2B5EF4-FFF2-40B4-BE49-F238E27FC236}">
                            <a16:creationId xmlns:a16="http://schemas.microsoft.com/office/drawing/2014/main" id="{2AB3F562-3957-466D-B06C-8333FA0E5BE3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548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6" name="Line 212">
                        <a:extLst>
                          <a:ext uri="{FF2B5EF4-FFF2-40B4-BE49-F238E27FC236}">
                            <a16:creationId xmlns:a16="http://schemas.microsoft.com/office/drawing/2014/main" id="{0CD2A26B-8081-4C97-9B97-CEC81FF9822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540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7" name="Line 213">
                        <a:extLst>
                          <a:ext uri="{FF2B5EF4-FFF2-40B4-BE49-F238E27FC236}">
                            <a16:creationId xmlns:a16="http://schemas.microsoft.com/office/drawing/2014/main" id="{6A52861F-8717-4697-B6F5-F2507400F65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397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82" name="Line 214">
                      <a:extLst>
                        <a:ext uri="{FF2B5EF4-FFF2-40B4-BE49-F238E27FC236}">
                          <a16:creationId xmlns:a16="http://schemas.microsoft.com/office/drawing/2014/main" id="{665C98AC-CC8F-476B-A576-CF9EB9B44BB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3" name="Line 215">
                      <a:extLst>
                        <a:ext uri="{FF2B5EF4-FFF2-40B4-BE49-F238E27FC236}">
                          <a16:creationId xmlns:a16="http://schemas.microsoft.com/office/drawing/2014/main" id="{E5E5F24E-C6B7-40DE-AD46-4B0628BCDC7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4" name="Line 216">
                      <a:extLst>
                        <a:ext uri="{FF2B5EF4-FFF2-40B4-BE49-F238E27FC236}">
                          <a16:creationId xmlns:a16="http://schemas.microsoft.com/office/drawing/2014/main" id="{29048AD5-DCF7-4028-9B9F-474E8DA0A46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5" name="Line 217">
                      <a:extLst>
                        <a:ext uri="{FF2B5EF4-FFF2-40B4-BE49-F238E27FC236}">
                          <a16:creationId xmlns:a16="http://schemas.microsoft.com/office/drawing/2014/main" id="{2E28ED23-7068-40FF-902C-92BAB25B8F7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86" name="Group 218">
                      <a:extLst>
                        <a:ext uri="{FF2B5EF4-FFF2-40B4-BE49-F238E27FC236}">
                          <a16:creationId xmlns:a16="http://schemas.microsoft.com/office/drawing/2014/main" id="{A7AA5E0F-C612-4E92-9F35-E7EFB895B037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728" name="Rectangle 219">
                        <a:extLst>
                          <a:ext uri="{FF2B5EF4-FFF2-40B4-BE49-F238E27FC236}">
                            <a16:creationId xmlns:a16="http://schemas.microsoft.com/office/drawing/2014/main" id="{9457ECAB-6B93-4441-B47D-CFB3B4836095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9" name="Rectangle 220">
                        <a:extLst>
                          <a:ext uri="{FF2B5EF4-FFF2-40B4-BE49-F238E27FC236}">
                            <a16:creationId xmlns:a16="http://schemas.microsoft.com/office/drawing/2014/main" id="{3E81E0FD-AD0E-4B18-8F82-1DB11096D37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87" name="Group 221">
                      <a:extLst>
                        <a:ext uri="{FF2B5EF4-FFF2-40B4-BE49-F238E27FC236}">
                          <a16:creationId xmlns:a16="http://schemas.microsoft.com/office/drawing/2014/main" id="{32A25CC2-E358-41CA-A0A1-13CB04AB871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726" name="Rectangle 222">
                        <a:extLst>
                          <a:ext uri="{FF2B5EF4-FFF2-40B4-BE49-F238E27FC236}">
                            <a16:creationId xmlns:a16="http://schemas.microsoft.com/office/drawing/2014/main" id="{F2463033-CBD8-4113-8781-5053B5B5803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7" name="Rectangle 223">
                        <a:extLst>
                          <a:ext uri="{FF2B5EF4-FFF2-40B4-BE49-F238E27FC236}">
                            <a16:creationId xmlns:a16="http://schemas.microsoft.com/office/drawing/2014/main" id="{D02D15D3-5BAA-4AC1-BD22-0394897A92E6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88" name="Line 224">
                      <a:extLst>
                        <a:ext uri="{FF2B5EF4-FFF2-40B4-BE49-F238E27FC236}">
                          <a16:creationId xmlns:a16="http://schemas.microsoft.com/office/drawing/2014/main" id="{D2696519-A8F2-42DF-BE95-E7EADC38688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9" name="Line 225">
                      <a:extLst>
                        <a:ext uri="{FF2B5EF4-FFF2-40B4-BE49-F238E27FC236}">
                          <a16:creationId xmlns:a16="http://schemas.microsoft.com/office/drawing/2014/main" id="{70312E0E-ABAA-433D-87C0-AFA2CD96F4F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90" name="Group 226">
                      <a:extLst>
                        <a:ext uri="{FF2B5EF4-FFF2-40B4-BE49-F238E27FC236}">
                          <a16:creationId xmlns:a16="http://schemas.microsoft.com/office/drawing/2014/main" id="{92B6AD0C-0439-4C69-81E0-0D4FDBB90ED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724" name="Rectangle 227">
                        <a:extLst>
                          <a:ext uri="{FF2B5EF4-FFF2-40B4-BE49-F238E27FC236}">
                            <a16:creationId xmlns:a16="http://schemas.microsoft.com/office/drawing/2014/main" id="{20E5DE3A-1B4F-4B0B-9FCC-D2718C1B8862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5" name="Rectangle 228">
                        <a:extLst>
                          <a:ext uri="{FF2B5EF4-FFF2-40B4-BE49-F238E27FC236}">
                            <a16:creationId xmlns:a16="http://schemas.microsoft.com/office/drawing/2014/main" id="{1D39DCE9-CE83-4FD1-B81F-480C10FC3B21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91" name="Line 229">
                      <a:extLst>
                        <a:ext uri="{FF2B5EF4-FFF2-40B4-BE49-F238E27FC236}">
                          <a16:creationId xmlns:a16="http://schemas.microsoft.com/office/drawing/2014/main" id="{7DC42896-C012-434B-9694-EFC9522467A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2" name="Line 230">
                      <a:extLst>
                        <a:ext uri="{FF2B5EF4-FFF2-40B4-BE49-F238E27FC236}">
                          <a16:creationId xmlns:a16="http://schemas.microsoft.com/office/drawing/2014/main" id="{87E5ABC7-C87C-4863-B378-1A3A3AF3C14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3" name="Line 231">
                      <a:extLst>
                        <a:ext uri="{FF2B5EF4-FFF2-40B4-BE49-F238E27FC236}">
                          <a16:creationId xmlns:a16="http://schemas.microsoft.com/office/drawing/2014/main" id="{CF4A2241-4B20-4F5F-9C50-61ECC6DD569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" name="Line 232">
                      <a:extLst>
                        <a:ext uri="{FF2B5EF4-FFF2-40B4-BE49-F238E27FC236}">
                          <a16:creationId xmlns:a16="http://schemas.microsoft.com/office/drawing/2014/main" id="{37F64D1D-9978-409A-A1EC-3E6B11E687B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5" name="Line 233">
                      <a:extLst>
                        <a:ext uri="{FF2B5EF4-FFF2-40B4-BE49-F238E27FC236}">
                          <a16:creationId xmlns:a16="http://schemas.microsoft.com/office/drawing/2014/main" id="{EC9D62FC-ADFE-485A-A303-E601AF92249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" name="Line 234">
                      <a:extLst>
                        <a:ext uri="{FF2B5EF4-FFF2-40B4-BE49-F238E27FC236}">
                          <a16:creationId xmlns:a16="http://schemas.microsoft.com/office/drawing/2014/main" id="{9C787EC5-EC28-40B3-BD3C-24AD7AEACA5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" name="Line 235">
                      <a:extLst>
                        <a:ext uri="{FF2B5EF4-FFF2-40B4-BE49-F238E27FC236}">
                          <a16:creationId xmlns:a16="http://schemas.microsoft.com/office/drawing/2014/main" id="{C45354B9-1564-4AF8-BFEE-DB14A58A4BA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8" name="Line 236">
                      <a:extLst>
                        <a:ext uri="{FF2B5EF4-FFF2-40B4-BE49-F238E27FC236}">
                          <a16:creationId xmlns:a16="http://schemas.microsoft.com/office/drawing/2014/main" id="{1E947526-99F2-4F40-8C5D-069AD6E9372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9" name="Line 237">
                      <a:extLst>
                        <a:ext uri="{FF2B5EF4-FFF2-40B4-BE49-F238E27FC236}">
                          <a16:creationId xmlns:a16="http://schemas.microsoft.com/office/drawing/2014/main" id="{A5DBD144-650F-4AB5-9F2C-32686C4EA84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0" name="Line 238">
                      <a:extLst>
                        <a:ext uri="{FF2B5EF4-FFF2-40B4-BE49-F238E27FC236}">
                          <a16:creationId xmlns:a16="http://schemas.microsoft.com/office/drawing/2014/main" id="{DD5C1B1C-B0E9-41BC-83ED-AEBD701ECD2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" name="Line 239">
                      <a:extLst>
                        <a:ext uri="{FF2B5EF4-FFF2-40B4-BE49-F238E27FC236}">
                          <a16:creationId xmlns:a16="http://schemas.microsoft.com/office/drawing/2014/main" id="{FF43F90D-0D53-41D0-BA53-38BC8905C97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2" name="Line 240">
                      <a:extLst>
                        <a:ext uri="{FF2B5EF4-FFF2-40B4-BE49-F238E27FC236}">
                          <a16:creationId xmlns:a16="http://schemas.microsoft.com/office/drawing/2014/main" id="{935D5EF8-E003-4771-BE21-4F9CE8A1496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3" name="Line 241">
                      <a:extLst>
                        <a:ext uri="{FF2B5EF4-FFF2-40B4-BE49-F238E27FC236}">
                          <a16:creationId xmlns:a16="http://schemas.microsoft.com/office/drawing/2014/main" id="{63152FEE-1EA5-4311-B1E3-1AB041CD8FA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04" name="Group 242">
                      <a:extLst>
                        <a:ext uri="{FF2B5EF4-FFF2-40B4-BE49-F238E27FC236}">
                          <a16:creationId xmlns:a16="http://schemas.microsoft.com/office/drawing/2014/main" id="{A77608A8-7BAA-4D4B-8502-CF711DDA2A9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722" name="Rectangle 243">
                        <a:extLst>
                          <a:ext uri="{FF2B5EF4-FFF2-40B4-BE49-F238E27FC236}">
                            <a16:creationId xmlns:a16="http://schemas.microsoft.com/office/drawing/2014/main" id="{AA0226CF-DF01-47C4-A15D-308D206FCE6A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3" name="Rectangle 244">
                        <a:extLst>
                          <a:ext uri="{FF2B5EF4-FFF2-40B4-BE49-F238E27FC236}">
                            <a16:creationId xmlns:a16="http://schemas.microsoft.com/office/drawing/2014/main" id="{D9FCA9EE-6EB6-41E3-866C-CE0529AC705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05" name="Group 245">
                      <a:extLst>
                        <a:ext uri="{FF2B5EF4-FFF2-40B4-BE49-F238E27FC236}">
                          <a16:creationId xmlns:a16="http://schemas.microsoft.com/office/drawing/2014/main" id="{C53C57E7-ADC1-480E-BD95-7FDCFBE5484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720" name="Rectangle 246">
                        <a:extLst>
                          <a:ext uri="{FF2B5EF4-FFF2-40B4-BE49-F238E27FC236}">
                            <a16:creationId xmlns:a16="http://schemas.microsoft.com/office/drawing/2014/main" id="{D99C98E3-3D2E-480A-AD06-12395610599D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1" name="Rectangle 247">
                        <a:extLst>
                          <a:ext uri="{FF2B5EF4-FFF2-40B4-BE49-F238E27FC236}">
                            <a16:creationId xmlns:a16="http://schemas.microsoft.com/office/drawing/2014/main" id="{E1E2BB34-8F2E-42B3-BF73-5A697487D176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06" name="Line 248">
                      <a:extLst>
                        <a:ext uri="{FF2B5EF4-FFF2-40B4-BE49-F238E27FC236}">
                          <a16:creationId xmlns:a16="http://schemas.microsoft.com/office/drawing/2014/main" id="{FA62CD9D-9A86-491C-861A-97FFCAF6393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" name="Line 249">
                      <a:extLst>
                        <a:ext uri="{FF2B5EF4-FFF2-40B4-BE49-F238E27FC236}">
                          <a16:creationId xmlns:a16="http://schemas.microsoft.com/office/drawing/2014/main" id="{D5AF6FDD-10CA-45E8-96C9-7037DCF0E1F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08" name="Group 250">
                      <a:extLst>
                        <a:ext uri="{FF2B5EF4-FFF2-40B4-BE49-F238E27FC236}">
                          <a16:creationId xmlns:a16="http://schemas.microsoft.com/office/drawing/2014/main" id="{20A5D336-3B77-4B81-8579-3CD4C21700B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718" name="Rectangle 251">
                        <a:extLst>
                          <a:ext uri="{FF2B5EF4-FFF2-40B4-BE49-F238E27FC236}">
                            <a16:creationId xmlns:a16="http://schemas.microsoft.com/office/drawing/2014/main" id="{C2F001AA-3A44-4C87-A16E-0D8625F1A3C2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9" name="Rectangle 252">
                        <a:extLst>
                          <a:ext uri="{FF2B5EF4-FFF2-40B4-BE49-F238E27FC236}">
                            <a16:creationId xmlns:a16="http://schemas.microsoft.com/office/drawing/2014/main" id="{D1B9DCA6-1FEA-4214-BE8D-C4031ED58B0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09" name="Line 253">
                      <a:extLst>
                        <a:ext uri="{FF2B5EF4-FFF2-40B4-BE49-F238E27FC236}">
                          <a16:creationId xmlns:a16="http://schemas.microsoft.com/office/drawing/2014/main" id="{F12CA0EC-FFC5-4172-BEE1-4D33D18B91F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0" name="Line 254">
                      <a:extLst>
                        <a:ext uri="{FF2B5EF4-FFF2-40B4-BE49-F238E27FC236}">
                          <a16:creationId xmlns:a16="http://schemas.microsoft.com/office/drawing/2014/main" id="{F88E4BD7-986E-44D8-9F19-AD6F53B08B8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1" name="Line 255">
                      <a:extLst>
                        <a:ext uri="{FF2B5EF4-FFF2-40B4-BE49-F238E27FC236}">
                          <a16:creationId xmlns:a16="http://schemas.microsoft.com/office/drawing/2014/main" id="{976CC8D9-34DF-4F68-B128-091872C430C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2" name="Line 256">
                      <a:extLst>
                        <a:ext uri="{FF2B5EF4-FFF2-40B4-BE49-F238E27FC236}">
                          <a16:creationId xmlns:a16="http://schemas.microsoft.com/office/drawing/2014/main" id="{4861EB94-73CB-4E48-9D87-461DE88C2FA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3" name="Line 257">
                      <a:extLst>
                        <a:ext uri="{FF2B5EF4-FFF2-40B4-BE49-F238E27FC236}">
                          <a16:creationId xmlns:a16="http://schemas.microsoft.com/office/drawing/2014/main" id="{B5E6609C-0A86-4DD3-ADD9-A89A7E35BD3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4" name="Line 258">
                      <a:extLst>
                        <a:ext uri="{FF2B5EF4-FFF2-40B4-BE49-F238E27FC236}">
                          <a16:creationId xmlns:a16="http://schemas.microsoft.com/office/drawing/2014/main" id="{06CB769E-C47E-4ACD-A525-7668CF9041F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5" name="Line 259">
                      <a:extLst>
                        <a:ext uri="{FF2B5EF4-FFF2-40B4-BE49-F238E27FC236}">
                          <a16:creationId xmlns:a16="http://schemas.microsoft.com/office/drawing/2014/main" id="{C13029DB-4529-446E-AA04-384B63C7C5B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6" name="Line 260">
                      <a:extLst>
                        <a:ext uri="{FF2B5EF4-FFF2-40B4-BE49-F238E27FC236}">
                          <a16:creationId xmlns:a16="http://schemas.microsoft.com/office/drawing/2014/main" id="{7CA76086-FA5A-4A66-A9A8-5E495D93C74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7" name="Line 261">
                      <a:extLst>
                        <a:ext uri="{FF2B5EF4-FFF2-40B4-BE49-F238E27FC236}">
                          <a16:creationId xmlns:a16="http://schemas.microsoft.com/office/drawing/2014/main" id="{F507DB25-BAE6-43BB-84FB-2B7BD97434C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23" name="Group 90">
                  <a:extLst>
                    <a:ext uri="{FF2B5EF4-FFF2-40B4-BE49-F238E27FC236}">
                      <a16:creationId xmlns:a16="http://schemas.microsoft.com/office/drawing/2014/main" id="{297FD901-1D05-48D3-919D-D16BAA787F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6" y="2389"/>
                  <a:ext cx="982" cy="395"/>
                  <a:chOff x="248" y="2389"/>
                  <a:chExt cx="982" cy="395"/>
                </a:xfrm>
              </p:grpSpPr>
              <p:grpSp>
                <p:nvGrpSpPr>
                  <p:cNvPr id="602" name="Group 91">
                    <a:extLst>
                      <a:ext uri="{FF2B5EF4-FFF2-40B4-BE49-F238E27FC236}">
                        <a16:creationId xmlns:a16="http://schemas.microsoft.com/office/drawing/2014/main" id="{1A6C8534-1237-4EBD-9075-BC93C584EF6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8" y="2658"/>
                    <a:ext cx="982" cy="126"/>
                    <a:chOff x="-468" y="1821"/>
                    <a:chExt cx="2204" cy="322"/>
                  </a:xfrm>
                </p:grpSpPr>
                <p:sp>
                  <p:nvSpPr>
                    <p:cNvPr id="677" name="Oval 92">
                      <a:extLst>
                        <a:ext uri="{FF2B5EF4-FFF2-40B4-BE49-F238E27FC236}">
                          <a16:creationId xmlns:a16="http://schemas.microsoft.com/office/drawing/2014/main" id="{4452BFA1-4728-4AFD-AF5E-943CC0C2C4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2" y="1826"/>
                      <a:ext cx="2190" cy="31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CC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8" name="Oval 93">
                      <a:extLst>
                        <a:ext uri="{FF2B5EF4-FFF2-40B4-BE49-F238E27FC236}">
                          <a16:creationId xmlns:a16="http://schemas.microsoft.com/office/drawing/2014/main" id="{2C004D2A-F71D-4194-9F46-849B56D3E0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8" y="1821"/>
                      <a:ext cx="2204" cy="316"/>
                    </a:xfrm>
                    <a:prstGeom prst="ellipse">
                      <a:avLst/>
                    </a:prstGeom>
                    <a:solidFill>
                      <a:srgbClr val="DBFF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603" name="Group 188">
                    <a:extLst>
                      <a:ext uri="{FF2B5EF4-FFF2-40B4-BE49-F238E27FC236}">
                        <a16:creationId xmlns:a16="http://schemas.microsoft.com/office/drawing/2014/main" id="{E687E631-748E-4EA7-B453-A9DA68A835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1" y="2389"/>
                    <a:ext cx="177" cy="328"/>
                    <a:chOff x="4850" y="1255"/>
                    <a:chExt cx="303" cy="873"/>
                  </a:xfrm>
                </p:grpSpPr>
                <p:grpSp>
                  <p:nvGrpSpPr>
                    <p:cNvPr id="604" name="Group 189">
                      <a:extLst>
                        <a:ext uri="{FF2B5EF4-FFF2-40B4-BE49-F238E27FC236}">
                          <a16:creationId xmlns:a16="http://schemas.microsoft.com/office/drawing/2014/main" id="{72AE9BFB-7AA6-49B0-AF57-2A5ECE621F3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55"/>
                      <a:ext cx="303" cy="873"/>
                      <a:chOff x="4850" y="1255"/>
                      <a:chExt cx="303" cy="873"/>
                    </a:xfrm>
                  </p:grpSpPr>
                  <p:sp>
                    <p:nvSpPr>
                      <p:cNvPr id="653" name="Line 190">
                        <a:extLst>
                          <a:ext uri="{FF2B5EF4-FFF2-40B4-BE49-F238E27FC236}">
                            <a16:creationId xmlns:a16="http://schemas.microsoft.com/office/drawing/2014/main" id="{BD24B2A8-5500-4907-88D3-DD91C40A3BF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4" name="Line 191">
                        <a:extLst>
                          <a:ext uri="{FF2B5EF4-FFF2-40B4-BE49-F238E27FC236}">
                            <a16:creationId xmlns:a16="http://schemas.microsoft.com/office/drawing/2014/main" id="{7C81F2DA-BD07-4FC6-9E28-54B467F8FE7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36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5" name="Line 192">
                        <a:extLst>
                          <a:ext uri="{FF2B5EF4-FFF2-40B4-BE49-F238E27FC236}">
                            <a16:creationId xmlns:a16="http://schemas.microsoft.com/office/drawing/2014/main" id="{7D4EB5F3-256B-4502-BC54-9F98A0483F4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6" name="Line 193">
                        <a:extLst>
                          <a:ext uri="{FF2B5EF4-FFF2-40B4-BE49-F238E27FC236}">
                            <a16:creationId xmlns:a16="http://schemas.microsoft.com/office/drawing/2014/main" id="{E980B567-3C56-486B-8F4B-5B063A3497F3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850" y="1397"/>
                        <a:ext cx="296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57" name="Group 194">
                        <a:extLst>
                          <a:ext uri="{FF2B5EF4-FFF2-40B4-BE49-F238E27FC236}">
                            <a16:creationId xmlns:a16="http://schemas.microsoft.com/office/drawing/2014/main" id="{C6D3D513-E531-42B9-9A5A-DB4046C79484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850" y="1293"/>
                        <a:ext cx="48" cy="293"/>
                        <a:chOff x="4850" y="1293"/>
                        <a:chExt cx="48" cy="293"/>
                      </a:xfrm>
                    </p:grpSpPr>
                    <p:sp>
                      <p:nvSpPr>
                        <p:cNvPr id="675" name="Rectangle 195">
                          <a:extLst>
                            <a:ext uri="{FF2B5EF4-FFF2-40B4-BE49-F238E27FC236}">
                              <a16:creationId xmlns:a16="http://schemas.microsoft.com/office/drawing/2014/main" id="{00BF9860-DA5D-45B5-BF58-7E541D4E3861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76" name="Rectangle 196">
                          <a:extLst>
                            <a:ext uri="{FF2B5EF4-FFF2-40B4-BE49-F238E27FC236}">
                              <a16:creationId xmlns:a16="http://schemas.microsoft.com/office/drawing/2014/main" id="{D57A1849-DCDB-4848-AE58-564C5F1F70EE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58" name="Group 197">
                        <a:extLst>
                          <a:ext uri="{FF2B5EF4-FFF2-40B4-BE49-F238E27FC236}">
                            <a16:creationId xmlns:a16="http://schemas.microsoft.com/office/drawing/2014/main" id="{0761B3B6-6D68-48F4-8D90-AED646C04EA8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5105" y="1295"/>
                        <a:ext cx="48" cy="293"/>
                        <a:chOff x="5105" y="1295"/>
                        <a:chExt cx="48" cy="293"/>
                      </a:xfrm>
                    </p:grpSpPr>
                    <p:sp>
                      <p:nvSpPr>
                        <p:cNvPr id="673" name="Rectangle 198">
                          <a:extLst>
                            <a:ext uri="{FF2B5EF4-FFF2-40B4-BE49-F238E27FC236}">
                              <a16:creationId xmlns:a16="http://schemas.microsoft.com/office/drawing/2014/main" id="{4862042A-ABD3-4D9E-802B-5D477E199B9B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74" name="Rectangle 199">
                          <a:extLst>
                            <a:ext uri="{FF2B5EF4-FFF2-40B4-BE49-F238E27FC236}">
                              <a16:creationId xmlns:a16="http://schemas.microsoft.com/office/drawing/2014/main" id="{717D255E-6231-40B6-8B7F-F60D4703E8A5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659" name="Line 200">
                        <a:extLst>
                          <a:ext uri="{FF2B5EF4-FFF2-40B4-BE49-F238E27FC236}">
                            <a16:creationId xmlns:a16="http://schemas.microsoft.com/office/drawing/2014/main" id="{323F702F-2B19-4EAA-91DC-D822EEE2B11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63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0" name="Line 201">
                        <a:extLst>
                          <a:ext uri="{FF2B5EF4-FFF2-40B4-BE49-F238E27FC236}">
                            <a16:creationId xmlns:a16="http://schemas.microsoft.com/office/drawing/2014/main" id="{6C01EAFD-35A4-4334-A6EF-998A540E42B5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24" y="2127"/>
                        <a:ext cx="157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61" name="Group 202">
                        <a:extLst>
                          <a:ext uri="{FF2B5EF4-FFF2-40B4-BE49-F238E27FC236}">
                            <a16:creationId xmlns:a16="http://schemas.microsoft.com/office/drawing/2014/main" id="{3C973057-E7C8-4917-BA6D-A626674C09E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948" y="1255"/>
                        <a:ext cx="48" cy="293"/>
                        <a:chOff x="4948" y="1255"/>
                        <a:chExt cx="48" cy="293"/>
                      </a:xfrm>
                    </p:grpSpPr>
                    <p:sp>
                      <p:nvSpPr>
                        <p:cNvPr id="671" name="Rectangle 203">
                          <a:extLst>
                            <a:ext uri="{FF2B5EF4-FFF2-40B4-BE49-F238E27FC236}">
                              <a16:creationId xmlns:a16="http://schemas.microsoft.com/office/drawing/2014/main" id="{FED5DA09-E9F4-4050-BD41-0F22A51546BA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72" name="Rectangle 204">
                          <a:extLst>
                            <a:ext uri="{FF2B5EF4-FFF2-40B4-BE49-F238E27FC236}">
                              <a16:creationId xmlns:a16="http://schemas.microsoft.com/office/drawing/2014/main" id="{9EB7D054-9B14-40E3-A426-96F5E09183BF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662" name="Line 205">
                        <a:extLst>
                          <a:ext uri="{FF2B5EF4-FFF2-40B4-BE49-F238E27FC236}">
                            <a16:creationId xmlns:a16="http://schemas.microsoft.com/office/drawing/2014/main" id="{C14E819F-F359-4BDB-B0F2-58C412B13E3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97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3" name="Line 206">
                        <a:extLst>
                          <a:ext uri="{FF2B5EF4-FFF2-40B4-BE49-F238E27FC236}">
                            <a16:creationId xmlns:a16="http://schemas.microsoft.com/office/drawing/2014/main" id="{6B1D9FBA-170E-4C78-8D04-C7C8517E4C5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835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4" name="Line 207">
                        <a:extLst>
                          <a:ext uri="{FF2B5EF4-FFF2-40B4-BE49-F238E27FC236}">
                            <a16:creationId xmlns:a16="http://schemas.microsoft.com/office/drawing/2014/main" id="{27391FA3-948B-4CA2-9475-842EAA3DC49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837"/>
                        <a:ext cx="38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" name="Line 208">
                        <a:extLst>
                          <a:ext uri="{FF2B5EF4-FFF2-40B4-BE49-F238E27FC236}">
                            <a16:creationId xmlns:a16="http://schemas.microsoft.com/office/drawing/2014/main" id="{C7B30A46-5BCA-495E-B360-80338817BBD6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68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6" name="Line 209">
                        <a:extLst>
                          <a:ext uri="{FF2B5EF4-FFF2-40B4-BE49-F238E27FC236}">
                            <a16:creationId xmlns:a16="http://schemas.microsoft.com/office/drawing/2014/main" id="{667FF63C-B622-45A9-B9BC-1F7F588B472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980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7" name="Line 210">
                        <a:extLst>
                          <a:ext uri="{FF2B5EF4-FFF2-40B4-BE49-F238E27FC236}">
                            <a16:creationId xmlns:a16="http://schemas.microsoft.com/office/drawing/2014/main" id="{B5DF36A5-2C3E-4943-A867-9AE0BF3A915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689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8" name="Line 211">
                        <a:extLst>
                          <a:ext uri="{FF2B5EF4-FFF2-40B4-BE49-F238E27FC236}">
                            <a16:creationId xmlns:a16="http://schemas.microsoft.com/office/drawing/2014/main" id="{8C4456DC-C74F-4546-AE69-04FD066DB16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548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9" name="Line 212">
                        <a:extLst>
                          <a:ext uri="{FF2B5EF4-FFF2-40B4-BE49-F238E27FC236}">
                            <a16:creationId xmlns:a16="http://schemas.microsoft.com/office/drawing/2014/main" id="{6F4CBAFC-66A2-4733-A1DD-B951C71EEEF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540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0" name="Line 213">
                        <a:extLst>
                          <a:ext uri="{FF2B5EF4-FFF2-40B4-BE49-F238E27FC236}">
                            <a16:creationId xmlns:a16="http://schemas.microsoft.com/office/drawing/2014/main" id="{EFD8E2B9-48C4-4C03-8CA7-90C97A0AF13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397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05" name="Line 214">
                      <a:extLst>
                        <a:ext uri="{FF2B5EF4-FFF2-40B4-BE49-F238E27FC236}">
                          <a16:creationId xmlns:a16="http://schemas.microsoft.com/office/drawing/2014/main" id="{7EF50A62-221F-4623-A682-76A9F94137D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6" name="Line 215">
                      <a:extLst>
                        <a:ext uri="{FF2B5EF4-FFF2-40B4-BE49-F238E27FC236}">
                          <a16:creationId xmlns:a16="http://schemas.microsoft.com/office/drawing/2014/main" id="{B4B0A1A8-19D7-49D5-923B-BA61315AD46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7" name="Line 216">
                      <a:extLst>
                        <a:ext uri="{FF2B5EF4-FFF2-40B4-BE49-F238E27FC236}">
                          <a16:creationId xmlns:a16="http://schemas.microsoft.com/office/drawing/2014/main" id="{D30D761D-E8CC-44BD-BDAB-2A62F19C8E4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8" name="Line 217">
                      <a:extLst>
                        <a:ext uri="{FF2B5EF4-FFF2-40B4-BE49-F238E27FC236}">
                          <a16:creationId xmlns:a16="http://schemas.microsoft.com/office/drawing/2014/main" id="{7AABF078-D676-45CA-BD5C-DB821C3E7A4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09" name="Group 218">
                      <a:extLst>
                        <a:ext uri="{FF2B5EF4-FFF2-40B4-BE49-F238E27FC236}">
                          <a16:creationId xmlns:a16="http://schemas.microsoft.com/office/drawing/2014/main" id="{3E906B0D-191B-4FF7-87BD-8FAD85BB4C6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651" name="Rectangle 219">
                        <a:extLst>
                          <a:ext uri="{FF2B5EF4-FFF2-40B4-BE49-F238E27FC236}">
                            <a16:creationId xmlns:a16="http://schemas.microsoft.com/office/drawing/2014/main" id="{AD75DE4A-AE68-4F7E-8221-AB448C5CACFE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2" name="Rectangle 220">
                        <a:extLst>
                          <a:ext uri="{FF2B5EF4-FFF2-40B4-BE49-F238E27FC236}">
                            <a16:creationId xmlns:a16="http://schemas.microsoft.com/office/drawing/2014/main" id="{1F1B81C7-1557-48F2-A807-D0496E165B8A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0" name="Group 221">
                      <a:extLst>
                        <a:ext uri="{FF2B5EF4-FFF2-40B4-BE49-F238E27FC236}">
                          <a16:creationId xmlns:a16="http://schemas.microsoft.com/office/drawing/2014/main" id="{4C039F55-753B-4187-A712-A9A62E1A486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649" name="Rectangle 222">
                        <a:extLst>
                          <a:ext uri="{FF2B5EF4-FFF2-40B4-BE49-F238E27FC236}">
                            <a16:creationId xmlns:a16="http://schemas.microsoft.com/office/drawing/2014/main" id="{3C050A28-3D0B-4310-8536-00C61FF87C60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0" name="Rectangle 223">
                        <a:extLst>
                          <a:ext uri="{FF2B5EF4-FFF2-40B4-BE49-F238E27FC236}">
                            <a16:creationId xmlns:a16="http://schemas.microsoft.com/office/drawing/2014/main" id="{07C1C72F-492A-413D-870E-73BED2BBBE70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11" name="Line 224">
                      <a:extLst>
                        <a:ext uri="{FF2B5EF4-FFF2-40B4-BE49-F238E27FC236}">
                          <a16:creationId xmlns:a16="http://schemas.microsoft.com/office/drawing/2014/main" id="{F4F75635-9F15-49C0-8E74-8BC078FE0A7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2" name="Line 225">
                      <a:extLst>
                        <a:ext uri="{FF2B5EF4-FFF2-40B4-BE49-F238E27FC236}">
                          <a16:creationId xmlns:a16="http://schemas.microsoft.com/office/drawing/2014/main" id="{06F095B1-1168-4A67-AC57-4EC379611D4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13" name="Group 226">
                      <a:extLst>
                        <a:ext uri="{FF2B5EF4-FFF2-40B4-BE49-F238E27FC236}">
                          <a16:creationId xmlns:a16="http://schemas.microsoft.com/office/drawing/2014/main" id="{8DC22A46-190E-478F-AF70-E01A898CF8A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647" name="Rectangle 227">
                        <a:extLst>
                          <a:ext uri="{FF2B5EF4-FFF2-40B4-BE49-F238E27FC236}">
                            <a16:creationId xmlns:a16="http://schemas.microsoft.com/office/drawing/2014/main" id="{3DEF11A1-4900-45C0-BB9D-F6A3BF82E4C4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8" name="Rectangle 228">
                        <a:extLst>
                          <a:ext uri="{FF2B5EF4-FFF2-40B4-BE49-F238E27FC236}">
                            <a16:creationId xmlns:a16="http://schemas.microsoft.com/office/drawing/2014/main" id="{8995C8D4-D8D6-449B-BF10-51CE1E6CAF9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14" name="Line 229">
                      <a:extLst>
                        <a:ext uri="{FF2B5EF4-FFF2-40B4-BE49-F238E27FC236}">
                          <a16:creationId xmlns:a16="http://schemas.microsoft.com/office/drawing/2014/main" id="{76BDCB13-FBE6-49C4-B1DB-5EBA351FC6C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5" name="Line 230">
                      <a:extLst>
                        <a:ext uri="{FF2B5EF4-FFF2-40B4-BE49-F238E27FC236}">
                          <a16:creationId xmlns:a16="http://schemas.microsoft.com/office/drawing/2014/main" id="{ACC33221-45DE-48D7-9572-FE0FC356913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" name="Line 231">
                      <a:extLst>
                        <a:ext uri="{FF2B5EF4-FFF2-40B4-BE49-F238E27FC236}">
                          <a16:creationId xmlns:a16="http://schemas.microsoft.com/office/drawing/2014/main" id="{950C59AF-026C-4747-8F2A-EC5F7B9D636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7" name="Line 232">
                      <a:extLst>
                        <a:ext uri="{FF2B5EF4-FFF2-40B4-BE49-F238E27FC236}">
                          <a16:creationId xmlns:a16="http://schemas.microsoft.com/office/drawing/2014/main" id="{F9950548-0342-4538-A35B-2E73E17AE03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8" name="Line 233">
                      <a:extLst>
                        <a:ext uri="{FF2B5EF4-FFF2-40B4-BE49-F238E27FC236}">
                          <a16:creationId xmlns:a16="http://schemas.microsoft.com/office/drawing/2014/main" id="{6DD4162C-264D-44F6-9C54-08E94FB0942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9" name="Line 234">
                      <a:extLst>
                        <a:ext uri="{FF2B5EF4-FFF2-40B4-BE49-F238E27FC236}">
                          <a16:creationId xmlns:a16="http://schemas.microsoft.com/office/drawing/2014/main" id="{96250D09-EBB6-468B-9EFB-851C8A70FAF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0" name="Line 235">
                      <a:extLst>
                        <a:ext uri="{FF2B5EF4-FFF2-40B4-BE49-F238E27FC236}">
                          <a16:creationId xmlns:a16="http://schemas.microsoft.com/office/drawing/2014/main" id="{81FC6C8D-FA07-4E41-9C04-F8EDCA68715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1" name="Line 236">
                      <a:extLst>
                        <a:ext uri="{FF2B5EF4-FFF2-40B4-BE49-F238E27FC236}">
                          <a16:creationId xmlns:a16="http://schemas.microsoft.com/office/drawing/2014/main" id="{DF540A07-C16F-41B0-A735-05F5FCD5EB2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2" name="Line 237">
                      <a:extLst>
                        <a:ext uri="{FF2B5EF4-FFF2-40B4-BE49-F238E27FC236}">
                          <a16:creationId xmlns:a16="http://schemas.microsoft.com/office/drawing/2014/main" id="{861A2A3F-E62E-4856-B62B-42631EE11F3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3" name="Line 238">
                      <a:extLst>
                        <a:ext uri="{FF2B5EF4-FFF2-40B4-BE49-F238E27FC236}">
                          <a16:creationId xmlns:a16="http://schemas.microsoft.com/office/drawing/2014/main" id="{B279E8B6-7DDD-4E87-8AF3-06CD2A589BA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4" name="Line 239">
                      <a:extLst>
                        <a:ext uri="{FF2B5EF4-FFF2-40B4-BE49-F238E27FC236}">
                          <a16:creationId xmlns:a16="http://schemas.microsoft.com/office/drawing/2014/main" id="{F9D05874-F281-4145-B664-7260C288267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5" name="Line 240">
                      <a:extLst>
                        <a:ext uri="{FF2B5EF4-FFF2-40B4-BE49-F238E27FC236}">
                          <a16:creationId xmlns:a16="http://schemas.microsoft.com/office/drawing/2014/main" id="{854D7F2D-9357-405B-905A-1B105C80787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6" name="Line 241">
                      <a:extLst>
                        <a:ext uri="{FF2B5EF4-FFF2-40B4-BE49-F238E27FC236}">
                          <a16:creationId xmlns:a16="http://schemas.microsoft.com/office/drawing/2014/main" id="{B97BC092-35B2-4360-B269-C7E2E09DCE7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27" name="Group 242">
                      <a:extLst>
                        <a:ext uri="{FF2B5EF4-FFF2-40B4-BE49-F238E27FC236}">
                          <a16:creationId xmlns:a16="http://schemas.microsoft.com/office/drawing/2014/main" id="{2C498BCF-6BC4-4CD7-B9C4-7639D936B37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645" name="Rectangle 243">
                        <a:extLst>
                          <a:ext uri="{FF2B5EF4-FFF2-40B4-BE49-F238E27FC236}">
                            <a16:creationId xmlns:a16="http://schemas.microsoft.com/office/drawing/2014/main" id="{D49579CB-0CE9-4EEA-962C-A3C6176DEC82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6" name="Rectangle 244">
                        <a:extLst>
                          <a:ext uri="{FF2B5EF4-FFF2-40B4-BE49-F238E27FC236}">
                            <a16:creationId xmlns:a16="http://schemas.microsoft.com/office/drawing/2014/main" id="{A763D43B-72EC-453D-AD0E-CC523689131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28" name="Group 245">
                      <a:extLst>
                        <a:ext uri="{FF2B5EF4-FFF2-40B4-BE49-F238E27FC236}">
                          <a16:creationId xmlns:a16="http://schemas.microsoft.com/office/drawing/2014/main" id="{5CA92FBD-0594-40DF-A40E-65438076EBD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643" name="Rectangle 246">
                        <a:extLst>
                          <a:ext uri="{FF2B5EF4-FFF2-40B4-BE49-F238E27FC236}">
                            <a16:creationId xmlns:a16="http://schemas.microsoft.com/office/drawing/2014/main" id="{AA9F4961-0630-45CC-B6FA-1A6412120AD9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4" name="Rectangle 247">
                        <a:extLst>
                          <a:ext uri="{FF2B5EF4-FFF2-40B4-BE49-F238E27FC236}">
                            <a16:creationId xmlns:a16="http://schemas.microsoft.com/office/drawing/2014/main" id="{E5368277-DE0F-4E5B-AB9A-3066B41607F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29" name="Line 248">
                      <a:extLst>
                        <a:ext uri="{FF2B5EF4-FFF2-40B4-BE49-F238E27FC236}">
                          <a16:creationId xmlns:a16="http://schemas.microsoft.com/office/drawing/2014/main" id="{6B847A13-E867-4D3D-9716-11A48B8BF71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0" name="Line 249">
                      <a:extLst>
                        <a:ext uri="{FF2B5EF4-FFF2-40B4-BE49-F238E27FC236}">
                          <a16:creationId xmlns:a16="http://schemas.microsoft.com/office/drawing/2014/main" id="{EF5530A1-0FEC-4243-9A60-70CC886593B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31" name="Group 250">
                      <a:extLst>
                        <a:ext uri="{FF2B5EF4-FFF2-40B4-BE49-F238E27FC236}">
                          <a16:creationId xmlns:a16="http://schemas.microsoft.com/office/drawing/2014/main" id="{158EE465-FBD7-4EC5-A13B-32D24A23D18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641" name="Rectangle 251">
                        <a:extLst>
                          <a:ext uri="{FF2B5EF4-FFF2-40B4-BE49-F238E27FC236}">
                            <a16:creationId xmlns:a16="http://schemas.microsoft.com/office/drawing/2014/main" id="{5995DAFF-01E4-4499-B445-97119C94CB2F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2" name="Rectangle 252">
                        <a:extLst>
                          <a:ext uri="{FF2B5EF4-FFF2-40B4-BE49-F238E27FC236}">
                            <a16:creationId xmlns:a16="http://schemas.microsoft.com/office/drawing/2014/main" id="{3A650A6E-9FEB-421B-B8EB-57AE29E9AE1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32" name="Line 253">
                      <a:extLst>
                        <a:ext uri="{FF2B5EF4-FFF2-40B4-BE49-F238E27FC236}">
                          <a16:creationId xmlns:a16="http://schemas.microsoft.com/office/drawing/2014/main" id="{0B13F1DE-C863-4422-881C-1553051FEF9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3" name="Line 254">
                      <a:extLst>
                        <a:ext uri="{FF2B5EF4-FFF2-40B4-BE49-F238E27FC236}">
                          <a16:creationId xmlns:a16="http://schemas.microsoft.com/office/drawing/2014/main" id="{8AF6EDCE-0ED3-41E2-AA4A-901181D8321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4" name="Line 255">
                      <a:extLst>
                        <a:ext uri="{FF2B5EF4-FFF2-40B4-BE49-F238E27FC236}">
                          <a16:creationId xmlns:a16="http://schemas.microsoft.com/office/drawing/2014/main" id="{FA0B1FD9-3080-4269-B696-2057514ECD8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" name="Line 256">
                      <a:extLst>
                        <a:ext uri="{FF2B5EF4-FFF2-40B4-BE49-F238E27FC236}">
                          <a16:creationId xmlns:a16="http://schemas.microsoft.com/office/drawing/2014/main" id="{EAFD47F8-E091-442E-9053-198239AFB1C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6" name="Line 257">
                      <a:extLst>
                        <a:ext uri="{FF2B5EF4-FFF2-40B4-BE49-F238E27FC236}">
                          <a16:creationId xmlns:a16="http://schemas.microsoft.com/office/drawing/2014/main" id="{27C768E1-8789-4038-ABDD-6AFB8846345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7" name="Line 258">
                      <a:extLst>
                        <a:ext uri="{FF2B5EF4-FFF2-40B4-BE49-F238E27FC236}">
                          <a16:creationId xmlns:a16="http://schemas.microsoft.com/office/drawing/2014/main" id="{14E4C997-0A2B-485B-A74F-9119B524A47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8" name="Line 259">
                      <a:extLst>
                        <a:ext uri="{FF2B5EF4-FFF2-40B4-BE49-F238E27FC236}">
                          <a16:creationId xmlns:a16="http://schemas.microsoft.com/office/drawing/2014/main" id="{CCEB009F-4FE1-4918-87DF-DDB492E724B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9" name="Line 260">
                      <a:extLst>
                        <a:ext uri="{FF2B5EF4-FFF2-40B4-BE49-F238E27FC236}">
                          <a16:creationId xmlns:a16="http://schemas.microsoft.com/office/drawing/2014/main" id="{E7847373-D459-464D-8A1E-FA7AE264EAC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0" name="Line 261">
                      <a:extLst>
                        <a:ext uri="{FF2B5EF4-FFF2-40B4-BE49-F238E27FC236}">
                          <a16:creationId xmlns:a16="http://schemas.microsoft.com/office/drawing/2014/main" id="{A01479E1-BE73-4198-BAE0-F1C1C0B7569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24" name="Group 168">
                  <a:extLst>
                    <a:ext uri="{FF2B5EF4-FFF2-40B4-BE49-F238E27FC236}">
                      <a16:creationId xmlns:a16="http://schemas.microsoft.com/office/drawing/2014/main" id="{495E9DE7-0F97-4B13-B0CA-68BB855ECA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" y="2389"/>
                  <a:ext cx="982" cy="395"/>
                  <a:chOff x="248" y="2389"/>
                  <a:chExt cx="982" cy="395"/>
                </a:xfrm>
              </p:grpSpPr>
              <p:grpSp>
                <p:nvGrpSpPr>
                  <p:cNvPr id="525" name="Group 169">
                    <a:extLst>
                      <a:ext uri="{FF2B5EF4-FFF2-40B4-BE49-F238E27FC236}">
                        <a16:creationId xmlns:a16="http://schemas.microsoft.com/office/drawing/2014/main" id="{8BEDF169-DD17-4417-B8B4-51908C3EC1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8" y="2658"/>
                    <a:ext cx="982" cy="126"/>
                    <a:chOff x="-468" y="1821"/>
                    <a:chExt cx="2204" cy="322"/>
                  </a:xfrm>
                </p:grpSpPr>
                <p:sp>
                  <p:nvSpPr>
                    <p:cNvPr id="600" name="Oval 170">
                      <a:extLst>
                        <a:ext uri="{FF2B5EF4-FFF2-40B4-BE49-F238E27FC236}">
                          <a16:creationId xmlns:a16="http://schemas.microsoft.com/office/drawing/2014/main" id="{F010806D-8AC6-4E46-9A6E-6CD8CF55C5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2" y="1826"/>
                      <a:ext cx="2190" cy="31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CC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1" name="Oval 171">
                      <a:extLst>
                        <a:ext uri="{FF2B5EF4-FFF2-40B4-BE49-F238E27FC236}">
                          <a16:creationId xmlns:a16="http://schemas.microsoft.com/office/drawing/2014/main" id="{5E236410-50CD-4969-8B6A-43820291F2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8" y="1821"/>
                      <a:ext cx="2204" cy="316"/>
                    </a:xfrm>
                    <a:prstGeom prst="ellipse">
                      <a:avLst/>
                    </a:prstGeom>
                    <a:solidFill>
                      <a:srgbClr val="DBFF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26" name="Group 188">
                    <a:extLst>
                      <a:ext uri="{FF2B5EF4-FFF2-40B4-BE49-F238E27FC236}">
                        <a16:creationId xmlns:a16="http://schemas.microsoft.com/office/drawing/2014/main" id="{EF3C392F-B1C1-4747-A81D-C93B784A5B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1" y="2389"/>
                    <a:ext cx="177" cy="328"/>
                    <a:chOff x="4850" y="1255"/>
                    <a:chExt cx="303" cy="873"/>
                  </a:xfrm>
                </p:grpSpPr>
                <p:grpSp>
                  <p:nvGrpSpPr>
                    <p:cNvPr id="527" name="Group 189">
                      <a:extLst>
                        <a:ext uri="{FF2B5EF4-FFF2-40B4-BE49-F238E27FC236}">
                          <a16:creationId xmlns:a16="http://schemas.microsoft.com/office/drawing/2014/main" id="{B5933A5A-3839-4EA6-95E7-912325A27B3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55"/>
                      <a:ext cx="303" cy="873"/>
                      <a:chOff x="4850" y="1255"/>
                      <a:chExt cx="303" cy="873"/>
                    </a:xfrm>
                  </p:grpSpPr>
                  <p:sp>
                    <p:nvSpPr>
                      <p:cNvPr id="576" name="Line 190">
                        <a:extLst>
                          <a:ext uri="{FF2B5EF4-FFF2-40B4-BE49-F238E27FC236}">
                            <a16:creationId xmlns:a16="http://schemas.microsoft.com/office/drawing/2014/main" id="{4886E08A-390D-4281-8A99-8D6AD6626E5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7" name="Line 191">
                        <a:extLst>
                          <a:ext uri="{FF2B5EF4-FFF2-40B4-BE49-F238E27FC236}">
                            <a16:creationId xmlns:a16="http://schemas.microsoft.com/office/drawing/2014/main" id="{D3263E43-881F-4FD0-855B-1BF0295B2FA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36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8" name="Line 192">
                        <a:extLst>
                          <a:ext uri="{FF2B5EF4-FFF2-40B4-BE49-F238E27FC236}">
                            <a16:creationId xmlns:a16="http://schemas.microsoft.com/office/drawing/2014/main" id="{3A21C12E-8EB1-4ECA-94B9-45E6BD19DB8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9" name="Line 193">
                        <a:extLst>
                          <a:ext uri="{FF2B5EF4-FFF2-40B4-BE49-F238E27FC236}">
                            <a16:creationId xmlns:a16="http://schemas.microsoft.com/office/drawing/2014/main" id="{68BA316F-D823-41E0-BCB7-DA4912473FE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850" y="1397"/>
                        <a:ext cx="296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80" name="Group 194">
                        <a:extLst>
                          <a:ext uri="{FF2B5EF4-FFF2-40B4-BE49-F238E27FC236}">
                            <a16:creationId xmlns:a16="http://schemas.microsoft.com/office/drawing/2014/main" id="{749F1A45-233C-452A-9AA5-A7F735F9C480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850" y="1293"/>
                        <a:ext cx="48" cy="293"/>
                        <a:chOff x="4850" y="1293"/>
                        <a:chExt cx="48" cy="293"/>
                      </a:xfrm>
                    </p:grpSpPr>
                    <p:sp>
                      <p:nvSpPr>
                        <p:cNvPr id="598" name="Rectangle 195">
                          <a:extLst>
                            <a:ext uri="{FF2B5EF4-FFF2-40B4-BE49-F238E27FC236}">
                              <a16:creationId xmlns:a16="http://schemas.microsoft.com/office/drawing/2014/main" id="{9EA91000-31D6-4D6A-A215-EC0678EEDAB6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99" name="Rectangle 196">
                          <a:extLst>
                            <a:ext uri="{FF2B5EF4-FFF2-40B4-BE49-F238E27FC236}">
                              <a16:creationId xmlns:a16="http://schemas.microsoft.com/office/drawing/2014/main" id="{527733ED-2DA4-4ADB-BF5E-6AC0E84CDF3B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581" name="Group 197">
                        <a:extLst>
                          <a:ext uri="{FF2B5EF4-FFF2-40B4-BE49-F238E27FC236}">
                            <a16:creationId xmlns:a16="http://schemas.microsoft.com/office/drawing/2014/main" id="{10CE6854-A966-4F07-BABA-DC9A03E3F71F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5105" y="1295"/>
                        <a:ext cx="48" cy="293"/>
                        <a:chOff x="5105" y="1295"/>
                        <a:chExt cx="48" cy="293"/>
                      </a:xfrm>
                    </p:grpSpPr>
                    <p:sp>
                      <p:nvSpPr>
                        <p:cNvPr id="596" name="Rectangle 198">
                          <a:extLst>
                            <a:ext uri="{FF2B5EF4-FFF2-40B4-BE49-F238E27FC236}">
                              <a16:creationId xmlns:a16="http://schemas.microsoft.com/office/drawing/2014/main" id="{17C1846E-A539-4D90-A26C-98DA372DDFBC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97" name="Rectangle 199">
                          <a:extLst>
                            <a:ext uri="{FF2B5EF4-FFF2-40B4-BE49-F238E27FC236}">
                              <a16:creationId xmlns:a16="http://schemas.microsoft.com/office/drawing/2014/main" id="{C6BDB74B-4F18-48C2-8E5D-F9AF4FA12B4A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582" name="Line 200">
                        <a:extLst>
                          <a:ext uri="{FF2B5EF4-FFF2-40B4-BE49-F238E27FC236}">
                            <a16:creationId xmlns:a16="http://schemas.microsoft.com/office/drawing/2014/main" id="{19ABCDEE-D398-4BA8-B7E1-791BAAFD914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63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3" name="Line 201">
                        <a:extLst>
                          <a:ext uri="{FF2B5EF4-FFF2-40B4-BE49-F238E27FC236}">
                            <a16:creationId xmlns:a16="http://schemas.microsoft.com/office/drawing/2014/main" id="{7268E511-3BD2-4D81-B1EE-3920955BF92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24" y="2127"/>
                        <a:ext cx="157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84" name="Group 202">
                        <a:extLst>
                          <a:ext uri="{FF2B5EF4-FFF2-40B4-BE49-F238E27FC236}">
                            <a16:creationId xmlns:a16="http://schemas.microsoft.com/office/drawing/2014/main" id="{3E089A9A-816A-4E36-BEEF-4F94CB043576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948" y="1255"/>
                        <a:ext cx="48" cy="293"/>
                        <a:chOff x="4948" y="1255"/>
                        <a:chExt cx="48" cy="293"/>
                      </a:xfrm>
                    </p:grpSpPr>
                    <p:sp>
                      <p:nvSpPr>
                        <p:cNvPr id="594" name="Rectangle 203">
                          <a:extLst>
                            <a:ext uri="{FF2B5EF4-FFF2-40B4-BE49-F238E27FC236}">
                              <a16:creationId xmlns:a16="http://schemas.microsoft.com/office/drawing/2014/main" id="{36AFDD03-BFFF-479A-A37C-1727D0C4DE38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95" name="Rectangle 204">
                          <a:extLst>
                            <a:ext uri="{FF2B5EF4-FFF2-40B4-BE49-F238E27FC236}">
                              <a16:creationId xmlns:a16="http://schemas.microsoft.com/office/drawing/2014/main" id="{431D925C-A29C-46B7-8EB8-11279CD4A090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585" name="Line 205">
                        <a:extLst>
                          <a:ext uri="{FF2B5EF4-FFF2-40B4-BE49-F238E27FC236}">
                            <a16:creationId xmlns:a16="http://schemas.microsoft.com/office/drawing/2014/main" id="{8DC1D1AE-031E-4E5F-9D1D-B4363BB3BC6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97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6" name="Line 206">
                        <a:extLst>
                          <a:ext uri="{FF2B5EF4-FFF2-40B4-BE49-F238E27FC236}">
                            <a16:creationId xmlns:a16="http://schemas.microsoft.com/office/drawing/2014/main" id="{E9F1C53A-BDBF-47C1-87AE-AA428F67776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835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7" name="Line 207">
                        <a:extLst>
                          <a:ext uri="{FF2B5EF4-FFF2-40B4-BE49-F238E27FC236}">
                            <a16:creationId xmlns:a16="http://schemas.microsoft.com/office/drawing/2014/main" id="{02561B6B-771A-4BC3-816C-FEEF2BC0768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837"/>
                        <a:ext cx="38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8" name="Line 208">
                        <a:extLst>
                          <a:ext uri="{FF2B5EF4-FFF2-40B4-BE49-F238E27FC236}">
                            <a16:creationId xmlns:a16="http://schemas.microsoft.com/office/drawing/2014/main" id="{A4FAAA05-B617-4209-8CFC-C17D693E199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68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9" name="Line 209">
                        <a:extLst>
                          <a:ext uri="{FF2B5EF4-FFF2-40B4-BE49-F238E27FC236}">
                            <a16:creationId xmlns:a16="http://schemas.microsoft.com/office/drawing/2014/main" id="{5685E324-4C35-46D1-93FE-C08BEAA7CEC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980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0" name="Line 210">
                        <a:extLst>
                          <a:ext uri="{FF2B5EF4-FFF2-40B4-BE49-F238E27FC236}">
                            <a16:creationId xmlns:a16="http://schemas.microsoft.com/office/drawing/2014/main" id="{2B7B9161-7DE3-43CE-A425-24833B4E302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689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1" name="Line 211">
                        <a:extLst>
                          <a:ext uri="{FF2B5EF4-FFF2-40B4-BE49-F238E27FC236}">
                            <a16:creationId xmlns:a16="http://schemas.microsoft.com/office/drawing/2014/main" id="{6BC355FF-CBE8-4494-A433-47B441141BB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548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2" name="Line 212">
                        <a:extLst>
                          <a:ext uri="{FF2B5EF4-FFF2-40B4-BE49-F238E27FC236}">
                            <a16:creationId xmlns:a16="http://schemas.microsoft.com/office/drawing/2014/main" id="{466EA7F8-1E99-488A-AA00-1A3E00F41E5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540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3" name="Line 213">
                        <a:extLst>
                          <a:ext uri="{FF2B5EF4-FFF2-40B4-BE49-F238E27FC236}">
                            <a16:creationId xmlns:a16="http://schemas.microsoft.com/office/drawing/2014/main" id="{A1FB43F9-9E2F-46B0-B687-F5CAD614C6C4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397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528" name="Line 214">
                      <a:extLst>
                        <a:ext uri="{FF2B5EF4-FFF2-40B4-BE49-F238E27FC236}">
                          <a16:creationId xmlns:a16="http://schemas.microsoft.com/office/drawing/2014/main" id="{2A7EDD6F-0340-42A0-A41A-071C7BD427B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9" name="Line 215">
                      <a:extLst>
                        <a:ext uri="{FF2B5EF4-FFF2-40B4-BE49-F238E27FC236}">
                          <a16:creationId xmlns:a16="http://schemas.microsoft.com/office/drawing/2014/main" id="{9D3D3CFF-61C5-4022-8A9B-E88C78EF709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0" name="Line 216">
                      <a:extLst>
                        <a:ext uri="{FF2B5EF4-FFF2-40B4-BE49-F238E27FC236}">
                          <a16:creationId xmlns:a16="http://schemas.microsoft.com/office/drawing/2014/main" id="{B5A08FC5-B71B-432B-832C-D85CAD29FAD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1" name="Line 217">
                      <a:extLst>
                        <a:ext uri="{FF2B5EF4-FFF2-40B4-BE49-F238E27FC236}">
                          <a16:creationId xmlns:a16="http://schemas.microsoft.com/office/drawing/2014/main" id="{0A5179DC-267F-451B-848D-12053B5DD29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32" name="Group 218">
                      <a:extLst>
                        <a:ext uri="{FF2B5EF4-FFF2-40B4-BE49-F238E27FC236}">
                          <a16:creationId xmlns:a16="http://schemas.microsoft.com/office/drawing/2014/main" id="{8F2E3232-A849-443D-9E18-AD78CC3FD96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574" name="Rectangle 219">
                        <a:extLst>
                          <a:ext uri="{FF2B5EF4-FFF2-40B4-BE49-F238E27FC236}">
                            <a16:creationId xmlns:a16="http://schemas.microsoft.com/office/drawing/2014/main" id="{5F579027-CE7E-4569-8A15-11F44D2F0CAD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5" name="Rectangle 220">
                        <a:extLst>
                          <a:ext uri="{FF2B5EF4-FFF2-40B4-BE49-F238E27FC236}">
                            <a16:creationId xmlns:a16="http://schemas.microsoft.com/office/drawing/2014/main" id="{012E39C8-7C8C-4DCC-A0FA-7E46B797AA5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33" name="Group 221">
                      <a:extLst>
                        <a:ext uri="{FF2B5EF4-FFF2-40B4-BE49-F238E27FC236}">
                          <a16:creationId xmlns:a16="http://schemas.microsoft.com/office/drawing/2014/main" id="{2D2DD2A7-401C-4072-B73C-352C0BC17E87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572" name="Rectangle 222">
                        <a:extLst>
                          <a:ext uri="{FF2B5EF4-FFF2-40B4-BE49-F238E27FC236}">
                            <a16:creationId xmlns:a16="http://schemas.microsoft.com/office/drawing/2014/main" id="{FFE7C68E-7CB2-42D7-80D9-F1C3B2175CF4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3" name="Rectangle 223">
                        <a:extLst>
                          <a:ext uri="{FF2B5EF4-FFF2-40B4-BE49-F238E27FC236}">
                            <a16:creationId xmlns:a16="http://schemas.microsoft.com/office/drawing/2014/main" id="{B69B7A91-7935-48DE-9364-0B616123A45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34" name="Line 224">
                      <a:extLst>
                        <a:ext uri="{FF2B5EF4-FFF2-40B4-BE49-F238E27FC236}">
                          <a16:creationId xmlns:a16="http://schemas.microsoft.com/office/drawing/2014/main" id="{A2C0624D-E189-4C9F-B7A2-BFC36D0C291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" name="Line 225">
                      <a:extLst>
                        <a:ext uri="{FF2B5EF4-FFF2-40B4-BE49-F238E27FC236}">
                          <a16:creationId xmlns:a16="http://schemas.microsoft.com/office/drawing/2014/main" id="{B80CB42F-2B98-4A35-BB33-1C9305BC5F2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36" name="Group 226">
                      <a:extLst>
                        <a:ext uri="{FF2B5EF4-FFF2-40B4-BE49-F238E27FC236}">
                          <a16:creationId xmlns:a16="http://schemas.microsoft.com/office/drawing/2014/main" id="{03F36C04-8BC0-4053-B4B1-44814E812EA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570" name="Rectangle 227">
                        <a:extLst>
                          <a:ext uri="{FF2B5EF4-FFF2-40B4-BE49-F238E27FC236}">
                            <a16:creationId xmlns:a16="http://schemas.microsoft.com/office/drawing/2014/main" id="{CED3F429-983A-4811-9708-756C105BCEB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1" name="Rectangle 228">
                        <a:extLst>
                          <a:ext uri="{FF2B5EF4-FFF2-40B4-BE49-F238E27FC236}">
                            <a16:creationId xmlns:a16="http://schemas.microsoft.com/office/drawing/2014/main" id="{80385411-6F4B-428F-A9FC-A55E71512033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37" name="Line 229">
                      <a:extLst>
                        <a:ext uri="{FF2B5EF4-FFF2-40B4-BE49-F238E27FC236}">
                          <a16:creationId xmlns:a16="http://schemas.microsoft.com/office/drawing/2014/main" id="{5FFF69A9-3281-4B34-91E7-9D68ECFEA73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8" name="Line 230">
                      <a:extLst>
                        <a:ext uri="{FF2B5EF4-FFF2-40B4-BE49-F238E27FC236}">
                          <a16:creationId xmlns:a16="http://schemas.microsoft.com/office/drawing/2014/main" id="{F2B088AB-5950-4066-BB58-C2C95179476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9" name="Line 231">
                      <a:extLst>
                        <a:ext uri="{FF2B5EF4-FFF2-40B4-BE49-F238E27FC236}">
                          <a16:creationId xmlns:a16="http://schemas.microsoft.com/office/drawing/2014/main" id="{62742680-CA61-4A10-A9C6-110C48B5C64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0" name="Line 232">
                      <a:extLst>
                        <a:ext uri="{FF2B5EF4-FFF2-40B4-BE49-F238E27FC236}">
                          <a16:creationId xmlns:a16="http://schemas.microsoft.com/office/drawing/2014/main" id="{DA856727-0898-4A50-A079-F9AD90737A1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1" name="Line 233">
                      <a:extLst>
                        <a:ext uri="{FF2B5EF4-FFF2-40B4-BE49-F238E27FC236}">
                          <a16:creationId xmlns:a16="http://schemas.microsoft.com/office/drawing/2014/main" id="{4947C314-7048-4147-861E-725B0065F8C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2" name="Line 234">
                      <a:extLst>
                        <a:ext uri="{FF2B5EF4-FFF2-40B4-BE49-F238E27FC236}">
                          <a16:creationId xmlns:a16="http://schemas.microsoft.com/office/drawing/2014/main" id="{F2485FAC-BA7F-4F99-8A45-F1B3A6C1FBD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" name="Line 235">
                      <a:extLst>
                        <a:ext uri="{FF2B5EF4-FFF2-40B4-BE49-F238E27FC236}">
                          <a16:creationId xmlns:a16="http://schemas.microsoft.com/office/drawing/2014/main" id="{3362CD4A-9716-4A83-9F7F-C6CD843FAB1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4" name="Line 236">
                      <a:extLst>
                        <a:ext uri="{FF2B5EF4-FFF2-40B4-BE49-F238E27FC236}">
                          <a16:creationId xmlns:a16="http://schemas.microsoft.com/office/drawing/2014/main" id="{CF25D09C-1E37-4105-9FB2-BC7F79CF273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5" name="Line 237">
                      <a:extLst>
                        <a:ext uri="{FF2B5EF4-FFF2-40B4-BE49-F238E27FC236}">
                          <a16:creationId xmlns:a16="http://schemas.microsoft.com/office/drawing/2014/main" id="{B8D8552E-A936-4425-8BD6-C4B1CA336AB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6" name="Line 238">
                      <a:extLst>
                        <a:ext uri="{FF2B5EF4-FFF2-40B4-BE49-F238E27FC236}">
                          <a16:creationId xmlns:a16="http://schemas.microsoft.com/office/drawing/2014/main" id="{F2D08E2B-EE43-4A98-A991-7FCDD0DA789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7" name="Line 239">
                      <a:extLst>
                        <a:ext uri="{FF2B5EF4-FFF2-40B4-BE49-F238E27FC236}">
                          <a16:creationId xmlns:a16="http://schemas.microsoft.com/office/drawing/2014/main" id="{8CD58B4D-6524-48D2-BCC1-A92A1D57E4F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8" name="Line 240">
                      <a:extLst>
                        <a:ext uri="{FF2B5EF4-FFF2-40B4-BE49-F238E27FC236}">
                          <a16:creationId xmlns:a16="http://schemas.microsoft.com/office/drawing/2014/main" id="{C02CD6D6-7D41-487C-8CBA-F069AEB4C98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9" name="Line 241">
                      <a:extLst>
                        <a:ext uri="{FF2B5EF4-FFF2-40B4-BE49-F238E27FC236}">
                          <a16:creationId xmlns:a16="http://schemas.microsoft.com/office/drawing/2014/main" id="{BB7D3948-758B-4786-80E5-2E4EB674738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50" name="Group 242">
                      <a:extLst>
                        <a:ext uri="{FF2B5EF4-FFF2-40B4-BE49-F238E27FC236}">
                          <a16:creationId xmlns:a16="http://schemas.microsoft.com/office/drawing/2014/main" id="{D61FC04C-1DC7-48B4-9D26-76D470D3CCC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568" name="Rectangle 243">
                        <a:extLst>
                          <a:ext uri="{FF2B5EF4-FFF2-40B4-BE49-F238E27FC236}">
                            <a16:creationId xmlns:a16="http://schemas.microsoft.com/office/drawing/2014/main" id="{B7725C5F-0456-400B-8476-0B4AB7ACFE35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9" name="Rectangle 244">
                        <a:extLst>
                          <a:ext uri="{FF2B5EF4-FFF2-40B4-BE49-F238E27FC236}">
                            <a16:creationId xmlns:a16="http://schemas.microsoft.com/office/drawing/2014/main" id="{B1895AF9-B2A9-4EDB-9871-829BEB80059F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51" name="Group 245">
                      <a:extLst>
                        <a:ext uri="{FF2B5EF4-FFF2-40B4-BE49-F238E27FC236}">
                          <a16:creationId xmlns:a16="http://schemas.microsoft.com/office/drawing/2014/main" id="{2653654E-6E61-4E1A-A8F8-64034B88C98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566" name="Rectangle 246">
                        <a:extLst>
                          <a:ext uri="{FF2B5EF4-FFF2-40B4-BE49-F238E27FC236}">
                            <a16:creationId xmlns:a16="http://schemas.microsoft.com/office/drawing/2014/main" id="{22BF11CF-588C-4824-BB55-FE983BE6352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7" name="Rectangle 247">
                        <a:extLst>
                          <a:ext uri="{FF2B5EF4-FFF2-40B4-BE49-F238E27FC236}">
                            <a16:creationId xmlns:a16="http://schemas.microsoft.com/office/drawing/2014/main" id="{FB1AC97C-D194-4B3D-908A-FA21A0729388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52" name="Line 248">
                      <a:extLst>
                        <a:ext uri="{FF2B5EF4-FFF2-40B4-BE49-F238E27FC236}">
                          <a16:creationId xmlns:a16="http://schemas.microsoft.com/office/drawing/2014/main" id="{AE967FE6-F097-45C4-8BED-4A2DC3B465F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" name="Line 249">
                      <a:extLst>
                        <a:ext uri="{FF2B5EF4-FFF2-40B4-BE49-F238E27FC236}">
                          <a16:creationId xmlns:a16="http://schemas.microsoft.com/office/drawing/2014/main" id="{F374684D-B9FD-4357-B047-01F5257F694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54" name="Group 250">
                      <a:extLst>
                        <a:ext uri="{FF2B5EF4-FFF2-40B4-BE49-F238E27FC236}">
                          <a16:creationId xmlns:a16="http://schemas.microsoft.com/office/drawing/2014/main" id="{407EB278-19DA-46C6-9151-D3F9D201994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564" name="Rectangle 251">
                        <a:extLst>
                          <a:ext uri="{FF2B5EF4-FFF2-40B4-BE49-F238E27FC236}">
                            <a16:creationId xmlns:a16="http://schemas.microsoft.com/office/drawing/2014/main" id="{03922FC7-4118-44AF-8471-254B493BEEB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5" name="Rectangle 252">
                        <a:extLst>
                          <a:ext uri="{FF2B5EF4-FFF2-40B4-BE49-F238E27FC236}">
                            <a16:creationId xmlns:a16="http://schemas.microsoft.com/office/drawing/2014/main" id="{533E1893-530A-4CBB-BF2A-84164F13C00F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55" name="Line 253">
                      <a:extLst>
                        <a:ext uri="{FF2B5EF4-FFF2-40B4-BE49-F238E27FC236}">
                          <a16:creationId xmlns:a16="http://schemas.microsoft.com/office/drawing/2014/main" id="{DA09EEDD-0BE7-460C-88A1-9B9B3542BDF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6" name="Line 254">
                      <a:extLst>
                        <a:ext uri="{FF2B5EF4-FFF2-40B4-BE49-F238E27FC236}">
                          <a16:creationId xmlns:a16="http://schemas.microsoft.com/office/drawing/2014/main" id="{F3CE9D00-4728-4F8D-8D80-B743C4192E2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7" name="Line 255">
                      <a:extLst>
                        <a:ext uri="{FF2B5EF4-FFF2-40B4-BE49-F238E27FC236}">
                          <a16:creationId xmlns:a16="http://schemas.microsoft.com/office/drawing/2014/main" id="{82FF950D-E949-4C0E-9F17-8320D7FC3B9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8" name="Line 256">
                      <a:extLst>
                        <a:ext uri="{FF2B5EF4-FFF2-40B4-BE49-F238E27FC236}">
                          <a16:creationId xmlns:a16="http://schemas.microsoft.com/office/drawing/2014/main" id="{080A0A89-2AE5-4A84-8381-41221E640F8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9" name="Line 257">
                      <a:extLst>
                        <a:ext uri="{FF2B5EF4-FFF2-40B4-BE49-F238E27FC236}">
                          <a16:creationId xmlns:a16="http://schemas.microsoft.com/office/drawing/2014/main" id="{594EB77A-A8D7-47BA-9B55-A099CEAF3D8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0" name="Line 258">
                      <a:extLst>
                        <a:ext uri="{FF2B5EF4-FFF2-40B4-BE49-F238E27FC236}">
                          <a16:creationId xmlns:a16="http://schemas.microsoft.com/office/drawing/2014/main" id="{290F26D4-F8DE-45AA-9827-3F5F1C3D9AF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1" name="Line 259">
                      <a:extLst>
                        <a:ext uri="{FF2B5EF4-FFF2-40B4-BE49-F238E27FC236}">
                          <a16:creationId xmlns:a16="http://schemas.microsoft.com/office/drawing/2014/main" id="{5B744F29-E324-4D65-B71C-7876AA334F8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2" name="Line 260">
                      <a:extLst>
                        <a:ext uri="{FF2B5EF4-FFF2-40B4-BE49-F238E27FC236}">
                          <a16:creationId xmlns:a16="http://schemas.microsoft.com/office/drawing/2014/main" id="{BE8D8262-9F96-4F79-BCB6-5B728274E1E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" name="Line 261">
                      <a:extLst>
                        <a:ext uri="{FF2B5EF4-FFF2-40B4-BE49-F238E27FC236}">
                          <a16:creationId xmlns:a16="http://schemas.microsoft.com/office/drawing/2014/main" id="{BF9EAFE2-C652-4BE8-961C-7A03D4625D0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pic>
            <p:nvPicPr>
              <p:cNvPr id="512" name="Picture 246" descr="sony-ericsson-xperia-x10-side">
                <a:extLst>
                  <a:ext uri="{FF2B5EF4-FFF2-40B4-BE49-F238E27FC236}">
                    <a16:creationId xmlns:a16="http://schemas.microsoft.com/office/drawing/2014/main" id="{D4BF282A-731B-4BE9-A9A0-6F7FAE7902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" y="1632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" name="Picture 247" descr="sony-ericsson-xperia-x10-side">
                <a:extLst>
                  <a:ext uri="{FF2B5EF4-FFF2-40B4-BE49-F238E27FC236}">
                    <a16:creationId xmlns:a16="http://schemas.microsoft.com/office/drawing/2014/main" id="{A2B326A8-B1B1-4331-8441-AE4CF5B56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" y="1654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4" name="Picture 248" descr="sony-ericsson-xperia-x10-side">
                <a:extLst>
                  <a:ext uri="{FF2B5EF4-FFF2-40B4-BE49-F238E27FC236}">
                    <a16:creationId xmlns:a16="http://schemas.microsoft.com/office/drawing/2014/main" id="{E1A7B2DD-98AC-435E-A0BC-F99A5A6D03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" y="1506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" name="Picture 249" descr="sony-ericsson-xperia-x10-side">
                <a:extLst>
                  <a:ext uri="{FF2B5EF4-FFF2-40B4-BE49-F238E27FC236}">
                    <a16:creationId xmlns:a16="http://schemas.microsoft.com/office/drawing/2014/main" id="{C4D7BF99-A771-4502-BCDA-E72C2D21F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4" y="1645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6" name="Picture 250" descr="sony-ericsson-xperia-x10-side">
                <a:extLst>
                  <a:ext uri="{FF2B5EF4-FFF2-40B4-BE49-F238E27FC236}">
                    <a16:creationId xmlns:a16="http://schemas.microsoft.com/office/drawing/2014/main" id="{728BF7A4-32F9-4AFD-9CA4-EF8DCB80D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8" y="1505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7" name="Picture 251" descr="sony-ericsson-xperia-x10-side">
                <a:extLst>
                  <a:ext uri="{FF2B5EF4-FFF2-40B4-BE49-F238E27FC236}">
                    <a16:creationId xmlns:a16="http://schemas.microsoft.com/office/drawing/2014/main" id="{2206280E-B56E-4C4A-AAE8-75B73EB0F8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8" y="1632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8" name="Picture 252" descr="sony-ericsson-xperia-x10-side">
                <a:extLst>
                  <a:ext uri="{FF2B5EF4-FFF2-40B4-BE49-F238E27FC236}">
                    <a16:creationId xmlns:a16="http://schemas.microsoft.com/office/drawing/2014/main" id="{51E03984-D789-40CA-AAC8-206EC17D8E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3" y="1636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9" name="AutoShape 253">
                <a:extLst>
                  <a:ext uri="{FF2B5EF4-FFF2-40B4-BE49-F238E27FC236}">
                    <a16:creationId xmlns:a16="http://schemas.microsoft.com/office/drawing/2014/main" id="{33DEE1E0-4504-4ED3-92FC-A2C5F1EEA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1343"/>
                <a:ext cx="259" cy="15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>
                <a:lvl1pPr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0" name="AutoShape 254">
                <a:extLst>
                  <a:ext uri="{FF2B5EF4-FFF2-40B4-BE49-F238E27FC236}">
                    <a16:creationId xmlns:a16="http://schemas.microsoft.com/office/drawing/2014/main" id="{D2E907EC-F730-401E-9000-FFFA07018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1230"/>
                <a:ext cx="259" cy="15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>
                <a:lvl1pPr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1" name="AutoShape 255">
                <a:extLst>
                  <a:ext uri="{FF2B5EF4-FFF2-40B4-BE49-F238E27FC236}">
                    <a16:creationId xmlns:a16="http://schemas.microsoft.com/office/drawing/2014/main" id="{ADA502E3-3B0F-4BBA-950E-1D451F886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1341"/>
                <a:ext cx="259" cy="15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>
                <a:lvl1pPr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08" name="Text Box 589">
              <a:extLst>
                <a:ext uri="{FF2B5EF4-FFF2-40B4-BE49-F238E27FC236}">
                  <a16:creationId xmlns:a16="http://schemas.microsoft.com/office/drawing/2014/main" id="{FE94955B-A665-4F5B-8B4A-6676D1BA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988" y="2828925"/>
              <a:ext cx="830262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000">
                  <a:solidFill>
                    <a:srgbClr val="FF0000"/>
                  </a:solidFill>
                </a:rPr>
                <a:t>coordination</a:t>
              </a:r>
            </a:p>
          </p:txBody>
        </p:sp>
        <p:sp>
          <p:nvSpPr>
            <p:cNvPr id="509" name="Text Box 590">
              <a:extLst>
                <a:ext uri="{FF2B5EF4-FFF2-40B4-BE49-F238E27FC236}">
                  <a16:creationId xmlns:a16="http://schemas.microsoft.com/office/drawing/2014/main" id="{AA4384AB-E2E6-4294-8576-7A8B40B15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7275" y="2640013"/>
              <a:ext cx="83026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000">
                  <a:solidFill>
                    <a:srgbClr val="FF0000"/>
                  </a:solidFill>
                </a:rPr>
                <a:t>coordination</a:t>
              </a:r>
            </a:p>
          </p:txBody>
        </p:sp>
        <p:sp>
          <p:nvSpPr>
            <p:cNvPr id="510" name="Text Box 591">
              <a:extLst>
                <a:ext uri="{FF2B5EF4-FFF2-40B4-BE49-F238E27FC236}">
                  <a16:creationId xmlns:a16="http://schemas.microsoft.com/office/drawing/2014/main" id="{BF8A597D-0ADF-4330-A8DD-15BFA0F97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4150" y="2828925"/>
              <a:ext cx="83026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000">
                  <a:solidFill>
                    <a:srgbClr val="FF0000"/>
                  </a:solidFill>
                </a:rPr>
                <a:t>coordination</a:t>
              </a:r>
            </a:p>
          </p:txBody>
        </p:sp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FDFA3ADF-8D2B-41C5-AE2E-A16A2583E193}"/>
              </a:ext>
            </a:extLst>
          </p:cNvPr>
          <p:cNvGrpSpPr/>
          <p:nvPr/>
        </p:nvGrpSpPr>
        <p:grpSpPr>
          <a:xfrm>
            <a:off x="8610373" y="2239281"/>
            <a:ext cx="3125787" cy="1598415"/>
            <a:chOff x="5932488" y="2663825"/>
            <a:chExt cx="3125787" cy="1598415"/>
          </a:xfrm>
        </p:grpSpPr>
        <p:sp>
          <p:nvSpPr>
            <p:cNvPr id="757" name="Text Box 5">
              <a:extLst>
                <a:ext uri="{FF2B5EF4-FFF2-40B4-BE49-F238E27FC236}">
                  <a16:creationId xmlns:a16="http://schemas.microsoft.com/office/drawing/2014/main" id="{16B83F9B-A9B3-47AF-B989-6C1799204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0993" y="3954463"/>
              <a:ext cx="256113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/>
                <a:t>Inter-site coordination (Rel-12)</a:t>
              </a:r>
            </a:p>
          </p:txBody>
        </p:sp>
        <p:grpSp>
          <p:nvGrpSpPr>
            <p:cNvPr id="758" name="Group 256">
              <a:extLst>
                <a:ext uri="{FF2B5EF4-FFF2-40B4-BE49-F238E27FC236}">
                  <a16:creationId xmlns:a16="http://schemas.microsoft.com/office/drawing/2014/main" id="{CCAC10A8-0D3D-4C7C-8953-14CA4CCAA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488" y="2908300"/>
              <a:ext cx="3125787" cy="854075"/>
              <a:chOff x="248" y="2251"/>
              <a:chExt cx="1720" cy="470"/>
            </a:xfrm>
          </p:grpSpPr>
          <p:grpSp>
            <p:nvGrpSpPr>
              <p:cNvPr id="760" name="Group 257">
                <a:extLst>
                  <a:ext uri="{FF2B5EF4-FFF2-40B4-BE49-F238E27FC236}">
                    <a16:creationId xmlns:a16="http://schemas.microsoft.com/office/drawing/2014/main" id="{9C76D35A-EED5-47CB-9FDB-B697D1DB5E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" y="2269"/>
                <a:ext cx="1720" cy="452"/>
                <a:chOff x="248" y="2269"/>
                <a:chExt cx="1960" cy="515"/>
              </a:xfrm>
            </p:grpSpPr>
            <p:grpSp>
              <p:nvGrpSpPr>
                <p:cNvPr id="769" name="Group 258">
                  <a:extLst>
                    <a:ext uri="{FF2B5EF4-FFF2-40B4-BE49-F238E27FC236}">
                      <a16:creationId xmlns:a16="http://schemas.microsoft.com/office/drawing/2014/main" id="{A7F7DC0A-3D98-4750-9E4C-EF213E1131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7" y="2269"/>
                  <a:ext cx="982" cy="395"/>
                  <a:chOff x="248" y="2389"/>
                  <a:chExt cx="982" cy="395"/>
                </a:xfrm>
              </p:grpSpPr>
              <p:grpSp>
                <p:nvGrpSpPr>
                  <p:cNvPr id="926" name="Group 259">
                    <a:extLst>
                      <a:ext uri="{FF2B5EF4-FFF2-40B4-BE49-F238E27FC236}">
                        <a16:creationId xmlns:a16="http://schemas.microsoft.com/office/drawing/2014/main" id="{4F23DF8F-940B-46A1-BFA0-F40E0C74B7C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8" y="2658"/>
                    <a:ext cx="982" cy="126"/>
                    <a:chOff x="-468" y="1821"/>
                    <a:chExt cx="2204" cy="322"/>
                  </a:xfrm>
                </p:grpSpPr>
                <p:sp>
                  <p:nvSpPr>
                    <p:cNvPr id="1001" name="Oval 260">
                      <a:extLst>
                        <a:ext uri="{FF2B5EF4-FFF2-40B4-BE49-F238E27FC236}">
                          <a16:creationId xmlns:a16="http://schemas.microsoft.com/office/drawing/2014/main" id="{E7E87A8D-50B0-4D33-B7D2-D6FB077D591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2" y="1826"/>
                      <a:ext cx="2190" cy="31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CC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02" name="Oval 261">
                      <a:extLst>
                        <a:ext uri="{FF2B5EF4-FFF2-40B4-BE49-F238E27FC236}">
                          <a16:creationId xmlns:a16="http://schemas.microsoft.com/office/drawing/2014/main" id="{627149FB-833A-4930-839D-A714DE91E8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8" y="1821"/>
                      <a:ext cx="2204" cy="316"/>
                    </a:xfrm>
                    <a:prstGeom prst="ellipse">
                      <a:avLst/>
                    </a:prstGeom>
                    <a:solidFill>
                      <a:srgbClr val="DBFF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927" name="Group 188">
                    <a:extLst>
                      <a:ext uri="{FF2B5EF4-FFF2-40B4-BE49-F238E27FC236}">
                        <a16:creationId xmlns:a16="http://schemas.microsoft.com/office/drawing/2014/main" id="{5EFD724A-DD4D-434E-B7B5-806C60D8FB4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1" y="2389"/>
                    <a:ext cx="177" cy="328"/>
                    <a:chOff x="4850" y="1255"/>
                    <a:chExt cx="303" cy="873"/>
                  </a:xfrm>
                </p:grpSpPr>
                <p:grpSp>
                  <p:nvGrpSpPr>
                    <p:cNvPr id="928" name="Group 189">
                      <a:extLst>
                        <a:ext uri="{FF2B5EF4-FFF2-40B4-BE49-F238E27FC236}">
                          <a16:creationId xmlns:a16="http://schemas.microsoft.com/office/drawing/2014/main" id="{3E383773-8C0B-47E3-8FBC-B7BB05686F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55"/>
                      <a:ext cx="303" cy="873"/>
                      <a:chOff x="4850" y="1255"/>
                      <a:chExt cx="303" cy="873"/>
                    </a:xfrm>
                  </p:grpSpPr>
                  <p:sp>
                    <p:nvSpPr>
                      <p:cNvPr id="977" name="Line 190">
                        <a:extLst>
                          <a:ext uri="{FF2B5EF4-FFF2-40B4-BE49-F238E27FC236}">
                            <a16:creationId xmlns:a16="http://schemas.microsoft.com/office/drawing/2014/main" id="{0F03496A-DAD5-45EE-8410-CDD4D64EE47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78" name="Line 191">
                        <a:extLst>
                          <a:ext uri="{FF2B5EF4-FFF2-40B4-BE49-F238E27FC236}">
                            <a16:creationId xmlns:a16="http://schemas.microsoft.com/office/drawing/2014/main" id="{0FF66CF8-2688-45C2-8D10-F3838EDB972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36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79" name="Line 192">
                        <a:extLst>
                          <a:ext uri="{FF2B5EF4-FFF2-40B4-BE49-F238E27FC236}">
                            <a16:creationId xmlns:a16="http://schemas.microsoft.com/office/drawing/2014/main" id="{4EC0B1C7-13CF-4244-A40D-913BB4D32F6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80" name="Line 193">
                        <a:extLst>
                          <a:ext uri="{FF2B5EF4-FFF2-40B4-BE49-F238E27FC236}">
                            <a16:creationId xmlns:a16="http://schemas.microsoft.com/office/drawing/2014/main" id="{AC24DB15-340D-443C-A53C-A95D086CD01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850" y="1397"/>
                        <a:ext cx="296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81" name="Group 194">
                        <a:extLst>
                          <a:ext uri="{FF2B5EF4-FFF2-40B4-BE49-F238E27FC236}">
                            <a16:creationId xmlns:a16="http://schemas.microsoft.com/office/drawing/2014/main" id="{335D7B8B-E4A9-4F82-8159-A0EC97745AE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850" y="1293"/>
                        <a:ext cx="48" cy="293"/>
                        <a:chOff x="4850" y="1293"/>
                        <a:chExt cx="48" cy="293"/>
                      </a:xfrm>
                    </p:grpSpPr>
                    <p:sp>
                      <p:nvSpPr>
                        <p:cNvPr id="999" name="Rectangle 195">
                          <a:extLst>
                            <a:ext uri="{FF2B5EF4-FFF2-40B4-BE49-F238E27FC236}">
                              <a16:creationId xmlns:a16="http://schemas.microsoft.com/office/drawing/2014/main" id="{02C62493-6A53-45BE-A7DE-4C12A77E519E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000" name="Rectangle 196">
                          <a:extLst>
                            <a:ext uri="{FF2B5EF4-FFF2-40B4-BE49-F238E27FC236}">
                              <a16:creationId xmlns:a16="http://schemas.microsoft.com/office/drawing/2014/main" id="{70D8BA58-80AF-4E80-9078-9AC0827AA55B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982" name="Group 197">
                        <a:extLst>
                          <a:ext uri="{FF2B5EF4-FFF2-40B4-BE49-F238E27FC236}">
                            <a16:creationId xmlns:a16="http://schemas.microsoft.com/office/drawing/2014/main" id="{7AD00F47-BF46-4896-ABFC-91823D559D2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5105" y="1295"/>
                        <a:ext cx="48" cy="293"/>
                        <a:chOff x="5105" y="1295"/>
                        <a:chExt cx="48" cy="293"/>
                      </a:xfrm>
                    </p:grpSpPr>
                    <p:sp>
                      <p:nvSpPr>
                        <p:cNvPr id="997" name="Rectangle 198">
                          <a:extLst>
                            <a:ext uri="{FF2B5EF4-FFF2-40B4-BE49-F238E27FC236}">
                              <a16:creationId xmlns:a16="http://schemas.microsoft.com/office/drawing/2014/main" id="{405BC5C4-396C-4006-9866-57DCC9334C92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998" name="Rectangle 199">
                          <a:extLst>
                            <a:ext uri="{FF2B5EF4-FFF2-40B4-BE49-F238E27FC236}">
                              <a16:creationId xmlns:a16="http://schemas.microsoft.com/office/drawing/2014/main" id="{F864CC27-7CA2-430F-8B3D-E1480603CD25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983" name="Line 200">
                        <a:extLst>
                          <a:ext uri="{FF2B5EF4-FFF2-40B4-BE49-F238E27FC236}">
                            <a16:creationId xmlns:a16="http://schemas.microsoft.com/office/drawing/2014/main" id="{870AF52C-F9DF-4174-9CFB-25B29374C56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63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84" name="Line 201">
                        <a:extLst>
                          <a:ext uri="{FF2B5EF4-FFF2-40B4-BE49-F238E27FC236}">
                            <a16:creationId xmlns:a16="http://schemas.microsoft.com/office/drawing/2014/main" id="{360B2B9B-E5C7-4CDD-8650-4304E0E8974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24" y="2127"/>
                        <a:ext cx="157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85" name="Group 202">
                        <a:extLst>
                          <a:ext uri="{FF2B5EF4-FFF2-40B4-BE49-F238E27FC236}">
                            <a16:creationId xmlns:a16="http://schemas.microsoft.com/office/drawing/2014/main" id="{0CBF626A-519A-4A84-81EA-5E57A32AE2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948" y="1255"/>
                        <a:ext cx="48" cy="293"/>
                        <a:chOff x="4948" y="1255"/>
                        <a:chExt cx="48" cy="293"/>
                      </a:xfrm>
                    </p:grpSpPr>
                    <p:sp>
                      <p:nvSpPr>
                        <p:cNvPr id="995" name="Rectangle 203">
                          <a:extLst>
                            <a:ext uri="{FF2B5EF4-FFF2-40B4-BE49-F238E27FC236}">
                              <a16:creationId xmlns:a16="http://schemas.microsoft.com/office/drawing/2014/main" id="{0C6384A1-56CD-475E-BBF4-01137D4CADDC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996" name="Rectangle 204">
                          <a:extLst>
                            <a:ext uri="{FF2B5EF4-FFF2-40B4-BE49-F238E27FC236}">
                              <a16:creationId xmlns:a16="http://schemas.microsoft.com/office/drawing/2014/main" id="{34C02DC4-AB7A-46C0-8732-64602A3D986A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986" name="Line 205">
                        <a:extLst>
                          <a:ext uri="{FF2B5EF4-FFF2-40B4-BE49-F238E27FC236}">
                            <a16:creationId xmlns:a16="http://schemas.microsoft.com/office/drawing/2014/main" id="{2AA598AD-B305-4CA8-AFA3-A22D62E3EE25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97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87" name="Line 206">
                        <a:extLst>
                          <a:ext uri="{FF2B5EF4-FFF2-40B4-BE49-F238E27FC236}">
                            <a16:creationId xmlns:a16="http://schemas.microsoft.com/office/drawing/2014/main" id="{041D4B37-B666-4A1B-AEDF-99838C47EC9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835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88" name="Line 207">
                        <a:extLst>
                          <a:ext uri="{FF2B5EF4-FFF2-40B4-BE49-F238E27FC236}">
                            <a16:creationId xmlns:a16="http://schemas.microsoft.com/office/drawing/2014/main" id="{C29F08E9-E836-4817-A9B8-60ECAE8367E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837"/>
                        <a:ext cx="38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89" name="Line 208">
                        <a:extLst>
                          <a:ext uri="{FF2B5EF4-FFF2-40B4-BE49-F238E27FC236}">
                            <a16:creationId xmlns:a16="http://schemas.microsoft.com/office/drawing/2014/main" id="{402199E4-3C35-4078-8202-EDF8AFEC7CE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68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0" name="Line 209">
                        <a:extLst>
                          <a:ext uri="{FF2B5EF4-FFF2-40B4-BE49-F238E27FC236}">
                            <a16:creationId xmlns:a16="http://schemas.microsoft.com/office/drawing/2014/main" id="{B63DD6EB-3BCD-4195-B748-C73706FD79C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980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1" name="Line 210">
                        <a:extLst>
                          <a:ext uri="{FF2B5EF4-FFF2-40B4-BE49-F238E27FC236}">
                            <a16:creationId xmlns:a16="http://schemas.microsoft.com/office/drawing/2014/main" id="{EC9E5884-9A93-4658-9057-B21993DF7A1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689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2" name="Line 211">
                        <a:extLst>
                          <a:ext uri="{FF2B5EF4-FFF2-40B4-BE49-F238E27FC236}">
                            <a16:creationId xmlns:a16="http://schemas.microsoft.com/office/drawing/2014/main" id="{6C706C1E-4F70-47E1-8207-D9A6FC70D8B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548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3" name="Line 212">
                        <a:extLst>
                          <a:ext uri="{FF2B5EF4-FFF2-40B4-BE49-F238E27FC236}">
                            <a16:creationId xmlns:a16="http://schemas.microsoft.com/office/drawing/2014/main" id="{45BC68CB-CA03-4DAF-B014-7B291DBDF55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540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4" name="Line 213">
                        <a:extLst>
                          <a:ext uri="{FF2B5EF4-FFF2-40B4-BE49-F238E27FC236}">
                            <a16:creationId xmlns:a16="http://schemas.microsoft.com/office/drawing/2014/main" id="{2F2895A6-85FA-40A2-8BA3-D5E2F460805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397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929" name="Line 214">
                      <a:extLst>
                        <a:ext uri="{FF2B5EF4-FFF2-40B4-BE49-F238E27FC236}">
                          <a16:creationId xmlns:a16="http://schemas.microsoft.com/office/drawing/2014/main" id="{D544A4E6-9F46-4960-BAA7-D13031E4B7B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" name="Line 215">
                      <a:extLst>
                        <a:ext uri="{FF2B5EF4-FFF2-40B4-BE49-F238E27FC236}">
                          <a16:creationId xmlns:a16="http://schemas.microsoft.com/office/drawing/2014/main" id="{BFD97B1F-4A8E-4B3B-BBC1-93794E2EF3F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" name="Line 216">
                      <a:extLst>
                        <a:ext uri="{FF2B5EF4-FFF2-40B4-BE49-F238E27FC236}">
                          <a16:creationId xmlns:a16="http://schemas.microsoft.com/office/drawing/2014/main" id="{9A33DA82-F00B-4E67-8711-921B2EA52E9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" name="Line 217">
                      <a:extLst>
                        <a:ext uri="{FF2B5EF4-FFF2-40B4-BE49-F238E27FC236}">
                          <a16:creationId xmlns:a16="http://schemas.microsoft.com/office/drawing/2014/main" id="{D7A6D86E-B21F-485D-B15C-618987A0BFF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33" name="Group 218">
                      <a:extLst>
                        <a:ext uri="{FF2B5EF4-FFF2-40B4-BE49-F238E27FC236}">
                          <a16:creationId xmlns:a16="http://schemas.microsoft.com/office/drawing/2014/main" id="{CC0BCFF1-27EF-4B17-9D5F-05197D60C89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975" name="Rectangle 219">
                        <a:extLst>
                          <a:ext uri="{FF2B5EF4-FFF2-40B4-BE49-F238E27FC236}">
                            <a16:creationId xmlns:a16="http://schemas.microsoft.com/office/drawing/2014/main" id="{AAD9CECD-5752-4C19-887B-ADEC94A4F450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76" name="Rectangle 220">
                        <a:extLst>
                          <a:ext uri="{FF2B5EF4-FFF2-40B4-BE49-F238E27FC236}">
                            <a16:creationId xmlns:a16="http://schemas.microsoft.com/office/drawing/2014/main" id="{D97A393D-C2D0-4D57-AA7C-371333DC627E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34" name="Group 221">
                      <a:extLst>
                        <a:ext uri="{FF2B5EF4-FFF2-40B4-BE49-F238E27FC236}">
                          <a16:creationId xmlns:a16="http://schemas.microsoft.com/office/drawing/2014/main" id="{14177025-55F5-4886-8D90-4F9778C211F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973" name="Rectangle 222">
                        <a:extLst>
                          <a:ext uri="{FF2B5EF4-FFF2-40B4-BE49-F238E27FC236}">
                            <a16:creationId xmlns:a16="http://schemas.microsoft.com/office/drawing/2014/main" id="{38C47DBE-9949-4E3D-88D3-0B0F483B622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74" name="Rectangle 223">
                        <a:extLst>
                          <a:ext uri="{FF2B5EF4-FFF2-40B4-BE49-F238E27FC236}">
                            <a16:creationId xmlns:a16="http://schemas.microsoft.com/office/drawing/2014/main" id="{16ED98EE-CBE5-49BE-8E65-CCD93C5EC256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935" name="Line 224">
                      <a:extLst>
                        <a:ext uri="{FF2B5EF4-FFF2-40B4-BE49-F238E27FC236}">
                          <a16:creationId xmlns:a16="http://schemas.microsoft.com/office/drawing/2014/main" id="{756793F4-30D6-4B4A-83E1-D9013D081A2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" name="Line 225">
                      <a:extLst>
                        <a:ext uri="{FF2B5EF4-FFF2-40B4-BE49-F238E27FC236}">
                          <a16:creationId xmlns:a16="http://schemas.microsoft.com/office/drawing/2014/main" id="{605ACD22-C109-4559-9A5D-E17C461C316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37" name="Group 226">
                      <a:extLst>
                        <a:ext uri="{FF2B5EF4-FFF2-40B4-BE49-F238E27FC236}">
                          <a16:creationId xmlns:a16="http://schemas.microsoft.com/office/drawing/2014/main" id="{0B717D23-8102-4408-8303-096175B1F27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971" name="Rectangle 227">
                        <a:extLst>
                          <a:ext uri="{FF2B5EF4-FFF2-40B4-BE49-F238E27FC236}">
                            <a16:creationId xmlns:a16="http://schemas.microsoft.com/office/drawing/2014/main" id="{B8AB4822-4B42-4A2A-97BE-2F6CB4131A24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72" name="Rectangle 228">
                        <a:extLst>
                          <a:ext uri="{FF2B5EF4-FFF2-40B4-BE49-F238E27FC236}">
                            <a16:creationId xmlns:a16="http://schemas.microsoft.com/office/drawing/2014/main" id="{50DFB8B9-F86F-420C-BF47-29FDF326B19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938" name="Line 229">
                      <a:extLst>
                        <a:ext uri="{FF2B5EF4-FFF2-40B4-BE49-F238E27FC236}">
                          <a16:creationId xmlns:a16="http://schemas.microsoft.com/office/drawing/2014/main" id="{CAF62F24-A9A1-4A4A-A8A0-8CD7F816681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" name="Line 230">
                      <a:extLst>
                        <a:ext uri="{FF2B5EF4-FFF2-40B4-BE49-F238E27FC236}">
                          <a16:creationId xmlns:a16="http://schemas.microsoft.com/office/drawing/2014/main" id="{DA880EFD-AA94-4702-8D45-5EDDE0A195C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" name="Line 231">
                      <a:extLst>
                        <a:ext uri="{FF2B5EF4-FFF2-40B4-BE49-F238E27FC236}">
                          <a16:creationId xmlns:a16="http://schemas.microsoft.com/office/drawing/2014/main" id="{032AFE5B-9B05-4085-924C-D2FA79E662E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" name="Line 232">
                      <a:extLst>
                        <a:ext uri="{FF2B5EF4-FFF2-40B4-BE49-F238E27FC236}">
                          <a16:creationId xmlns:a16="http://schemas.microsoft.com/office/drawing/2014/main" id="{A4E3475D-C984-4920-B848-095A1B76986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" name="Line 233">
                      <a:extLst>
                        <a:ext uri="{FF2B5EF4-FFF2-40B4-BE49-F238E27FC236}">
                          <a16:creationId xmlns:a16="http://schemas.microsoft.com/office/drawing/2014/main" id="{B08A7252-A16C-4118-8AAD-706AE806A72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" name="Line 234">
                      <a:extLst>
                        <a:ext uri="{FF2B5EF4-FFF2-40B4-BE49-F238E27FC236}">
                          <a16:creationId xmlns:a16="http://schemas.microsoft.com/office/drawing/2014/main" id="{62E57C16-E8BB-4474-AA73-A20BB0F43FA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" name="Line 235">
                      <a:extLst>
                        <a:ext uri="{FF2B5EF4-FFF2-40B4-BE49-F238E27FC236}">
                          <a16:creationId xmlns:a16="http://schemas.microsoft.com/office/drawing/2014/main" id="{792B1DBA-8FE9-4184-B93F-B5FE530470A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" name="Line 236">
                      <a:extLst>
                        <a:ext uri="{FF2B5EF4-FFF2-40B4-BE49-F238E27FC236}">
                          <a16:creationId xmlns:a16="http://schemas.microsoft.com/office/drawing/2014/main" id="{316B7B86-038F-4631-BD85-4AECFDAED96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" name="Line 237">
                      <a:extLst>
                        <a:ext uri="{FF2B5EF4-FFF2-40B4-BE49-F238E27FC236}">
                          <a16:creationId xmlns:a16="http://schemas.microsoft.com/office/drawing/2014/main" id="{7D734851-5E01-46F1-9D08-004EA61C2C3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" name="Line 238">
                      <a:extLst>
                        <a:ext uri="{FF2B5EF4-FFF2-40B4-BE49-F238E27FC236}">
                          <a16:creationId xmlns:a16="http://schemas.microsoft.com/office/drawing/2014/main" id="{A57EF9BF-F393-40EF-BBD3-DFB37A5E371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" name="Line 239">
                      <a:extLst>
                        <a:ext uri="{FF2B5EF4-FFF2-40B4-BE49-F238E27FC236}">
                          <a16:creationId xmlns:a16="http://schemas.microsoft.com/office/drawing/2014/main" id="{B7D0E4F2-3E11-4295-B8DE-25840B428A0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9" name="Line 240">
                      <a:extLst>
                        <a:ext uri="{FF2B5EF4-FFF2-40B4-BE49-F238E27FC236}">
                          <a16:creationId xmlns:a16="http://schemas.microsoft.com/office/drawing/2014/main" id="{56C38F15-D98F-441C-86B4-1E8FE5BA85E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" name="Line 241">
                      <a:extLst>
                        <a:ext uri="{FF2B5EF4-FFF2-40B4-BE49-F238E27FC236}">
                          <a16:creationId xmlns:a16="http://schemas.microsoft.com/office/drawing/2014/main" id="{F4D4572F-F41E-4DF5-A310-6D3821E10E1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1" name="Group 242">
                      <a:extLst>
                        <a:ext uri="{FF2B5EF4-FFF2-40B4-BE49-F238E27FC236}">
                          <a16:creationId xmlns:a16="http://schemas.microsoft.com/office/drawing/2014/main" id="{A72C4893-E14E-487B-B833-0BB1DE175C5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969" name="Rectangle 243">
                        <a:extLst>
                          <a:ext uri="{FF2B5EF4-FFF2-40B4-BE49-F238E27FC236}">
                            <a16:creationId xmlns:a16="http://schemas.microsoft.com/office/drawing/2014/main" id="{A9FAC8FF-4D00-4B41-AA89-9A37DDA7CFDE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70" name="Rectangle 244">
                        <a:extLst>
                          <a:ext uri="{FF2B5EF4-FFF2-40B4-BE49-F238E27FC236}">
                            <a16:creationId xmlns:a16="http://schemas.microsoft.com/office/drawing/2014/main" id="{6E116E72-ACB9-4EE4-866F-CFA761F1470E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52" name="Group 245">
                      <a:extLst>
                        <a:ext uri="{FF2B5EF4-FFF2-40B4-BE49-F238E27FC236}">
                          <a16:creationId xmlns:a16="http://schemas.microsoft.com/office/drawing/2014/main" id="{E5F63CC6-7A21-41D0-9D8C-E7519182B8D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967" name="Rectangle 246">
                        <a:extLst>
                          <a:ext uri="{FF2B5EF4-FFF2-40B4-BE49-F238E27FC236}">
                            <a16:creationId xmlns:a16="http://schemas.microsoft.com/office/drawing/2014/main" id="{4238BCBD-27E3-4B81-8E24-4180440AEB55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68" name="Rectangle 247">
                        <a:extLst>
                          <a:ext uri="{FF2B5EF4-FFF2-40B4-BE49-F238E27FC236}">
                            <a16:creationId xmlns:a16="http://schemas.microsoft.com/office/drawing/2014/main" id="{DF4BDB5E-B6F3-4669-A121-FC2544664CB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953" name="Line 248">
                      <a:extLst>
                        <a:ext uri="{FF2B5EF4-FFF2-40B4-BE49-F238E27FC236}">
                          <a16:creationId xmlns:a16="http://schemas.microsoft.com/office/drawing/2014/main" id="{25BE6F98-9EA5-4593-A9F5-856327CECFB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4" name="Line 249">
                      <a:extLst>
                        <a:ext uri="{FF2B5EF4-FFF2-40B4-BE49-F238E27FC236}">
                          <a16:creationId xmlns:a16="http://schemas.microsoft.com/office/drawing/2014/main" id="{5D9E4F82-0605-4EBD-A910-85F8A5A8B3A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5" name="Group 250">
                      <a:extLst>
                        <a:ext uri="{FF2B5EF4-FFF2-40B4-BE49-F238E27FC236}">
                          <a16:creationId xmlns:a16="http://schemas.microsoft.com/office/drawing/2014/main" id="{425973BA-1B97-47F5-A963-272763EBFC4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965" name="Rectangle 251">
                        <a:extLst>
                          <a:ext uri="{FF2B5EF4-FFF2-40B4-BE49-F238E27FC236}">
                            <a16:creationId xmlns:a16="http://schemas.microsoft.com/office/drawing/2014/main" id="{6998B09B-2C77-4D72-82E5-EC0C301156B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66" name="Rectangle 252">
                        <a:extLst>
                          <a:ext uri="{FF2B5EF4-FFF2-40B4-BE49-F238E27FC236}">
                            <a16:creationId xmlns:a16="http://schemas.microsoft.com/office/drawing/2014/main" id="{459A8121-6257-49F4-95F8-9F0AC085FAB6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956" name="Line 253">
                      <a:extLst>
                        <a:ext uri="{FF2B5EF4-FFF2-40B4-BE49-F238E27FC236}">
                          <a16:creationId xmlns:a16="http://schemas.microsoft.com/office/drawing/2014/main" id="{50B4F263-E057-4998-8294-1A2577E63F4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7" name="Line 254">
                      <a:extLst>
                        <a:ext uri="{FF2B5EF4-FFF2-40B4-BE49-F238E27FC236}">
                          <a16:creationId xmlns:a16="http://schemas.microsoft.com/office/drawing/2014/main" id="{6949E54C-BAF6-4FA7-9247-DA11C36E701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8" name="Line 255">
                      <a:extLst>
                        <a:ext uri="{FF2B5EF4-FFF2-40B4-BE49-F238E27FC236}">
                          <a16:creationId xmlns:a16="http://schemas.microsoft.com/office/drawing/2014/main" id="{48A8D1FD-9399-4D6B-9AC7-19905492F9A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9" name="Line 256">
                      <a:extLst>
                        <a:ext uri="{FF2B5EF4-FFF2-40B4-BE49-F238E27FC236}">
                          <a16:creationId xmlns:a16="http://schemas.microsoft.com/office/drawing/2014/main" id="{F46AB8A9-6CD2-4DF5-8AA6-F7D7F6AA15F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0" name="Line 257">
                      <a:extLst>
                        <a:ext uri="{FF2B5EF4-FFF2-40B4-BE49-F238E27FC236}">
                          <a16:creationId xmlns:a16="http://schemas.microsoft.com/office/drawing/2014/main" id="{3A7319E8-4206-47E1-B11F-6659EDFDD71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1" name="Line 258">
                      <a:extLst>
                        <a:ext uri="{FF2B5EF4-FFF2-40B4-BE49-F238E27FC236}">
                          <a16:creationId xmlns:a16="http://schemas.microsoft.com/office/drawing/2014/main" id="{943C230E-63A5-4E47-9C5D-5053E983A86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2" name="Line 259">
                      <a:extLst>
                        <a:ext uri="{FF2B5EF4-FFF2-40B4-BE49-F238E27FC236}">
                          <a16:creationId xmlns:a16="http://schemas.microsoft.com/office/drawing/2014/main" id="{F861CF3D-CC4B-4330-86C8-B000ACB5A60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3" name="Line 260">
                      <a:extLst>
                        <a:ext uri="{FF2B5EF4-FFF2-40B4-BE49-F238E27FC236}">
                          <a16:creationId xmlns:a16="http://schemas.microsoft.com/office/drawing/2014/main" id="{A8826A8E-D467-49FC-B217-88A1FBB2B93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4" name="Line 261">
                      <a:extLst>
                        <a:ext uri="{FF2B5EF4-FFF2-40B4-BE49-F238E27FC236}">
                          <a16:creationId xmlns:a16="http://schemas.microsoft.com/office/drawing/2014/main" id="{84C654B2-7CEC-4894-86F9-3DC58D3ABCD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70" name="Group 336">
                  <a:extLst>
                    <a:ext uri="{FF2B5EF4-FFF2-40B4-BE49-F238E27FC236}">
                      <a16:creationId xmlns:a16="http://schemas.microsoft.com/office/drawing/2014/main" id="{856DFE87-1E24-4848-ADF0-57DB36B322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6" y="2389"/>
                  <a:ext cx="982" cy="395"/>
                  <a:chOff x="248" y="2389"/>
                  <a:chExt cx="982" cy="395"/>
                </a:xfrm>
              </p:grpSpPr>
              <p:grpSp>
                <p:nvGrpSpPr>
                  <p:cNvPr id="849" name="Group 337">
                    <a:extLst>
                      <a:ext uri="{FF2B5EF4-FFF2-40B4-BE49-F238E27FC236}">
                        <a16:creationId xmlns:a16="http://schemas.microsoft.com/office/drawing/2014/main" id="{E13C4A4D-3249-4CBE-93C0-1D0F4C139D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8" y="2658"/>
                    <a:ext cx="982" cy="126"/>
                    <a:chOff x="-468" y="1821"/>
                    <a:chExt cx="2204" cy="322"/>
                  </a:xfrm>
                </p:grpSpPr>
                <p:sp>
                  <p:nvSpPr>
                    <p:cNvPr id="924" name="Oval 338">
                      <a:extLst>
                        <a:ext uri="{FF2B5EF4-FFF2-40B4-BE49-F238E27FC236}">
                          <a16:creationId xmlns:a16="http://schemas.microsoft.com/office/drawing/2014/main" id="{22241C81-D8D1-49BC-B073-1E4E970A8BF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2" y="1826"/>
                      <a:ext cx="2190" cy="31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CC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5" name="Oval 339">
                      <a:extLst>
                        <a:ext uri="{FF2B5EF4-FFF2-40B4-BE49-F238E27FC236}">
                          <a16:creationId xmlns:a16="http://schemas.microsoft.com/office/drawing/2014/main" id="{21D65903-4B15-4CED-BB36-5ACA4986DE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8" y="1821"/>
                      <a:ext cx="2204" cy="316"/>
                    </a:xfrm>
                    <a:prstGeom prst="ellipse">
                      <a:avLst/>
                    </a:prstGeom>
                    <a:solidFill>
                      <a:srgbClr val="DBFF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850" name="Group 188">
                    <a:extLst>
                      <a:ext uri="{FF2B5EF4-FFF2-40B4-BE49-F238E27FC236}">
                        <a16:creationId xmlns:a16="http://schemas.microsoft.com/office/drawing/2014/main" id="{A4016D33-2ED8-419C-9D4D-06EE9A131D8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1" y="2389"/>
                    <a:ext cx="177" cy="328"/>
                    <a:chOff x="4850" y="1255"/>
                    <a:chExt cx="303" cy="873"/>
                  </a:xfrm>
                </p:grpSpPr>
                <p:grpSp>
                  <p:nvGrpSpPr>
                    <p:cNvPr id="851" name="Group 189">
                      <a:extLst>
                        <a:ext uri="{FF2B5EF4-FFF2-40B4-BE49-F238E27FC236}">
                          <a16:creationId xmlns:a16="http://schemas.microsoft.com/office/drawing/2014/main" id="{9E623439-A3C3-4B01-8211-7F11F345841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55"/>
                      <a:ext cx="303" cy="873"/>
                      <a:chOff x="4850" y="1255"/>
                      <a:chExt cx="303" cy="873"/>
                    </a:xfrm>
                  </p:grpSpPr>
                  <p:sp>
                    <p:nvSpPr>
                      <p:cNvPr id="900" name="Line 190">
                        <a:extLst>
                          <a:ext uri="{FF2B5EF4-FFF2-40B4-BE49-F238E27FC236}">
                            <a16:creationId xmlns:a16="http://schemas.microsoft.com/office/drawing/2014/main" id="{98AD72ED-27A7-44E8-8445-A76DBA517706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01" name="Line 191">
                        <a:extLst>
                          <a:ext uri="{FF2B5EF4-FFF2-40B4-BE49-F238E27FC236}">
                            <a16:creationId xmlns:a16="http://schemas.microsoft.com/office/drawing/2014/main" id="{1ABD1FB0-2346-4441-AA4A-43B51E92AFA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36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02" name="Line 192">
                        <a:extLst>
                          <a:ext uri="{FF2B5EF4-FFF2-40B4-BE49-F238E27FC236}">
                            <a16:creationId xmlns:a16="http://schemas.microsoft.com/office/drawing/2014/main" id="{07480A0C-13A3-4219-ACD3-31D5C7B594B6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03" name="Line 193">
                        <a:extLst>
                          <a:ext uri="{FF2B5EF4-FFF2-40B4-BE49-F238E27FC236}">
                            <a16:creationId xmlns:a16="http://schemas.microsoft.com/office/drawing/2014/main" id="{7D47DCD1-3CC4-4EEA-A327-C3472DE1A81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850" y="1397"/>
                        <a:ext cx="296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04" name="Group 194">
                        <a:extLst>
                          <a:ext uri="{FF2B5EF4-FFF2-40B4-BE49-F238E27FC236}">
                            <a16:creationId xmlns:a16="http://schemas.microsoft.com/office/drawing/2014/main" id="{78387893-CEB3-4DF3-A967-E9C3EFBD01C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850" y="1293"/>
                        <a:ext cx="48" cy="293"/>
                        <a:chOff x="4850" y="1293"/>
                        <a:chExt cx="48" cy="293"/>
                      </a:xfrm>
                    </p:grpSpPr>
                    <p:sp>
                      <p:nvSpPr>
                        <p:cNvPr id="922" name="Rectangle 195">
                          <a:extLst>
                            <a:ext uri="{FF2B5EF4-FFF2-40B4-BE49-F238E27FC236}">
                              <a16:creationId xmlns:a16="http://schemas.microsoft.com/office/drawing/2014/main" id="{CEDE1622-A00B-47FF-BF6F-B9128F4197B3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923" name="Rectangle 196">
                          <a:extLst>
                            <a:ext uri="{FF2B5EF4-FFF2-40B4-BE49-F238E27FC236}">
                              <a16:creationId xmlns:a16="http://schemas.microsoft.com/office/drawing/2014/main" id="{D0191C48-772B-4833-99F4-3AA8E8782CC2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905" name="Group 197">
                        <a:extLst>
                          <a:ext uri="{FF2B5EF4-FFF2-40B4-BE49-F238E27FC236}">
                            <a16:creationId xmlns:a16="http://schemas.microsoft.com/office/drawing/2014/main" id="{AED5CD5F-638C-4B3F-8848-F0424A5D57F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5105" y="1295"/>
                        <a:ext cx="48" cy="293"/>
                        <a:chOff x="5105" y="1295"/>
                        <a:chExt cx="48" cy="293"/>
                      </a:xfrm>
                    </p:grpSpPr>
                    <p:sp>
                      <p:nvSpPr>
                        <p:cNvPr id="920" name="Rectangle 198">
                          <a:extLst>
                            <a:ext uri="{FF2B5EF4-FFF2-40B4-BE49-F238E27FC236}">
                              <a16:creationId xmlns:a16="http://schemas.microsoft.com/office/drawing/2014/main" id="{0F5C14DD-15B2-4E1E-B8A5-411E4BCEFD93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921" name="Rectangle 199">
                          <a:extLst>
                            <a:ext uri="{FF2B5EF4-FFF2-40B4-BE49-F238E27FC236}">
                              <a16:creationId xmlns:a16="http://schemas.microsoft.com/office/drawing/2014/main" id="{04D94811-37D2-42BF-9A02-6A51830F5544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906" name="Line 200">
                        <a:extLst>
                          <a:ext uri="{FF2B5EF4-FFF2-40B4-BE49-F238E27FC236}">
                            <a16:creationId xmlns:a16="http://schemas.microsoft.com/office/drawing/2014/main" id="{18926D3B-CDAE-4918-8E82-C1ED6E1ABD5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63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07" name="Line 201">
                        <a:extLst>
                          <a:ext uri="{FF2B5EF4-FFF2-40B4-BE49-F238E27FC236}">
                            <a16:creationId xmlns:a16="http://schemas.microsoft.com/office/drawing/2014/main" id="{2A602D64-713A-44C4-A0C8-661CCEA6D2A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24" y="2127"/>
                        <a:ext cx="157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08" name="Group 202">
                        <a:extLst>
                          <a:ext uri="{FF2B5EF4-FFF2-40B4-BE49-F238E27FC236}">
                            <a16:creationId xmlns:a16="http://schemas.microsoft.com/office/drawing/2014/main" id="{48A7F091-A60B-4905-B1F8-1928DAD8E2E1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948" y="1255"/>
                        <a:ext cx="48" cy="293"/>
                        <a:chOff x="4948" y="1255"/>
                        <a:chExt cx="48" cy="293"/>
                      </a:xfrm>
                    </p:grpSpPr>
                    <p:sp>
                      <p:nvSpPr>
                        <p:cNvPr id="918" name="Rectangle 203">
                          <a:extLst>
                            <a:ext uri="{FF2B5EF4-FFF2-40B4-BE49-F238E27FC236}">
                              <a16:creationId xmlns:a16="http://schemas.microsoft.com/office/drawing/2014/main" id="{B5E78F32-76FA-48F3-909C-52BE23924BA0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919" name="Rectangle 204">
                          <a:extLst>
                            <a:ext uri="{FF2B5EF4-FFF2-40B4-BE49-F238E27FC236}">
                              <a16:creationId xmlns:a16="http://schemas.microsoft.com/office/drawing/2014/main" id="{483E1DFA-73F7-4B65-A1F0-105079431F7E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909" name="Line 205">
                        <a:extLst>
                          <a:ext uri="{FF2B5EF4-FFF2-40B4-BE49-F238E27FC236}">
                            <a16:creationId xmlns:a16="http://schemas.microsoft.com/office/drawing/2014/main" id="{531231A3-15DB-4723-8648-0B678ED60A7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97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0" name="Line 206">
                        <a:extLst>
                          <a:ext uri="{FF2B5EF4-FFF2-40B4-BE49-F238E27FC236}">
                            <a16:creationId xmlns:a16="http://schemas.microsoft.com/office/drawing/2014/main" id="{E4DE6727-306D-46B1-A5A9-FC4F4F912ED5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835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1" name="Line 207">
                        <a:extLst>
                          <a:ext uri="{FF2B5EF4-FFF2-40B4-BE49-F238E27FC236}">
                            <a16:creationId xmlns:a16="http://schemas.microsoft.com/office/drawing/2014/main" id="{6BFD6F51-B97B-4EFC-8223-F00F7B9C303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837"/>
                        <a:ext cx="38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2" name="Line 208">
                        <a:extLst>
                          <a:ext uri="{FF2B5EF4-FFF2-40B4-BE49-F238E27FC236}">
                            <a16:creationId xmlns:a16="http://schemas.microsoft.com/office/drawing/2014/main" id="{1FF06B7F-FE77-40B1-97DE-9098D8CE2625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68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3" name="Line 209">
                        <a:extLst>
                          <a:ext uri="{FF2B5EF4-FFF2-40B4-BE49-F238E27FC236}">
                            <a16:creationId xmlns:a16="http://schemas.microsoft.com/office/drawing/2014/main" id="{938824B9-37E3-4BE9-9C20-33F31CA51F4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980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4" name="Line 210">
                        <a:extLst>
                          <a:ext uri="{FF2B5EF4-FFF2-40B4-BE49-F238E27FC236}">
                            <a16:creationId xmlns:a16="http://schemas.microsoft.com/office/drawing/2014/main" id="{4D242A89-EC5B-4E08-909C-835F9C124D9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689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5" name="Line 211">
                        <a:extLst>
                          <a:ext uri="{FF2B5EF4-FFF2-40B4-BE49-F238E27FC236}">
                            <a16:creationId xmlns:a16="http://schemas.microsoft.com/office/drawing/2014/main" id="{7185F238-D4D6-4FFD-BA10-4BAAABD3585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548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6" name="Line 212">
                        <a:extLst>
                          <a:ext uri="{FF2B5EF4-FFF2-40B4-BE49-F238E27FC236}">
                            <a16:creationId xmlns:a16="http://schemas.microsoft.com/office/drawing/2014/main" id="{FFC4D4CC-03C1-417A-9B94-F50045192354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540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7" name="Line 213">
                        <a:extLst>
                          <a:ext uri="{FF2B5EF4-FFF2-40B4-BE49-F238E27FC236}">
                            <a16:creationId xmlns:a16="http://schemas.microsoft.com/office/drawing/2014/main" id="{A1D9B9A3-73E6-4F84-8EE9-AE2CAF5F54C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397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852" name="Line 214">
                      <a:extLst>
                        <a:ext uri="{FF2B5EF4-FFF2-40B4-BE49-F238E27FC236}">
                          <a16:creationId xmlns:a16="http://schemas.microsoft.com/office/drawing/2014/main" id="{94A36AC3-4AF6-44B7-AF97-A6D46EFAB75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Line 215">
                      <a:extLst>
                        <a:ext uri="{FF2B5EF4-FFF2-40B4-BE49-F238E27FC236}">
                          <a16:creationId xmlns:a16="http://schemas.microsoft.com/office/drawing/2014/main" id="{6EB315FA-0959-4EE0-AB9C-85BB96183A0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Line 216">
                      <a:extLst>
                        <a:ext uri="{FF2B5EF4-FFF2-40B4-BE49-F238E27FC236}">
                          <a16:creationId xmlns:a16="http://schemas.microsoft.com/office/drawing/2014/main" id="{FF5FE6DB-C8DC-4523-B92E-B3567330B5B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Line 217">
                      <a:extLst>
                        <a:ext uri="{FF2B5EF4-FFF2-40B4-BE49-F238E27FC236}">
                          <a16:creationId xmlns:a16="http://schemas.microsoft.com/office/drawing/2014/main" id="{8F879DBC-EE1F-4678-B9B5-C915E13C3EE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56" name="Group 218">
                      <a:extLst>
                        <a:ext uri="{FF2B5EF4-FFF2-40B4-BE49-F238E27FC236}">
                          <a16:creationId xmlns:a16="http://schemas.microsoft.com/office/drawing/2014/main" id="{BF25002B-6189-490B-99F9-9D01405297A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898" name="Rectangle 219">
                        <a:extLst>
                          <a:ext uri="{FF2B5EF4-FFF2-40B4-BE49-F238E27FC236}">
                            <a16:creationId xmlns:a16="http://schemas.microsoft.com/office/drawing/2014/main" id="{6EE6A754-BC15-4494-96E4-C641B3C58B66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99" name="Rectangle 220">
                        <a:extLst>
                          <a:ext uri="{FF2B5EF4-FFF2-40B4-BE49-F238E27FC236}">
                            <a16:creationId xmlns:a16="http://schemas.microsoft.com/office/drawing/2014/main" id="{7C1F04A5-6ABD-4871-8D2E-1022CE01F34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857" name="Group 221">
                      <a:extLst>
                        <a:ext uri="{FF2B5EF4-FFF2-40B4-BE49-F238E27FC236}">
                          <a16:creationId xmlns:a16="http://schemas.microsoft.com/office/drawing/2014/main" id="{CF4A621F-D8B7-4730-B974-BCCBFC1146C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896" name="Rectangle 222">
                        <a:extLst>
                          <a:ext uri="{FF2B5EF4-FFF2-40B4-BE49-F238E27FC236}">
                            <a16:creationId xmlns:a16="http://schemas.microsoft.com/office/drawing/2014/main" id="{CE0D1FA1-D53E-4D48-8C75-88A98EC79D9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97" name="Rectangle 223">
                        <a:extLst>
                          <a:ext uri="{FF2B5EF4-FFF2-40B4-BE49-F238E27FC236}">
                            <a16:creationId xmlns:a16="http://schemas.microsoft.com/office/drawing/2014/main" id="{78EE7A28-8784-4DC9-AC06-93C0CCCC5541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858" name="Line 224">
                      <a:extLst>
                        <a:ext uri="{FF2B5EF4-FFF2-40B4-BE49-F238E27FC236}">
                          <a16:creationId xmlns:a16="http://schemas.microsoft.com/office/drawing/2014/main" id="{A112C0D8-7F93-4171-9318-60B49B5E8CB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Line 225">
                      <a:extLst>
                        <a:ext uri="{FF2B5EF4-FFF2-40B4-BE49-F238E27FC236}">
                          <a16:creationId xmlns:a16="http://schemas.microsoft.com/office/drawing/2014/main" id="{692AFFD6-F8AE-45F2-87A6-952255B8C85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60" name="Group 226">
                      <a:extLst>
                        <a:ext uri="{FF2B5EF4-FFF2-40B4-BE49-F238E27FC236}">
                          <a16:creationId xmlns:a16="http://schemas.microsoft.com/office/drawing/2014/main" id="{88C9ABA7-E8FE-4C62-A125-22DE510C694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894" name="Rectangle 227">
                        <a:extLst>
                          <a:ext uri="{FF2B5EF4-FFF2-40B4-BE49-F238E27FC236}">
                            <a16:creationId xmlns:a16="http://schemas.microsoft.com/office/drawing/2014/main" id="{220E121A-DDDE-4AB0-AB65-20A737BC64F3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95" name="Rectangle 228">
                        <a:extLst>
                          <a:ext uri="{FF2B5EF4-FFF2-40B4-BE49-F238E27FC236}">
                            <a16:creationId xmlns:a16="http://schemas.microsoft.com/office/drawing/2014/main" id="{958F628E-033F-4126-87D0-2EF3756BBFD2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861" name="Line 229">
                      <a:extLst>
                        <a:ext uri="{FF2B5EF4-FFF2-40B4-BE49-F238E27FC236}">
                          <a16:creationId xmlns:a16="http://schemas.microsoft.com/office/drawing/2014/main" id="{D2F46197-95EF-4DD7-8123-48EE5A793FF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2" name="Line 230">
                      <a:extLst>
                        <a:ext uri="{FF2B5EF4-FFF2-40B4-BE49-F238E27FC236}">
                          <a16:creationId xmlns:a16="http://schemas.microsoft.com/office/drawing/2014/main" id="{3DCE6625-C98A-447C-8536-7030E037831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Line 231">
                      <a:extLst>
                        <a:ext uri="{FF2B5EF4-FFF2-40B4-BE49-F238E27FC236}">
                          <a16:creationId xmlns:a16="http://schemas.microsoft.com/office/drawing/2014/main" id="{A953FABD-6C25-462A-8138-5649CDCE73A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Line 232">
                      <a:extLst>
                        <a:ext uri="{FF2B5EF4-FFF2-40B4-BE49-F238E27FC236}">
                          <a16:creationId xmlns:a16="http://schemas.microsoft.com/office/drawing/2014/main" id="{86D291DC-D9B1-4E25-BEA0-E2771D84528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Line 233">
                      <a:extLst>
                        <a:ext uri="{FF2B5EF4-FFF2-40B4-BE49-F238E27FC236}">
                          <a16:creationId xmlns:a16="http://schemas.microsoft.com/office/drawing/2014/main" id="{06BA2FA7-E995-499D-BE05-FDC67B18FA1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6" name="Line 234">
                      <a:extLst>
                        <a:ext uri="{FF2B5EF4-FFF2-40B4-BE49-F238E27FC236}">
                          <a16:creationId xmlns:a16="http://schemas.microsoft.com/office/drawing/2014/main" id="{0F914B69-E832-49EA-9267-B8EFCC9B450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7" name="Line 235">
                      <a:extLst>
                        <a:ext uri="{FF2B5EF4-FFF2-40B4-BE49-F238E27FC236}">
                          <a16:creationId xmlns:a16="http://schemas.microsoft.com/office/drawing/2014/main" id="{3DA8C9BF-7BD5-4A75-BFFC-D602F95FCF2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Line 236">
                      <a:extLst>
                        <a:ext uri="{FF2B5EF4-FFF2-40B4-BE49-F238E27FC236}">
                          <a16:creationId xmlns:a16="http://schemas.microsoft.com/office/drawing/2014/main" id="{41892965-5110-4332-804F-06488F9F86C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Line 237">
                      <a:extLst>
                        <a:ext uri="{FF2B5EF4-FFF2-40B4-BE49-F238E27FC236}">
                          <a16:creationId xmlns:a16="http://schemas.microsoft.com/office/drawing/2014/main" id="{E2769D77-3FC5-42A9-968F-E031B5FA3EF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Line 238">
                      <a:extLst>
                        <a:ext uri="{FF2B5EF4-FFF2-40B4-BE49-F238E27FC236}">
                          <a16:creationId xmlns:a16="http://schemas.microsoft.com/office/drawing/2014/main" id="{81F4277C-0C3F-40EF-9EFE-692BF0A4D12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1" name="Line 239">
                      <a:extLst>
                        <a:ext uri="{FF2B5EF4-FFF2-40B4-BE49-F238E27FC236}">
                          <a16:creationId xmlns:a16="http://schemas.microsoft.com/office/drawing/2014/main" id="{F4AC31F1-695A-482D-9803-A1C2EDE9351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2" name="Line 240">
                      <a:extLst>
                        <a:ext uri="{FF2B5EF4-FFF2-40B4-BE49-F238E27FC236}">
                          <a16:creationId xmlns:a16="http://schemas.microsoft.com/office/drawing/2014/main" id="{AC9CB0C9-74F1-44CA-8207-1551B31783F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3" name="Line 241">
                      <a:extLst>
                        <a:ext uri="{FF2B5EF4-FFF2-40B4-BE49-F238E27FC236}">
                          <a16:creationId xmlns:a16="http://schemas.microsoft.com/office/drawing/2014/main" id="{F74B5C54-FD56-4F45-838A-AADC9A6A382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74" name="Group 242">
                      <a:extLst>
                        <a:ext uri="{FF2B5EF4-FFF2-40B4-BE49-F238E27FC236}">
                          <a16:creationId xmlns:a16="http://schemas.microsoft.com/office/drawing/2014/main" id="{F5B4BA00-B22B-478D-9D0D-C5C49C89D1C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892" name="Rectangle 243">
                        <a:extLst>
                          <a:ext uri="{FF2B5EF4-FFF2-40B4-BE49-F238E27FC236}">
                            <a16:creationId xmlns:a16="http://schemas.microsoft.com/office/drawing/2014/main" id="{15D480F7-70B8-482F-9551-5DDBAA57BF9E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93" name="Rectangle 244">
                        <a:extLst>
                          <a:ext uri="{FF2B5EF4-FFF2-40B4-BE49-F238E27FC236}">
                            <a16:creationId xmlns:a16="http://schemas.microsoft.com/office/drawing/2014/main" id="{740A58C6-BC8E-43FF-90C0-9477E84F9C46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875" name="Group 245">
                      <a:extLst>
                        <a:ext uri="{FF2B5EF4-FFF2-40B4-BE49-F238E27FC236}">
                          <a16:creationId xmlns:a16="http://schemas.microsoft.com/office/drawing/2014/main" id="{CD96E55F-1F6E-48A1-BB91-27622965A53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890" name="Rectangle 246">
                        <a:extLst>
                          <a:ext uri="{FF2B5EF4-FFF2-40B4-BE49-F238E27FC236}">
                            <a16:creationId xmlns:a16="http://schemas.microsoft.com/office/drawing/2014/main" id="{A76A15D2-FE0C-4896-823F-B8C5926DAE7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91" name="Rectangle 247">
                        <a:extLst>
                          <a:ext uri="{FF2B5EF4-FFF2-40B4-BE49-F238E27FC236}">
                            <a16:creationId xmlns:a16="http://schemas.microsoft.com/office/drawing/2014/main" id="{0EEC5E2D-2996-4755-BC4A-161E3CB171EF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876" name="Line 248">
                      <a:extLst>
                        <a:ext uri="{FF2B5EF4-FFF2-40B4-BE49-F238E27FC236}">
                          <a16:creationId xmlns:a16="http://schemas.microsoft.com/office/drawing/2014/main" id="{769FCB30-60E2-47FC-B646-6B950E6BA6A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7" name="Line 249">
                      <a:extLst>
                        <a:ext uri="{FF2B5EF4-FFF2-40B4-BE49-F238E27FC236}">
                          <a16:creationId xmlns:a16="http://schemas.microsoft.com/office/drawing/2014/main" id="{4A315F2E-8712-4641-84BD-5EFC48D309B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78" name="Group 250">
                      <a:extLst>
                        <a:ext uri="{FF2B5EF4-FFF2-40B4-BE49-F238E27FC236}">
                          <a16:creationId xmlns:a16="http://schemas.microsoft.com/office/drawing/2014/main" id="{DC675B62-31A6-499C-A1C7-C81AF274D9D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888" name="Rectangle 251">
                        <a:extLst>
                          <a:ext uri="{FF2B5EF4-FFF2-40B4-BE49-F238E27FC236}">
                            <a16:creationId xmlns:a16="http://schemas.microsoft.com/office/drawing/2014/main" id="{33B5F447-E250-4FE2-BF84-589199FC4C0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89" name="Rectangle 252">
                        <a:extLst>
                          <a:ext uri="{FF2B5EF4-FFF2-40B4-BE49-F238E27FC236}">
                            <a16:creationId xmlns:a16="http://schemas.microsoft.com/office/drawing/2014/main" id="{A8341182-167F-4084-9F12-14FA4D09FF31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879" name="Line 253">
                      <a:extLst>
                        <a:ext uri="{FF2B5EF4-FFF2-40B4-BE49-F238E27FC236}">
                          <a16:creationId xmlns:a16="http://schemas.microsoft.com/office/drawing/2014/main" id="{15D936D8-2280-45BB-8968-9A7346AE595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0" name="Line 254">
                      <a:extLst>
                        <a:ext uri="{FF2B5EF4-FFF2-40B4-BE49-F238E27FC236}">
                          <a16:creationId xmlns:a16="http://schemas.microsoft.com/office/drawing/2014/main" id="{14BA9DE8-195C-413A-A054-43874D2EA5C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" name="Line 255">
                      <a:extLst>
                        <a:ext uri="{FF2B5EF4-FFF2-40B4-BE49-F238E27FC236}">
                          <a16:creationId xmlns:a16="http://schemas.microsoft.com/office/drawing/2014/main" id="{74EC5212-ACB5-4BE0-8A16-9F5C8DF28BC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2" name="Line 256">
                      <a:extLst>
                        <a:ext uri="{FF2B5EF4-FFF2-40B4-BE49-F238E27FC236}">
                          <a16:creationId xmlns:a16="http://schemas.microsoft.com/office/drawing/2014/main" id="{2E9D6E55-DB4F-491B-A2AC-533265A9E39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3" name="Line 257">
                      <a:extLst>
                        <a:ext uri="{FF2B5EF4-FFF2-40B4-BE49-F238E27FC236}">
                          <a16:creationId xmlns:a16="http://schemas.microsoft.com/office/drawing/2014/main" id="{74DA3122-194E-4238-BB6C-77DF51348EE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4" name="Line 258">
                      <a:extLst>
                        <a:ext uri="{FF2B5EF4-FFF2-40B4-BE49-F238E27FC236}">
                          <a16:creationId xmlns:a16="http://schemas.microsoft.com/office/drawing/2014/main" id="{3E10177F-5F51-4B59-AA5F-0D3A93296E9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5" name="Line 259">
                      <a:extLst>
                        <a:ext uri="{FF2B5EF4-FFF2-40B4-BE49-F238E27FC236}">
                          <a16:creationId xmlns:a16="http://schemas.microsoft.com/office/drawing/2014/main" id="{C4875209-E7DF-4CFA-885B-C1C4ED4730B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6" name="Line 260">
                      <a:extLst>
                        <a:ext uri="{FF2B5EF4-FFF2-40B4-BE49-F238E27FC236}">
                          <a16:creationId xmlns:a16="http://schemas.microsoft.com/office/drawing/2014/main" id="{2A39D98F-F8BD-48BF-B334-531438B8377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7" name="Line 261">
                      <a:extLst>
                        <a:ext uri="{FF2B5EF4-FFF2-40B4-BE49-F238E27FC236}">
                          <a16:creationId xmlns:a16="http://schemas.microsoft.com/office/drawing/2014/main" id="{0D422F99-06BB-42D4-936A-7FBBAC01A41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71" name="Group 414">
                  <a:extLst>
                    <a:ext uri="{FF2B5EF4-FFF2-40B4-BE49-F238E27FC236}">
                      <a16:creationId xmlns:a16="http://schemas.microsoft.com/office/drawing/2014/main" id="{0A382F93-0676-4E9A-9C7F-9F30AD904E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" y="2389"/>
                  <a:ext cx="982" cy="395"/>
                  <a:chOff x="248" y="2389"/>
                  <a:chExt cx="982" cy="395"/>
                </a:xfrm>
              </p:grpSpPr>
              <p:grpSp>
                <p:nvGrpSpPr>
                  <p:cNvPr id="772" name="Group 415">
                    <a:extLst>
                      <a:ext uri="{FF2B5EF4-FFF2-40B4-BE49-F238E27FC236}">
                        <a16:creationId xmlns:a16="http://schemas.microsoft.com/office/drawing/2014/main" id="{853D758B-EFF6-4BAB-8250-8D9225E83B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8" y="2658"/>
                    <a:ext cx="982" cy="126"/>
                    <a:chOff x="-468" y="1821"/>
                    <a:chExt cx="2204" cy="322"/>
                  </a:xfrm>
                </p:grpSpPr>
                <p:sp>
                  <p:nvSpPr>
                    <p:cNvPr id="847" name="Oval 416">
                      <a:extLst>
                        <a:ext uri="{FF2B5EF4-FFF2-40B4-BE49-F238E27FC236}">
                          <a16:creationId xmlns:a16="http://schemas.microsoft.com/office/drawing/2014/main" id="{39235152-15E0-44CC-A4DD-49A542130E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2" y="1826"/>
                      <a:ext cx="2190" cy="31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CC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48" name="Oval 417">
                      <a:extLst>
                        <a:ext uri="{FF2B5EF4-FFF2-40B4-BE49-F238E27FC236}">
                          <a16:creationId xmlns:a16="http://schemas.microsoft.com/office/drawing/2014/main" id="{2F65EF2A-8976-43B9-8EEE-77682BC6DD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468" y="1821"/>
                      <a:ext cx="2204" cy="316"/>
                    </a:xfrm>
                    <a:prstGeom prst="ellipse">
                      <a:avLst/>
                    </a:prstGeom>
                    <a:solidFill>
                      <a:srgbClr val="DBFF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>
                                <a:alpha val="50000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773" name="Group 188">
                    <a:extLst>
                      <a:ext uri="{FF2B5EF4-FFF2-40B4-BE49-F238E27FC236}">
                        <a16:creationId xmlns:a16="http://schemas.microsoft.com/office/drawing/2014/main" id="{FF5C3978-56AA-4C21-983F-EF5ED1586C3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1" y="2389"/>
                    <a:ext cx="177" cy="328"/>
                    <a:chOff x="4850" y="1255"/>
                    <a:chExt cx="303" cy="873"/>
                  </a:xfrm>
                </p:grpSpPr>
                <p:grpSp>
                  <p:nvGrpSpPr>
                    <p:cNvPr id="774" name="Group 189">
                      <a:extLst>
                        <a:ext uri="{FF2B5EF4-FFF2-40B4-BE49-F238E27FC236}">
                          <a16:creationId xmlns:a16="http://schemas.microsoft.com/office/drawing/2014/main" id="{76218C5A-4D10-4FED-B331-0036B72A270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55"/>
                      <a:ext cx="303" cy="873"/>
                      <a:chOff x="4850" y="1255"/>
                      <a:chExt cx="303" cy="873"/>
                    </a:xfrm>
                  </p:grpSpPr>
                  <p:sp>
                    <p:nvSpPr>
                      <p:cNvPr id="823" name="Line 190">
                        <a:extLst>
                          <a:ext uri="{FF2B5EF4-FFF2-40B4-BE49-F238E27FC236}">
                            <a16:creationId xmlns:a16="http://schemas.microsoft.com/office/drawing/2014/main" id="{A7C3C384-73EA-4DE2-9ACC-0429794ECF3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24" name="Line 191">
                        <a:extLst>
                          <a:ext uri="{FF2B5EF4-FFF2-40B4-BE49-F238E27FC236}">
                            <a16:creationId xmlns:a16="http://schemas.microsoft.com/office/drawing/2014/main" id="{D128463C-822E-4851-9EEB-74D714AC2ED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36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25" name="Line 192">
                        <a:extLst>
                          <a:ext uri="{FF2B5EF4-FFF2-40B4-BE49-F238E27FC236}">
                            <a16:creationId xmlns:a16="http://schemas.microsoft.com/office/drawing/2014/main" id="{0F2BDD3A-8514-40CD-A33B-D076C9F0FA0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293"/>
                        <a:ext cx="1" cy="834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26" name="Line 193">
                        <a:extLst>
                          <a:ext uri="{FF2B5EF4-FFF2-40B4-BE49-F238E27FC236}">
                            <a16:creationId xmlns:a16="http://schemas.microsoft.com/office/drawing/2014/main" id="{4625F86D-E18D-4A70-B1A6-FCCDE2ADD88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850" y="1397"/>
                        <a:ext cx="296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27" name="Group 194">
                        <a:extLst>
                          <a:ext uri="{FF2B5EF4-FFF2-40B4-BE49-F238E27FC236}">
                            <a16:creationId xmlns:a16="http://schemas.microsoft.com/office/drawing/2014/main" id="{9E39E714-8F8E-4165-8467-C87AD334ADF6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850" y="1293"/>
                        <a:ext cx="48" cy="293"/>
                        <a:chOff x="4850" y="1293"/>
                        <a:chExt cx="48" cy="293"/>
                      </a:xfrm>
                    </p:grpSpPr>
                    <p:sp>
                      <p:nvSpPr>
                        <p:cNvPr id="845" name="Rectangle 195">
                          <a:extLst>
                            <a:ext uri="{FF2B5EF4-FFF2-40B4-BE49-F238E27FC236}">
                              <a16:creationId xmlns:a16="http://schemas.microsoft.com/office/drawing/2014/main" id="{5605FFB2-D05F-4B70-88A0-2BD7E977F4C7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846" name="Rectangle 196">
                          <a:extLst>
                            <a:ext uri="{FF2B5EF4-FFF2-40B4-BE49-F238E27FC236}">
                              <a16:creationId xmlns:a16="http://schemas.microsoft.com/office/drawing/2014/main" id="{958FC777-45A8-45B3-8F65-97DDB03CC204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50" y="1293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828" name="Group 197">
                        <a:extLst>
                          <a:ext uri="{FF2B5EF4-FFF2-40B4-BE49-F238E27FC236}">
                            <a16:creationId xmlns:a16="http://schemas.microsoft.com/office/drawing/2014/main" id="{C663B579-1664-47E3-82DE-4115C8954C96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5105" y="1295"/>
                        <a:ext cx="48" cy="293"/>
                        <a:chOff x="5105" y="1295"/>
                        <a:chExt cx="48" cy="293"/>
                      </a:xfrm>
                    </p:grpSpPr>
                    <p:sp>
                      <p:nvSpPr>
                        <p:cNvPr id="843" name="Rectangle 198">
                          <a:extLst>
                            <a:ext uri="{FF2B5EF4-FFF2-40B4-BE49-F238E27FC236}">
                              <a16:creationId xmlns:a16="http://schemas.microsoft.com/office/drawing/2014/main" id="{CD8C00E2-FF15-4F19-B2F8-6DFA50F476D6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844" name="Rectangle 199">
                          <a:extLst>
                            <a:ext uri="{FF2B5EF4-FFF2-40B4-BE49-F238E27FC236}">
                              <a16:creationId xmlns:a16="http://schemas.microsoft.com/office/drawing/2014/main" id="{CFA57A48-33D7-4799-AE40-3073097995C6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105" y="129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829" name="Line 200">
                        <a:extLst>
                          <a:ext uri="{FF2B5EF4-FFF2-40B4-BE49-F238E27FC236}">
                            <a16:creationId xmlns:a16="http://schemas.microsoft.com/office/drawing/2014/main" id="{814D2292-DE49-437C-8E3A-CBF9B5AD6BC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293"/>
                        <a:ext cx="63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0" name="Line 201">
                        <a:extLst>
                          <a:ext uri="{FF2B5EF4-FFF2-40B4-BE49-F238E27FC236}">
                            <a16:creationId xmlns:a16="http://schemas.microsoft.com/office/drawing/2014/main" id="{81CB149E-8B9A-425F-AC27-B97572C6DCD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24" y="2127"/>
                        <a:ext cx="157" cy="1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31" name="Group 202">
                        <a:extLst>
                          <a:ext uri="{FF2B5EF4-FFF2-40B4-BE49-F238E27FC236}">
                            <a16:creationId xmlns:a16="http://schemas.microsoft.com/office/drawing/2014/main" id="{B683F687-A05D-4071-AD75-4D8A7ECB1D19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4948" y="1255"/>
                        <a:ext cx="48" cy="293"/>
                        <a:chOff x="4948" y="1255"/>
                        <a:chExt cx="48" cy="293"/>
                      </a:xfrm>
                    </p:grpSpPr>
                    <p:sp>
                      <p:nvSpPr>
                        <p:cNvPr id="841" name="Rectangle 203">
                          <a:extLst>
                            <a:ext uri="{FF2B5EF4-FFF2-40B4-BE49-F238E27FC236}">
                              <a16:creationId xmlns:a16="http://schemas.microsoft.com/office/drawing/2014/main" id="{7EDCC05E-99A8-4AEC-97B5-1FDBE0994376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solidFill>
                          <a:srgbClr val="DAD3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842" name="Rectangle 204">
                          <a:extLst>
                            <a:ext uri="{FF2B5EF4-FFF2-40B4-BE49-F238E27FC236}">
                              <a16:creationId xmlns:a16="http://schemas.microsoft.com/office/drawing/2014/main" id="{66FE57B5-CDC5-4971-B583-D0782010A0BD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948" y="1255"/>
                          <a:ext cx="48" cy="293"/>
                        </a:xfrm>
                        <a:prstGeom prst="rect">
                          <a:avLst/>
                        </a:prstGeom>
                        <a:noFill/>
                        <a:ln w="9525" cap="rnd">
                          <a:solidFill>
                            <a:srgbClr val="003258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0A9D4"/>
                            </a:buClr>
                            <a:buFont typeface="Arial" panose="020B0604020202020204" pitchFamily="34" charset="0"/>
                            <a:buChar char="›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92CCE5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-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Font typeface="Ericsson Capital TT" panose="02000503000000020004" pitchFamily="2" charset="0"/>
                            <a:buChar char="›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en-US" altLang="en-US"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832" name="Line 205">
                        <a:extLst>
                          <a:ext uri="{FF2B5EF4-FFF2-40B4-BE49-F238E27FC236}">
                            <a16:creationId xmlns:a16="http://schemas.microsoft.com/office/drawing/2014/main" id="{D974B25A-12C1-4166-9195-012CF74047F6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97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3" name="Line 206">
                        <a:extLst>
                          <a:ext uri="{FF2B5EF4-FFF2-40B4-BE49-F238E27FC236}">
                            <a16:creationId xmlns:a16="http://schemas.microsoft.com/office/drawing/2014/main" id="{94ADB29E-E87B-4E0A-9A9C-990EAB8D627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835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4" name="Line 207">
                        <a:extLst>
                          <a:ext uri="{FF2B5EF4-FFF2-40B4-BE49-F238E27FC236}">
                            <a16:creationId xmlns:a16="http://schemas.microsoft.com/office/drawing/2014/main" id="{E9F3790D-03D2-4D40-9F46-C88BA2EC82F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837"/>
                        <a:ext cx="38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5" name="Line 208">
                        <a:extLst>
                          <a:ext uri="{FF2B5EF4-FFF2-40B4-BE49-F238E27FC236}">
                            <a16:creationId xmlns:a16="http://schemas.microsoft.com/office/drawing/2014/main" id="{2DAF0722-EB41-4C32-AC90-A9BC3A28C0B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973" y="1689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" name="Line 209">
                        <a:extLst>
                          <a:ext uri="{FF2B5EF4-FFF2-40B4-BE49-F238E27FC236}">
                            <a16:creationId xmlns:a16="http://schemas.microsoft.com/office/drawing/2014/main" id="{140E3848-9F10-4B71-AA05-77FA2994881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980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7" name="Line 210">
                        <a:extLst>
                          <a:ext uri="{FF2B5EF4-FFF2-40B4-BE49-F238E27FC236}">
                            <a16:creationId xmlns:a16="http://schemas.microsoft.com/office/drawing/2014/main" id="{401648D9-FB4C-46DE-BBE1-0384BD4BC5B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689"/>
                        <a:ext cx="25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8" name="Line 211">
                        <a:extLst>
                          <a:ext uri="{FF2B5EF4-FFF2-40B4-BE49-F238E27FC236}">
                            <a16:creationId xmlns:a16="http://schemas.microsoft.com/office/drawing/2014/main" id="{07F618D5-D0E9-41A1-B5A3-DD741703A19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973" y="1548"/>
                        <a:ext cx="38" cy="148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9" name="Line 212">
                        <a:extLst>
                          <a:ext uri="{FF2B5EF4-FFF2-40B4-BE49-F238E27FC236}">
                            <a16:creationId xmlns:a16="http://schemas.microsoft.com/office/drawing/2014/main" id="{29C30E67-CEA1-40C8-A09F-CE03B0965586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011" y="1540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" name="Line 213">
                        <a:extLst>
                          <a:ext uri="{FF2B5EF4-FFF2-40B4-BE49-F238E27FC236}">
                            <a16:creationId xmlns:a16="http://schemas.microsoft.com/office/drawing/2014/main" id="{3C3AEA78-EC62-4E0D-82A1-9414F446BE9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5011" y="1397"/>
                        <a:ext cx="25" cy="149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75" name="Line 214">
                      <a:extLst>
                        <a:ext uri="{FF2B5EF4-FFF2-40B4-BE49-F238E27FC236}">
                          <a16:creationId xmlns:a16="http://schemas.microsoft.com/office/drawing/2014/main" id="{242599E5-A7D4-4E84-8D5A-22C091AC52D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6" name="Line 215">
                      <a:extLst>
                        <a:ext uri="{FF2B5EF4-FFF2-40B4-BE49-F238E27FC236}">
                          <a16:creationId xmlns:a16="http://schemas.microsoft.com/office/drawing/2014/main" id="{0BCD5F4C-185D-440F-9BB1-DF9E84E71AF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7" name="Line 216">
                      <a:extLst>
                        <a:ext uri="{FF2B5EF4-FFF2-40B4-BE49-F238E27FC236}">
                          <a16:creationId xmlns:a16="http://schemas.microsoft.com/office/drawing/2014/main" id="{F73B09D2-408D-4F40-97A0-DD06184B180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8" name="Line 217">
                      <a:extLst>
                        <a:ext uri="{FF2B5EF4-FFF2-40B4-BE49-F238E27FC236}">
                          <a16:creationId xmlns:a16="http://schemas.microsoft.com/office/drawing/2014/main" id="{D3A7586A-8C1D-4F6B-88C2-BABCD61C088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79" name="Group 218">
                      <a:extLst>
                        <a:ext uri="{FF2B5EF4-FFF2-40B4-BE49-F238E27FC236}">
                          <a16:creationId xmlns:a16="http://schemas.microsoft.com/office/drawing/2014/main" id="{894B1633-461D-4071-B2C2-0301A17F23D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821" name="Rectangle 219">
                        <a:extLst>
                          <a:ext uri="{FF2B5EF4-FFF2-40B4-BE49-F238E27FC236}">
                            <a16:creationId xmlns:a16="http://schemas.microsoft.com/office/drawing/2014/main" id="{C8DAFA98-3401-418F-BDCC-036E8DF3E206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22" name="Rectangle 220">
                        <a:extLst>
                          <a:ext uri="{FF2B5EF4-FFF2-40B4-BE49-F238E27FC236}">
                            <a16:creationId xmlns:a16="http://schemas.microsoft.com/office/drawing/2014/main" id="{C463CAAF-9A26-4BCD-A877-6E0A8E1B76CF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80" name="Group 221">
                      <a:extLst>
                        <a:ext uri="{FF2B5EF4-FFF2-40B4-BE49-F238E27FC236}">
                          <a16:creationId xmlns:a16="http://schemas.microsoft.com/office/drawing/2014/main" id="{D55EF8AE-227F-4F4B-9E98-C7C8FCD1029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819" name="Rectangle 222">
                        <a:extLst>
                          <a:ext uri="{FF2B5EF4-FFF2-40B4-BE49-F238E27FC236}">
                            <a16:creationId xmlns:a16="http://schemas.microsoft.com/office/drawing/2014/main" id="{FE82B23F-74FC-4D79-AC07-E6CF17AA7E88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20" name="Rectangle 223">
                        <a:extLst>
                          <a:ext uri="{FF2B5EF4-FFF2-40B4-BE49-F238E27FC236}">
                            <a16:creationId xmlns:a16="http://schemas.microsoft.com/office/drawing/2014/main" id="{E8A03707-E3AB-4B09-ABDE-BADF63A5EB3E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81" name="Line 224">
                      <a:extLst>
                        <a:ext uri="{FF2B5EF4-FFF2-40B4-BE49-F238E27FC236}">
                          <a16:creationId xmlns:a16="http://schemas.microsoft.com/office/drawing/2014/main" id="{4C2ED368-26CF-40D9-A03B-0F6AEE91BE5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2" name="Line 225">
                      <a:extLst>
                        <a:ext uri="{FF2B5EF4-FFF2-40B4-BE49-F238E27FC236}">
                          <a16:creationId xmlns:a16="http://schemas.microsoft.com/office/drawing/2014/main" id="{CB0B388C-1919-4089-B1DB-01C095959D1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83" name="Group 226">
                      <a:extLst>
                        <a:ext uri="{FF2B5EF4-FFF2-40B4-BE49-F238E27FC236}">
                          <a16:creationId xmlns:a16="http://schemas.microsoft.com/office/drawing/2014/main" id="{891B15B2-8F41-468E-A753-DAF166D5C81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817" name="Rectangle 227">
                        <a:extLst>
                          <a:ext uri="{FF2B5EF4-FFF2-40B4-BE49-F238E27FC236}">
                            <a16:creationId xmlns:a16="http://schemas.microsoft.com/office/drawing/2014/main" id="{138192CC-40F2-459D-81CE-3DC5E7128D09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8" name="Rectangle 228">
                        <a:extLst>
                          <a:ext uri="{FF2B5EF4-FFF2-40B4-BE49-F238E27FC236}">
                            <a16:creationId xmlns:a16="http://schemas.microsoft.com/office/drawing/2014/main" id="{AC8C877A-997A-4F6D-9392-05AE9303CB18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84" name="Line 229">
                      <a:extLst>
                        <a:ext uri="{FF2B5EF4-FFF2-40B4-BE49-F238E27FC236}">
                          <a16:creationId xmlns:a16="http://schemas.microsoft.com/office/drawing/2014/main" id="{565C6869-10BC-4AF6-BB11-3D496AA10DB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5" name="Line 230">
                      <a:extLst>
                        <a:ext uri="{FF2B5EF4-FFF2-40B4-BE49-F238E27FC236}">
                          <a16:creationId xmlns:a16="http://schemas.microsoft.com/office/drawing/2014/main" id="{3AD5BDC0-574E-4DC0-8F8D-18B31F7F7D6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6" name="Line 231">
                      <a:extLst>
                        <a:ext uri="{FF2B5EF4-FFF2-40B4-BE49-F238E27FC236}">
                          <a16:creationId xmlns:a16="http://schemas.microsoft.com/office/drawing/2014/main" id="{2067CFE9-0934-404B-875A-BAAD36FB58A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7" name="Line 232">
                      <a:extLst>
                        <a:ext uri="{FF2B5EF4-FFF2-40B4-BE49-F238E27FC236}">
                          <a16:creationId xmlns:a16="http://schemas.microsoft.com/office/drawing/2014/main" id="{91B0B5B6-4456-4B39-8C3A-88FC627C862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8" name="Line 233">
                      <a:extLst>
                        <a:ext uri="{FF2B5EF4-FFF2-40B4-BE49-F238E27FC236}">
                          <a16:creationId xmlns:a16="http://schemas.microsoft.com/office/drawing/2014/main" id="{9B795019-C2B9-459E-B2B6-34AF5143A16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9" name="Line 234">
                      <a:extLst>
                        <a:ext uri="{FF2B5EF4-FFF2-40B4-BE49-F238E27FC236}">
                          <a16:creationId xmlns:a16="http://schemas.microsoft.com/office/drawing/2014/main" id="{99F7BD87-9718-4791-803B-E02F7FC0DE5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0" name="Line 235">
                      <a:extLst>
                        <a:ext uri="{FF2B5EF4-FFF2-40B4-BE49-F238E27FC236}">
                          <a16:creationId xmlns:a16="http://schemas.microsoft.com/office/drawing/2014/main" id="{A3097261-AC9E-4A65-B949-C812BEA2559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1" name="Line 236">
                      <a:extLst>
                        <a:ext uri="{FF2B5EF4-FFF2-40B4-BE49-F238E27FC236}">
                          <a16:creationId xmlns:a16="http://schemas.microsoft.com/office/drawing/2014/main" id="{CF28C623-624F-4D44-B120-374DF811569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2" name="Line 237">
                      <a:extLst>
                        <a:ext uri="{FF2B5EF4-FFF2-40B4-BE49-F238E27FC236}">
                          <a16:creationId xmlns:a16="http://schemas.microsoft.com/office/drawing/2014/main" id="{EA88A8FC-62DA-43B9-B535-B6A2E1ADCF9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3" name="Line 238">
                      <a:extLst>
                        <a:ext uri="{FF2B5EF4-FFF2-40B4-BE49-F238E27FC236}">
                          <a16:creationId xmlns:a16="http://schemas.microsoft.com/office/drawing/2014/main" id="{4E901417-05FC-47D8-AFE0-0D37CF056CF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4" name="Line 239">
                      <a:extLst>
                        <a:ext uri="{FF2B5EF4-FFF2-40B4-BE49-F238E27FC236}">
                          <a16:creationId xmlns:a16="http://schemas.microsoft.com/office/drawing/2014/main" id="{ABDE48D0-9967-4294-B5E1-15539F14B45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36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5" name="Line 240">
                      <a:extLst>
                        <a:ext uri="{FF2B5EF4-FFF2-40B4-BE49-F238E27FC236}">
                          <a16:creationId xmlns:a16="http://schemas.microsoft.com/office/drawing/2014/main" id="{A3900C4C-D399-4683-A17B-78B0CF3E1A0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293"/>
                      <a:ext cx="1" cy="834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6" name="Line 241">
                      <a:extLst>
                        <a:ext uri="{FF2B5EF4-FFF2-40B4-BE49-F238E27FC236}">
                          <a16:creationId xmlns:a16="http://schemas.microsoft.com/office/drawing/2014/main" id="{40E9F945-6CBF-4F86-A2EA-71790D1FFAC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850" y="1397"/>
                      <a:ext cx="296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97" name="Group 242">
                      <a:extLst>
                        <a:ext uri="{FF2B5EF4-FFF2-40B4-BE49-F238E27FC236}">
                          <a16:creationId xmlns:a16="http://schemas.microsoft.com/office/drawing/2014/main" id="{BD43F52A-2984-49D0-8DF0-E465F34F7BB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50" y="1293"/>
                      <a:ext cx="48" cy="293"/>
                      <a:chOff x="4850" y="1293"/>
                      <a:chExt cx="48" cy="293"/>
                    </a:xfrm>
                  </p:grpSpPr>
                  <p:sp>
                    <p:nvSpPr>
                      <p:cNvPr id="815" name="Rectangle 243">
                        <a:extLst>
                          <a:ext uri="{FF2B5EF4-FFF2-40B4-BE49-F238E27FC236}">
                            <a16:creationId xmlns:a16="http://schemas.microsoft.com/office/drawing/2014/main" id="{2132C9CE-F08E-4EE4-AA0B-5D59E30E9395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6" name="Rectangle 244">
                        <a:extLst>
                          <a:ext uri="{FF2B5EF4-FFF2-40B4-BE49-F238E27FC236}">
                            <a16:creationId xmlns:a16="http://schemas.microsoft.com/office/drawing/2014/main" id="{D3E8DE26-4346-489E-8357-6C0812929DF1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50" y="1293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98" name="Group 245">
                      <a:extLst>
                        <a:ext uri="{FF2B5EF4-FFF2-40B4-BE49-F238E27FC236}">
                          <a16:creationId xmlns:a16="http://schemas.microsoft.com/office/drawing/2014/main" id="{5851BB1D-359A-4949-A2CF-8CAC255B877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105" y="1295"/>
                      <a:ext cx="48" cy="293"/>
                      <a:chOff x="5105" y="1295"/>
                      <a:chExt cx="48" cy="293"/>
                    </a:xfrm>
                  </p:grpSpPr>
                  <p:sp>
                    <p:nvSpPr>
                      <p:cNvPr id="813" name="Rectangle 246">
                        <a:extLst>
                          <a:ext uri="{FF2B5EF4-FFF2-40B4-BE49-F238E27FC236}">
                            <a16:creationId xmlns:a16="http://schemas.microsoft.com/office/drawing/2014/main" id="{F153F821-7725-4BB9-9D48-ECC00B3E9481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4" name="Rectangle 247">
                        <a:extLst>
                          <a:ext uri="{FF2B5EF4-FFF2-40B4-BE49-F238E27FC236}">
                            <a16:creationId xmlns:a16="http://schemas.microsoft.com/office/drawing/2014/main" id="{A2D6671A-C875-4A99-B8EB-ED6A34D60AC8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05" y="129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99" name="Line 248">
                      <a:extLst>
                        <a:ext uri="{FF2B5EF4-FFF2-40B4-BE49-F238E27FC236}">
                          <a16:creationId xmlns:a16="http://schemas.microsoft.com/office/drawing/2014/main" id="{78278CD3-0357-42D3-8535-4F43AA6EA3C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293"/>
                      <a:ext cx="63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0" name="Line 249">
                      <a:extLst>
                        <a:ext uri="{FF2B5EF4-FFF2-40B4-BE49-F238E27FC236}">
                          <a16:creationId xmlns:a16="http://schemas.microsoft.com/office/drawing/2014/main" id="{3DAE2CD1-E13E-43A4-800E-F45F6915908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24" y="2127"/>
                      <a:ext cx="157" cy="1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01" name="Group 250">
                      <a:extLst>
                        <a:ext uri="{FF2B5EF4-FFF2-40B4-BE49-F238E27FC236}">
                          <a16:creationId xmlns:a16="http://schemas.microsoft.com/office/drawing/2014/main" id="{FE051040-C633-4920-A554-668707B624A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948" y="1255"/>
                      <a:ext cx="48" cy="293"/>
                      <a:chOff x="4948" y="1255"/>
                      <a:chExt cx="48" cy="293"/>
                    </a:xfrm>
                  </p:grpSpPr>
                  <p:sp>
                    <p:nvSpPr>
                      <p:cNvPr id="811" name="Rectangle 251">
                        <a:extLst>
                          <a:ext uri="{FF2B5EF4-FFF2-40B4-BE49-F238E27FC236}">
                            <a16:creationId xmlns:a16="http://schemas.microsoft.com/office/drawing/2014/main" id="{D4C59EE8-CC7F-4352-8C02-C275AD753129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solidFill>
                        <a:srgbClr val="DAD3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2" name="Rectangle 252">
                        <a:extLst>
                          <a:ext uri="{FF2B5EF4-FFF2-40B4-BE49-F238E27FC236}">
                            <a16:creationId xmlns:a16="http://schemas.microsoft.com/office/drawing/2014/main" id="{81ABD7F1-D5CD-47B1-9D0A-6CAC083C4CE9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948" y="1255"/>
                        <a:ext cx="48" cy="293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325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0A9D4"/>
                          </a:buClr>
                          <a:buFont typeface="Arial" panose="020B0604020202020204" pitchFamily="34" charset="0"/>
                          <a:buChar char="›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92CCE5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-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Font typeface="Ericsson Capital TT" panose="02000503000000020004" pitchFamily="2" charset="0"/>
                          <a:buChar char="›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en-US" altLang="en-US"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802" name="Line 253">
                      <a:extLst>
                        <a:ext uri="{FF2B5EF4-FFF2-40B4-BE49-F238E27FC236}">
                          <a16:creationId xmlns:a16="http://schemas.microsoft.com/office/drawing/2014/main" id="{031D4BCF-A565-4F9D-A8EC-915918354A1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97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3" name="Line 254">
                      <a:extLst>
                        <a:ext uri="{FF2B5EF4-FFF2-40B4-BE49-F238E27FC236}">
                          <a16:creationId xmlns:a16="http://schemas.microsoft.com/office/drawing/2014/main" id="{F1CD3D4F-A097-4701-AAE6-3CC0BD8EB2F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835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4" name="Line 255">
                      <a:extLst>
                        <a:ext uri="{FF2B5EF4-FFF2-40B4-BE49-F238E27FC236}">
                          <a16:creationId xmlns:a16="http://schemas.microsoft.com/office/drawing/2014/main" id="{9BDE882F-DFA6-4217-A08A-602D02395C6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837"/>
                      <a:ext cx="38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5" name="Line 256">
                      <a:extLst>
                        <a:ext uri="{FF2B5EF4-FFF2-40B4-BE49-F238E27FC236}">
                          <a16:creationId xmlns:a16="http://schemas.microsoft.com/office/drawing/2014/main" id="{1D4A227D-C940-4D38-90D7-95671D2130D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973" y="1689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6" name="Line 257">
                      <a:extLst>
                        <a:ext uri="{FF2B5EF4-FFF2-40B4-BE49-F238E27FC236}">
                          <a16:creationId xmlns:a16="http://schemas.microsoft.com/office/drawing/2014/main" id="{78108042-AF96-4F52-B3C1-9F3004A9E6E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980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7" name="Line 258">
                      <a:extLst>
                        <a:ext uri="{FF2B5EF4-FFF2-40B4-BE49-F238E27FC236}">
                          <a16:creationId xmlns:a16="http://schemas.microsoft.com/office/drawing/2014/main" id="{C81AF006-F7B5-4B04-BD16-9F6A0F5CE21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689"/>
                      <a:ext cx="25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8" name="Line 259">
                      <a:extLst>
                        <a:ext uri="{FF2B5EF4-FFF2-40B4-BE49-F238E27FC236}">
                          <a16:creationId xmlns:a16="http://schemas.microsoft.com/office/drawing/2014/main" id="{B93A7620-46DA-4675-828B-6CDC10277BE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973" y="1548"/>
                      <a:ext cx="38" cy="14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9" name="Line 260">
                      <a:extLst>
                        <a:ext uri="{FF2B5EF4-FFF2-40B4-BE49-F238E27FC236}">
                          <a16:creationId xmlns:a16="http://schemas.microsoft.com/office/drawing/2014/main" id="{F7D654CB-BB90-4647-B161-655F0318C94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11" y="1540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0" name="Line 261">
                      <a:extLst>
                        <a:ext uri="{FF2B5EF4-FFF2-40B4-BE49-F238E27FC236}">
                          <a16:creationId xmlns:a16="http://schemas.microsoft.com/office/drawing/2014/main" id="{C6ECBE33-7D21-4B8B-A3EF-64CCFDE5B78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11" y="1397"/>
                      <a:ext cx="25" cy="149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325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pic>
            <p:nvPicPr>
              <p:cNvPr id="761" name="Picture 492" descr="sony-ericsson-xperia-x10-side">
                <a:extLst>
                  <a:ext uri="{FF2B5EF4-FFF2-40B4-BE49-F238E27FC236}">
                    <a16:creationId xmlns:a16="http://schemas.microsoft.com/office/drawing/2014/main" id="{195058B5-8FB0-46C0-AE12-F53E7B8B6F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" y="2640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2" name="Picture 493" descr="sony-ericsson-xperia-x10-side">
                <a:extLst>
                  <a:ext uri="{FF2B5EF4-FFF2-40B4-BE49-F238E27FC236}">
                    <a16:creationId xmlns:a16="http://schemas.microsoft.com/office/drawing/2014/main" id="{42E54333-4087-43C6-83E7-BE5495F94B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" y="2662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3" name="Picture 494" descr="sony-ericsson-xperia-x10-side">
                <a:extLst>
                  <a:ext uri="{FF2B5EF4-FFF2-40B4-BE49-F238E27FC236}">
                    <a16:creationId xmlns:a16="http://schemas.microsoft.com/office/drawing/2014/main" id="{840037F6-B035-4102-A4E9-C79B1A5D13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" y="2514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4" name="Picture 495" descr="sony-ericsson-xperia-x10-side">
                <a:extLst>
                  <a:ext uri="{FF2B5EF4-FFF2-40B4-BE49-F238E27FC236}">
                    <a16:creationId xmlns:a16="http://schemas.microsoft.com/office/drawing/2014/main" id="{15705751-899E-4136-A2AF-53A4F04FA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6" y="2653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5" name="Picture 496" descr="sony-ericsson-xperia-x10-side">
                <a:extLst>
                  <a:ext uri="{FF2B5EF4-FFF2-40B4-BE49-F238E27FC236}">
                    <a16:creationId xmlns:a16="http://schemas.microsoft.com/office/drawing/2014/main" id="{50A83EEC-D1D2-4643-A60A-52BE96ABC8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0" y="2513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6" name="Picture 497" descr="sony-ericsson-xperia-x10-side">
                <a:extLst>
                  <a:ext uri="{FF2B5EF4-FFF2-40B4-BE49-F238E27FC236}">
                    <a16:creationId xmlns:a16="http://schemas.microsoft.com/office/drawing/2014/main" id="{C8A6ECFB-FC5B-4AA3-ABFD-A3A7B84671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0" y="2640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7" name="Picture 498" descr="sony-ericsson-xperia-x10-side">
                <a:extLst>
                  <a:ext uri="{FF2B5EF4-FFF2-40B4-BE49-F238E27FC236}">
                    <a16:creationId xmlns:a16="http://schemas.microsoft.com/office/drawing/2014/main" id="{87DB9082-71F9-4827-B0D3-C34F149025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5" y="2644"/>
                <a:ext cx="104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8" name="AutoShape 499">
                <a:extLst>
                  <a:ext uri="{FF2B5EF4-FFF2-40B4-BE49-F238E27FC236}">
                    <a16:creationId xmlns:a16="http://schemas.microsoft.com/office/drawing/2014/main" id="{60C30DDC-5CFA-4FBE-90B2-CEAC69BA6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" y="2251"/>
                <a:ext cx="1135" cy="245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>
                <a:lvl1pPr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59" name="Text Box 588">
              <a:extLst>
                <a:ext uri="{FF2B5EF4-FFF2-40B4-BE49-F238E27FC236}">
                  <a16:creationId xmlns:a16="http://schemas.microsoft.com/office/drawing/2014/main" id="{DD66749F-C8C7-47AD-83A8-C60627055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2788" y="2663825"/>
              <a:ext cx="830262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srgbClr val="FF0000"/>
                  </a:solidFill>
                </a:rPr>
                <a:t>coordination</a:t>
              </a: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22934630-E1EC-4AA5-8583-1237E0609AC2}"/>
              </a:ext>
            </a:extLst>
          </p:cNvPr>
          <p:cNvGrpSpPr/>
          <p:nvPr/>
        </p:nvGrpSpPr>
        <p:grpSpPr>
          <a:xfrm>
            <a:off x="728210" y="4025445"/>
            <a:ext cx="1770062" cy="1812925"/>
            <a:chOff x="401638" y="4537075"/>
            <a:chExt cx="1770062" cy="1812925"/>
          </a:xfrm>
        </p:grpSpPr>
        <p:grpSp>
          <p:nvGrpSpPr>
            <p:cNvPr id="1298" name="Group 46">
              <a:extLst>
                <a:ext uri="{FF2B5EF4-FFF2-40B4-BE49-F238E27FC236}">
                  <a16:creationId xmlns:a16="http://schemas.microsoft.com/office/drawing/2014/main" id="{90904553-5EE5-4676-BD35-0A2C1E74B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638" y="4537075"/>
              <a:ext cx="1739900" cy="1420813"/>
              <a:chOff x="2165" y="1659"/>
              <a:chExt cx="1096" cy="895"/>
            </a:xfrm>
          </p:grpSpPr>
          <p:grpSp>
            <p:nvGrpSpPr>
              <p:cNvPr id="1300" name="Group 47">
                <a:extLst>
                  <a:ext uri="{FF2B5EF4-FFF2-40B4-BE49-F238E27FC236}">
                    <a16:creationId xmlns:a16="http://schemas.microsoft.com/office/drawing/2014/main" id="{7EEDAB2E-B7BD-4A38-90CF-C299A961F4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65" y="1843"/>
                <a:ext cx="159" cy="548"/>
                <a:chOff x="1854" y="2738"/>
                <a:chExt cx="113" cy="539"/>
              </a:xfrm>
            </p:grpSpPr>
            <p:sp>
              <p:nvSpPr>
                <p:cNvPr id="1330" name="Freeform 48">
                  <a:extLst>
                    <a:ext uri="{FF2B5EF4-FFF2-40B4-BE49-F238E27FC236}">
                      <a16:creationId xmlns:a16="http://schemas.microsoft.com/office/drawing/2014/main" id="{7D27009D-3792-4541-B1A4-C375D3920AA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" name="Freeform 49">
                  <a:extLst>
                    <a:ext uri="{FF2B5EF4-FFF2-40B4-BE49-F238E27FC236}">
                      <a16:creationId xmlns:a16="http://schemas.microsoft.com/office/drawing/2014/main" id="{4F20D66F-4F7C-43A9-8F03-9FDE3FF16C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3202"/>
                  <a:ext cx="113" cy="36"/>
                </a:xfrm>
                <a:custGeom>
                  <a:avLst/>
                  <a:gdLst>
                    <a:gd name="T0" fmla="*/ 0 w 113"/>
                    <a:gd name="T1" fmla="*/ 36 h 36"/>
                    <a:gd name="T2" fmla="*/ 57 w 113"/>
                    <a:gd name="T3" fmla="*/ 0 h 36"/>
                    <a:gd name="T4" fmla="*/ 113 w 113"/>
                    <a:gd name="T5" fmla="*/ 36 h 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3" h="36">
                      <a:moveTo>
                        <a:pt x="0" y="36"/>
                      </a:moveTo>
                      <a:lnTo>
                        <a:pt x="57" y="0"/>
                      </a:lnTo>
                      <a:lnTo>
                        <a:pt x="11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" name="Freeform 50">
                  <a:extLst>
                    <a:ext uri="{FF2B5EF4-FFF2-40B4-BE49-F238E27FC236}">
                      <a16:creationId xmlns:a16="http://schemas.microsoft.com/office/drawing/2014/main" id="{A7215CB3-F2AA-4C0C-A517-FA291670F8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24"/>
                  <a:ext cx="113" cy="453"/>
                </a:xfrm>
                <a:custGeom>
                  <a:avLst/>
                  <a:gdLst>
                    <a:gd name="T0" fmla="*/ 57 w 113"/>
                    <a:gd name="T1" fmla="*/ 0 h 453"/>
                    <a:gd name="T2" fmla="*/ 57 w 113"/>
                    <a:gd name="T3" fmla="*/ 453 h 453"/>
                    <a:gd name="T4" fmla="*/ 0 w 113"/>
                    <a:gd name="T5" fmla="*/ 414 h 453"/>
                    <a:gd name="T6" fmla="*/ 57 w 113"/>
                    <a:gd name="T7" fmla="*/ 0 h 453"/>
                    <a:gd name="T8" fmla="*/ 113 w 113"/>
                    <a:gd name="T9" fmla="*/ 414 h 453"/>
                    <a:gd name="T10" fmla="*/ 57 w 113"/>
                    <a:gd name="T11" fmla="*/ 453 h 4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3" h="453">
                      <a:moveTo>
                        <a:pt x="57" y="0"/>
                      </a:moveTo>
                      <a:lnTo>
                        <a:pt x="57" y="453"/>
                      </a:lnTo>
                      <a:lnTo>
                        <a:pt x="0" y="414"/>
                      </a:lnTo>
                      <a:lnTo>
                        <a:pt x="57" y="0"/>
                      </a:lnTo>
                      <a:lnTo>
                        <a:pt x="113" y="414"/>
                      </a:lnTo>
                      <a:lnTo>
                        <a:pt x="57" y="45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" name="Freeform 51">
                  <a:extLst>
                    <a:ext uri="{FF2B5EF4-FFF2-40B4-BE49-F238E27FC236}">
                      <a16:creationId xmlns:a16="http://schemas.microsoft.com/office/drawing/2014/main" id="{35FDFD55-34BE-4BBC-896F-5659525EE69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8" y="2928"/>
                  <a:ext cx="27" cy="9"/>
                </a:xfrm>
                <a:custGeom>
                  <a:avLst/>
                  <a:gdLst>
                    <a:gd name="T0" fmla="*/ 0 w 27"/>
                    <a:gd name="T1" fmla="*/ 0 h 9"/>
                    <a:gd name="T2" fmla="*/ 13 w 27"/>
                    <a:gd name="T3" fmla="*/ 9 h 9"/>
                    <a:gd name="T4" fmla="*/ 27 w 27"/>
                    <a:gd name="T5" fmla="*/ 0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3" y="9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" name="Freeform 52">
                  <a:extLst>
                    <a:ext uri="{FF2B5EF4-FFF2-40B4-BE49-F238E27FC236}">
                      <a16:creationId xmlns:a16="http://schemas.microsoft.com/office/drawing/2014/main" id="{E05C7BEE-AA81-4967-BDD7-834FAAFE13E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2" y="2962"/>
                  <a:ext cx="39" cy="14"/>
                </a:xfrm>
                <a:custGeom>
                  <a:avLst/>
                  <a:gdLst>
                    <a:gd name="T0" fmla="*/ 0 w 39"/>
                    <a:gd name="T1" fmla="*/ 0 h 14"/>
                    <a:gd name="T2" fmla="*/ 19 w 39"/>
                    <a:gd name="T3" fmla="*/ 14 h 14"/>
                    <a:gd name="T4" fmla="*/ 39 w 39"/>
                    <a:gd name="T5" fmla="*/ 0 h 1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14">
                      <a:moveTo>
                        <a:pt x="0" y="0"/>
                      </a:moveTo>
                      <a:lnTo>
                        <a:pt x="19" y="14"/>
                      </a:lnTo>
                      <a:lnTo>
                        <a:pt x="39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" name="Freeform 53">
                  <a:extLst>
                    <a:ext uri="{FF2B5EF4-FFF2-40B4-BE49-F238E27FC236}">
                      <a16:creationId xmlns:a16="http://schemas.microsoft.com/office/drawing/2014/main" id="{8AB123CA-E0F9-4B59-888E-37126888FA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8" y="2997"/>
                  <a:ext cx="47" cy="15"/>
                </a:xfrm>
                <a:custGeom>
                  <a:avLst/>
                  <a:gdLst>
                    <a:gd name="T0" fmla="*/ 0 w 47"/>
                    <a:gd name="T1" fmla="*/ 0 h 15"/>
                    <a:gd name="T2" fmla="*/ 23 w 47"/>
                    <a:gd name="T3" fmla="*/ 15 h 15"/>
                    <a:gd name="T4" fmla="*/ 47 w 47"/>
                    <a:gd name="T5" fmla="*/ 0 h 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7" h="15">
                      <a:moveTo>
                        <a:pt x="0" y="0"/>
                      </a:moveTo>
                      <a:lnTo>
                        <a:pt x="23" y="15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" name="Freeform 54">
                  <a:extLst>
                    <a:ext uri="{FF2B5EF4-FFF2-40B4-BE49-F238E27FC236}">
                      <a16:creationId xmlns:a16="http://schemas.microsoft.com/office/drawing/2014/main" id="{6CA04AD9-752A-4AFA-B3FF-512561C85A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3" y="3031"/>
                  <a:ext cx="57" cy="19"/>
                </a:xfrm>
                <a:custGeom>
                  <a:avLst/>
                  <a:gdLst>
                    <a:gd name="T0" fmla="*/ 0 w 57"/>
                    <a:gd name="T1" fmla="*/ 0 h 19"/>
                    <a:gd name="T2" fmla="*/ 28 w 57"/>
                    <a:gd name="T3" fmla="*/ 19 h 19"/>
                    <a:gd name="T4" fmla="*/ 57 w 57"/>
                    <a:gd name="T5" fmla="*/ 0 h 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19">
                      <a:moveTo>
                        <a:pt x="0" y="0"/>
                      </a:moveTo>
                      <a:lnTo>
                        <a:pt x="28" y="19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" name="Freeform 55">
                  <a:extLst>
                    <a:ext uri="{FF2B5EF4-FFF2-40B4-BE49-F238E27FC236}">
                      <a16:creationId xmlns:a16="http://schemas.microsoft.com/office/drawing/2014/main" id="{404B1583-5245-457D-B0F1-5E91B91E01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9" y="3066"/>
                  <a:ext cx="65" cy="23"/>
                </a:xfrm>
                <a:custGeom>
                  <a:avLst/>
                  <a:gdLst>
                    <a:gd name="T0" fmla="*/ 0 w 65"/>
                    <a:gd name="T1" fmla="*/ 0 h 23"/>
                    <a:gd name="T2" fmla="*/ 32 w 65"/>
                    <a:gd name="T3" fmla="*/ 23 h 23"/>
                    <a:gd name="T4" fmla="*/ 65 w 65"/>
                    <a:gd name="T5" fmla="*/ 0 h 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5" h="23">
                      <a:moveTo>
                        <a:pt x="0" y="0"/>
                      </a:moveTo>
                      <a:lnTo>
                        <a:pt x="32" y="23"/>
                      </a:lnTo>
                      <a:lnTo>
                        <a:pt x="6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" name="Freeform 56">
                  <a:extLst>
                    <a:ext uri="{FF2B5EF4-FFF2-40B4-BE49-F238E27FC236}">
                      <a16:creationId xmlns:a16="http://schemas.microsoft.com/office/drawing/2014/main" id="{69ACB9DB-8D94-448C-A621-15F7767C112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3" y="3100"/>
                  <a:ext cx="75" cy="25"/>
                </a:xfrm>
                <a:custGeom>
                  <a:avLst/>
                  <a:gdLst>
                    <a:gd name="T0" fmla="*/ 0 w 75"/>
                    <a:gd name="T1" fmla="*/ 0 h 25"/>
                    <a:gd name="T2" fmla="*/ 38 w 75"/>
                    <a:gd name="T3" fmla="*/ 25 h 25"/>
                    <a:gd name="T4" fmla="*/ 75 w 75"/>
                    <a:gd name="T5" fmla="*/ 0 h 2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5" h="25">
                      <a:moveTo>
                        <a:pt x="0" y="0"/>
                      </a:moveTo>
                      <a:lnTo>
                        <a:pt x="38" y="25"/>
                      </a:lnTo>
                      <a:lnTo>
                        <a:pt x="7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9" name="Freeform 57">
                  <a:extLst>
                    <a:ext uri="{FF2B5EF4-FFF2-40B4-BE49-F238E27FC236}">
                      <a16:creationId xmlns:a16="http://schemas.microsoft.com/office/drawing/2014/main" id="{6CEF93ED-1C20-4A0B-9D5B-EBB75D499B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9" y="3135"/>
                  <a:ext cx="85" cy="29"/>
                </a:xfrm>
                <a:custGeom>
                  <a:avLst/>
                  <a:gdLst>
                    <a:gd name="T0" fmla="*/ 0 w 85"/>
                    <a:gd name="T1" fmla="*/ 0 h 29"/>
                    <a:gd name="T2" fmla="*/ 42 w 85"/>
                    <a:gd name="T3" fmla="*/ 29 h 29"/>
                    <a:gd name="T4" fmla="*/ 85 w 85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5" h="29">
                      <a:moveTo>
                        <a:pt x="0" y="0"/>
                      </a:moveTo>
                      <a:lnTo>
                        <a:pt x="42" y="2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" name="Freeform 58">
                  <a:extLst>
                    <a:ext uri="{FF2B5EF4-FFF2-40B4-BE49-F238E27FC236}">
                      <a16:creationId xmlns:a16="http://schemas.microsoft.com/office/drawing/2014/main" id="{41DAFF65-07EF-48A9-9386-B21F3C250A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3" y="3169"/>
                  <a:ext cx="97" cy="33"/>
                </a:xfrm>
                <a:custGeom>
                  <a:avLst/>
                  <a:gdLst>
                    <a:gd name="T0" fmla="*/ 0 w 97"/>
                    <a:gd name="T1" fmla="*/ 0 h 33"/>
                    <a:gd name="T2" fmla="*/ 48 w 97"/>
                    <a:gd name="T3" fmla="*/ 33 h 33"/>
                    <a:gd name="T4" fmla="*/ 97 w 97"/>
                    <a:gd name="T5" fmla="*/ 0 h 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7" h="33">
                      <a:moveTo>
                        <a:pt x="0" y="0"/>
                      </a:moveTo>
                      <a:lnTo>
                        <a:pt x="48" y="33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" name="Freeform 59">
                  <a:extLst>
                    <a:ext uri="{FF2B5EF4-FFF2-40B4-BE49-F238E27FC236}">
                      <a16:creationId xmlns:a16="http://schemas.microsoft.com/office/drawing/2014/main" id="{D0FA0A61-4011-4165-B5BB-A15FDEFE8A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9" y="3204"/>
                  <a:ext cx="104" cy="34"/>
                </a:xfrm>
                <a:custGeom>
                  <a:avLst/>
                  <a:gdLst>
                    <a:gd name="T0" fmla="*/ 0 w 104"/>
                    <a:gd name="T1" fmla="*/ 0 h 34"/>
                    <a:gd name="T2" fmla="*/ 52 w 104"/>
                    <a:gd name="T3" fmla="*/ 34 h 34"/>
                    <a:gd name="T4" fmla="*/ 104 w 104"/>
                    <a:gd name="T5" fmla="*/ 0 h 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4" h="34">
                      <a:moveTo>
                        <a:pt x="0" y="0"/>
                      </a:moveTo>
                      <a:lnTo>
                        <a:pt x="52" y="3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2" name="Freeform 60">
                  <a:extLst>
                    <a:ext uri="{FF2B5EF4-FFF2-40B4-BE49-F238E27FC236}">
                      <a16:creationId xmlns:a16="http://schemas.microsoft.com/office/drawing/2014/main" id="{3B68E7F6-0A7D-4941-B271-44CDC3BAAEC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" name="Freeform 61">
                  <a:extLst>
                    <a:ext uri="{FF2B5EF4-FFF2-40B4-BE49-F238E27FC236}">
                      <a16:creationId xmlns:a16="http://schemas.microsoft.com/office/drawing/2014/main" id="{9EF606F0-C15E-4609-98A8-9CF05086D7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05"/>
                  <a:ext cx="44" cy="19"/>
                </a:xfrm>
                <a:custGeom>
                  <a:avLst/>
                  <a:gdLst>
                    <a:gd name="T0" fmla="*/ 44 w 44"/>
                    <a:gd name="T1" fmla="*/ 19 h 19"/>
                    <a:gd name="T2" fmla="*/ 15 w 44"/>
                    <a:gd name="T3" fmla="*/ 15 h 19"/>
                    <a:gd name="T4" fmla="*/ 29 w 44"/>
                    <a:gd name="T5" fmla="*/ 2 h 19"/>
                    <a:gd name="T6" fmla="*/ 0 w 44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9">
                      <a:moveTo>
                        <a:pt x="44" y="19"/>
                      </a:moveTo>
                      <a:lnTo>
                        <a:pt x="15" y="15"/>
                      </a:lnTo>
                      <a:lnTo>
                        <a:pt x="29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4" name="Freeform 62">
                  <a:extLst>
                    <a:ext uri="{FF2B5EF4-FFF2-40B4-BE49-F238E27FC236}">
                      <a16:creationId xmlns:a16="http://schemas.microsoft.com/office/drawing/2014/main" id="{2A7B171B-1C9B-4648-8BA0-0FD163BAC0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19" y="2803"/>
                  <a:ext cx="48" cy="23"/>
                </a:xfrm>
                <a:custGeom>
                  <a:avLst/>
                  <a:gdLst>
                    <a:gd name="T0" fmla="*/ 48 w 48"/>
                    <a:gd name="T1" fmla="*/ 2 h 23"/>
                    <a:gd name="T2" fmla="*/ 19 w 48"/>
                    <a:gd name="T3" fmla="*/ 23 h 23"/>
                    <a:gd name="T4" fmla="*/ 29 w 48"/>
                    <a:gd name="T5" fmla="*/ 0 h 23"/>
                    <a:gd name="T6" fmla="*/ 0 w 48"/>
                    <a:gd name="T7" fmla="*/ 2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8" h="23">
                      <a:moveTo>
                        <a:pt x="48" y="2"/>
                      </a:moveTo>
                      <a:lnTo>
                        <a:pt x="19" y="23"/>
                      </a:lnTo>
                      <a:lnTo>
                        <a:pt x="29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" name="Freeform 63">
                  <a:extLst>
                    <a:ext uri="{FF2B5EF4-FFF2-40B4-BE49-F238E27FC236}">
                      <a16:creationId xmlns:a16="http://schemas.microsoft.com/office/drawing/2014/main" id="{78179B87-F8DE-43D4-9F84-51193860DB3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4" y="2738"/>
                  <a:ext cx="15" cy="76"/>
                </a:xfrm>
                <a:custGeom>
                  <a:avLst/>
                  <a:gdLst>
                    <a:gd name="T0" fmla="*/ 7 w 15"/>
                    <a:gd name="T1" fmla="*/ 76 h 76"/>
                    <a:gd name="T2" fmla="*/ 0 w 15"/>
                    <a:gd name="T3" fmla="*/ 28 h 76"/>
                    <a:gd name="T4" fmla="*/ 15 w 15"/>
                    <a:gd name="T5" fmla="*/ 48 h 76"/>
                    <a:gd name="T6" fmla="*/ 7 w 15"/>
                    <a:gd name="T7" fmla="*/ 0 h 7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76">
                      <a:moveTo>
                        <a:pt x="7" y="76"/>
                      </a:moveTo>
                      <a:lnTo>
                        <a:pt x="0" y="28"/>
                      </a:lnTo>
                      <a:lnTo>
                        <a:pt x="15" y="4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01" name="Group 64">
                <a:extLst>
                  <a:ext uri="{FF2B5EF4-FFF2-40B4-BE49-F238E27FC236}">
                    <a16:creationId xmlns:a16="http://schemas.microsoft.com/office/drawing/2014/main" id="{EE37120F-6F28-4DCE-876E-7928CADF57E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102" y="1980"/>
                <a:ext cx="159" cy="548"/>
                <a:chOff x="1854" y="2738"/>
                <a:chExt cx="113" cy="539"/>
              </a:xfrm>
            </p:grpSpPr>
            <p:sp>
              <p:nvSpPr>
                <p:cNvPr id="1314" name="Freeform 65">
                  <a:extLst>
                    <a:ext uri="{FF2B5EF4-FFF2-40B4-BE49-F238E27FC236}">
                      <a16:creationId xmlns:a16="http://schemas.microsoft.com/office/drawing/2014/main" id="{E2777076-B63C-40AE-998D-4463FB3C06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5" name="Freeform 66">
                  <a:extLst>
                    <a:ext uri="{FF2B5EF4-FFF2-40B4-BE49-F238E27FC236}">
                      <a16:creationId xmlns:a16="http://schemas.microsoft.com/office/drawing/2014/main" id="{24CE6606-7384-423D-AFE1-5EC09A77065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3202"/>
                  <a:ext cx="113" cy="36"/>
                </a:xfrm>
                <a:custGeom>
                  <a:avLst/>
                  <a:gdLst>
                    <a:gd name="T0" fmla="*/ 0 w 113"/>
                    <a:gd name="T1" fmla="*/ 36 h 36"/>
                    <a:gd name="T2" fmla="*/ 57 w 113"/>
                    <a:gd name="T3" fmla="*/ 0 h 36"/>
                    <a:gd name="T4" fmla="*/ 113 w 113"/>
                    <a:gd name="T5" fmla="*/ 36 h 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3" h="36">
                      <a:moveTo>
                        <a:pt x="0" y="36"/>
                      </a:moveTo>
                      <a:lnTo>
                        <a:pt x="57" y="0"/>
                      </a:lnTo>
                      <a:lnTo>
                        <a:pt x="11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6" name="Freeform 67">
                  <a:extLst>
                    <a:ext uri="{FF2B5EF4-FFF2-40B4-BE49-F238E27FC236}">
                      <a16:creationId xmlns:a16="http://schemas.microsoft.com/office/drawing/2014/main" id="{F58A84B4-0D8E-4D10-BD17-A145F83863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24"/>
                  <a:ext cx="113" cy="453"/>
                </a:xfrm>
                <a:custGeom>
                  <a:avLst/>
                  <a:gdLst>
                    <a:gd name="T0" fmla="*/ 57 w 113"/>
                    <a:gd name="T1" fmla="*/ 0 h 453"/>
                    <a:gd name="T2" fmla="*/ 57 w 113"/>
                    <a:gd name="T3" fmla="*/ 453 h 453"/>
                    <a:gd name="T4" fmla="*/ 0 w 113"/>
                    <a:gd name="T5" fmla="*/ 414 h 453"/>
                    <a:gd name="T6" fmla="*/ 57 w 113"/>
                    <a:gd name="T7" fmla="*/ 0 h 453"/>
                    <a:gd name="T8" fmla="*/ 113 w 113"/>
                    <a:gd name="T9" fmla="*/ 414 h 453"/>
                    <a:gd name="T10" fmla="*/ 57 w 113"/>
                    <a:gd name="T11" fmla="*/ 453 h 4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3" h="453">
                      <a:moveTo>
                        <a:pt x="57" y="0"/>
                      </a:moveTo>
                      <a:lnTo>
                        <a:pt x="57" y="453"/>
                      </a:lnTo>
                      <a:lnTo>
                        <a:pt x="0" y="414"/>
                      </a:lnTo>
                      <a:lnTo>
                        <a:pt x="57" y="0"/>
                      </a:lnTo>
                      <a:lnTo>
                        <a:pt x="113" y="414"/>
                      </a:lnTo>
                      <a:lnTo>
                        <a:pt x="57" y="45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7" name="Freeform 68">
                  <a:extLst>
                    <a:ext uri="{FF2B5EF4-FFF2-40B4-BE49-F238E27FC236}">
                      <a16:creationId xmlns:a16="http://schemas.microsoft.com/office/drawing/2014/main" id="{1A65255A-0678-4279-8A78-3A0FB6BC25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8" y="2928"/>
                  <a:ext cx="27" cy="9"/>
                </a:xfrm>
                <a:custGeom>
                  <a:avLst/>
                  <a:gdLst>
                    <a:gd name="T0" fmla="*/ 0 w 27"/>
                    <a:gd name="T1" fmla="*/ 0 h 9"/>
                    <a:gd name="T2" fmla="*/ 13 w 27"/>
                    <a:gd name="T3" fmla="*/ 9 h 9"/>
                    <a:gd name="T4" fmla="*/ 27 w 27"/>
                    <a:gd name="T5" fmla="*/ 0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3" y="9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8" name="Freeform 69">
                  <a:extLst>
                    <a:ext uri="{FF2B5EF4-FFF2-40B4-BE49-F238E27FC236}">
                      <a16:creationId xmlns:a16="http://schemas.microsoft.com/office/drawing/2014/main" id="{FD92535D-8620-4504-8334-136C299251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2" y="2962"/>
                  <a:ext cx="39" cy="14"/>
                </a:xfrm>
                <a:custGeom>
                  <a:avLst/>
                  <a:gdLst>
                    <a:gd name="T0" fmla="*/ 0 w 39"/>
                    <a:gd name="T1" fmla="*/ 0 h 14"/>
                    <a:gd name="T2" fmla="*/ 19 w 39"/>
                    <a:gd name="T3" fmla="*/ 14 h 14"/>
                    <a:gd name="T4" fmla="*/ 39 w 39"/>
                    <a:gd name="T5" fmla="*/ 0 h 1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14">
                      <a:moveTo>
                        <a:pt x="0" y="0"/>
                      </a:moveTo>
                      <a:lnTo>
                        <a:pt x="19" y="14"/>
                      </a:lnTo>
                      <a:lnTo>
                        <a:pt x="39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9" name="Freeform 70">
                  <a:extLst>
                    <a:ext uri="{FF2B5EF4-FFF2-40B4-BE49-F238E27FC236}">
                      <a16:creationId xmlns:a16="http://schemas.microsoft.com/office/drawing/2014/main" id="{3DA8D2BB-7486-4791-ADC2-7F3B347475A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8" y="2997"/>
                  <a:ext cx="47" cy="15"/>
                </a:xfrm>
                <a:custGeom>
                  <a:avLst/>
                  <a:gdLst>
                    <a:gd name="T0" fmla="*/ 0 w 47"/>
                    <a:gd name="T1" fmla="*/ 0 h 15"/>
                    <a:gd name="T2" fmla="*/ 23 w 47"/>
                    <a:gd name="T3" fmla="*/ 15 h 15"/>
                    <a:gd name="T4" fmla="*/ 47 w 47"/>
                    <a:gd name="T5" fmla="*/ 0 h 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7" h="15">
                      <a:moveTo>
                        <a:pt x="0" y="0"/>
                      </a:moveTo>
                      <a:lnTo>
                        <a:pt x="23" y="15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0" name="Freeform 71">
                  <a:extLst>
                    <a:ext uri="{FF2B5EF4-FFF2-40B4-BE49-F238E27FC236}">
                      <a16:creationId xmlns:a16="http://schemas.microsoft.com/office/drawing/2014/main" id="{7E1B7AE4-6FE0-4639-B06F-AA126D9A33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3" y="3031"/>
                  <a:ext cx="57" cy="19"/>
                </a:xfrm>
                <a:custGeom>
                  <a:avLst/>
                  <a:gdLst>
                    <a:gd name="T0" fmla="*/ 0 w 57"/>
                    <a:gd name="T1" fmla="*/ 0 h 19"/>
                    <a:gd name="T2" fmla="*/ 28 w 57"/>
                    <a:gd name="T3" fmla="*/ 19 h 19"/>
                    <a:gd name="T4" fmla="*/ 57 w 57"/>
                    <a:gd name="T5" fmla="*/ 0 h 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19">
                      <a:moveTo>
                        <a:pt x="0" y="0"/>
                      </a:moveTo>
                      <a:lnTo>
                        <a:pt x="28" y="19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1" name="Freeform 72">
                  <a:extLst>
                    <a:ext uri="{FF2B5EF4-FFF2-40B4-BE49-F238E27FC236}">
                      <a16:creationId xmlns:a16="http://schemas.microsoft.com/office/drawing/2014/main" id="{F488186F-CEF2-433A-9C23-25236252A7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9" y="3066"/>
                  <a:ext cx="65" cy="23"/>
                </a:xfrm>
                <a:custGeom>
                  <a:avLst/>
                  <a:gdLst>
                    <a:gd name="T0" fmla="*/ 0 w 65"/>
                    <a:gd name="T1" fmla="*/ 0 h 23"/>
                    <a:gd name="T2" fmla="*/ 32 w 65"/>
                    <a:gd name="T3" fmla="*/ 23 h 23"/>
                    <a:gd name="T4" fmla="*/ 65 w 65"/>
                    <a:gd name="T5" fmla="*/ 0 h 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5" h="23">
                      <a:moveTo>
                        <a:pt x="0" y="0"/>
                      </a:moveTo>
                      <a:lnTo>
                        <a:pt x="32" y="23"/>
                      </a:lnTo>
                      <a:lnTo>
                        <a:pt x="6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2" name="Freeform 73">
                  <a:extLst>
                    <a:ext uri="{FF2B5EF4-FFF2-40B4-BE49-F238E27FC236}">
                      <a16:creationId xmlns:a16="http://schemas.microsoft.com/office/drawing/2014/main" id="{C00E2872-F408-4BC8-8E9E-A58B1E182A2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3" y="3100"/>
                  <a:ext cx="75" cy="25"/>
                </a:xfrm>
                <a:custGeom>
                  <a:avLst/>
                  <a:gdLst>
                    <a:gd name="T0" fmla="*/ 0 w 75"/>
                    <a:gd name="T1" fmla="*/ 0 h 25"/>
                    <a:gd name="T2" fmla="*/ 38 w 75"/>
                    <a:gd name="T3" fmla="*/ 25 h 25"/>
                    <a:gd name="T4" fmla="*/ 75 w 75"/>
                    <a:gd name="T5" fmla="*/ 0 h 2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5" h="25">
                      <a:moveTo>
                        <a:pt x="0" y="0"/>
                      </a:moveTo>
                      <a:lnTo>
                        <a:pt x="38" y="25"/>
                      </a:lnTo>
                      <a:lnTo>
                        <a:pt x="7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3" name="Freeform 74">
                  <a:extLst>
                    <a:ext uri="{FF2B5EF4-FFF2-40B4-BE49-F238E27FC236}">
                      <a16:creationId xmlns:a16="http://schemas.microsoft.com/office/drawing/2014/main" id="{E105D98A-C857-42ED-A6BB-4AA767F3E8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9" y="3135"/>
                  <a:ext cx="85" cy="29"/>
                </a:xfrm>
                <a:custGeom>
                  <a:avLst/>
                  <a:gdLst>
                    <a:gd name="T0" fmla="*/ 0 w 85"/>
                    <a:gd name="T1" fmla="*/ 0 h 29"/>
                    <a:gd name="T2" fmla="*/ 42 w 85"/>
                    <a:gd name="T3" fmla="*/ 29 h 29"/>
                    <a:gd name="T4" fmla="*/ 85 w 85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5" h="29">
                      <a:moveTo>
                        <a:pt x="0" y="0"/>
                      </a:moveTo>
                      <a:lnTo>
                        <a:pt x="42" y="2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4" name="Freeform 75">
                  <a:extLst>
                    <a:ext uri="{FF2B5EF4-FFF2-40B4-BE49-F238E27FC236}">
                      <a16:creationId xmlns:a16="http://schemas.microsoft.com/office/drawing/2014/main" id="{85C865C0-C54C-4C1E-8D60-9C5FFD5213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3" y="3169"/>
                  <a:ext cx="97" cy="33"/>
                </a:xfrm>
                <a:custGeom>
                  <a:avLst/>
                  <a:gdLst>
                    <a:gd name="T0" fmla="*/ 0 w 97"/>
                    <a:gd name="T1" fmla="*/ 0 h 33"/>
                    <a:gd name="T2" fmla="*/ 48 w 97"/>
                    <a:gd name="T3" fmla="*/ 33 h 33"/>
                    <a:gd name="T4" fmla="*/ 97 w 97"/>
                    <a:gd name="T5" fmla="*/ 0 h 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7" h="33">
                      <a:moveTo>
                        <a:pt x="0" y="0"/>
                      </a:moveTo>
                      <a:lnTo>
                        <a:pt x="48" y="33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5" name="Freeform 76">
                  <a:extLst>
                    <a:ext uri="{FF2B5EF4-FFF2-40B4-BE49-F238E27FC236}">
                      <a16:creationId xmlns:a16="http://schemas.microsoft.com/office/drawing/2014/main" id="{313A9253-3FD0-450D-8DC9-98761E9DCE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9" y="3204"/>
                  <a:ext cx="104" cy="34"/>
                </a:xfrm>
                <a:custGeom>
                  <a:avLst/>
                  <a:gdLst>
                    <a:gd name="T0" fmla="*/ 0 w 104"/>
                    <a:gd name="T1" fmla="*/ 0 h 34"/>
                    <a:gd name="T2" fmla="*/ 52 w 104"/>
                    <a:gd name="T3" fmla="*/ 34 h 34"/>
                    <a:gd name="T4" fmla="*/ 104 w 104"/>
                    <a:gd name="T5" fmla="*/ 0 h 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4" h="34">
                      <a:moveTo>
                        <a:pt x="0" y="0"/>
                      </a:moveTo>
                      <a:lnTo>
                        <a:pt x="52" y="3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6" name="Freeform 77">
                  <a:extLst>
                    <a:ext uri="{FF2B5EF4-FFF2-40B4-BE49-F238E27FC236}">
                      <a16:creationId xmlns:a16="http://schemas.microsoft.com/office/drawing/2014/main" id="{A5D10FC3-D862-4163-AEBB-B35CDA4CBF1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7" name="Freeform 78">
                  <a:extLst>
                    <a:ext uri="{FF2B5EF4-FFF2-40B4-BE49-F238E27FC236}">
                      <a16:creationId xmlns:a16="http://schemas.microsoft.com/office/drawing/2014/main" id="{851765AB-166E-4179-AE35-75721C5211D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05"/>
                  <a:ext cx="44" cy="19"/>
                </a:xfrm>
                <a:custGeom>
                  <a:avLst/>
                  <a:gdLst>
                    <a:gd name="T0" fmla="*/ 44 w 44"/>
                    <a:gd name="T1" fmla="*/ 19 h 19"/>
                    <a:gd name="T2" fmla="*/ 15 w 44"/>
                    <a:gd name="T3" fmla="*/ 15 h 19"/>
                    <a:gd name="T4" fmla="*/ 29 w 44"/>
                    <a:gd name="T5" fmla="*/ 2 h 19"/>
                    <a:gd name="T6" fmla="*/ 0 w 44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9">
                      <a:moveTo>
                        <a:pt x="44" y="19"/>
                      </a:moveTo>
                      <a:lnTo>
                        <a:pt x="15" y="15"/>
                      </a:lnTo>
                      <a:lnTo>
                        <a:pt x="29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8" name="Freeform 79">
                  <a:extLst>
                    <a:ext uri="{FF2B5EF4-FFF2-40B4-BE49-F238E27FC236}">
                      <a16:creationId xmlns:a16="http://schemas.microsoft.com/office/drawing/2014/main" id="{19C57AE0-A2C2-4E9B-952F-704E371A79D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19" y="2803"/>
                  <a:ext cx="48" cy="23"/>
                </a:xfrm>
                <a:custGeom>
                  <a:avLst/>
                  <a:gdLst>
                    <a:gd name="T0" fmla="*/ 48 w 48"/>
                    <a:gd name="T1" fmla="*/ 2 h 23"/>
                    <a:gd name="T2" fmla="*/ 19 w 48"/>
                    <a:gd name="T3" fmla="*/ 23 h 23"/>
                    <a:gd name="T4" fmla="*/ 29 w 48"/>
                    <a:gd name="T5" fmla="*/ 0 h 23"/>
                    <a:gd name="T6" fmla="*/ 0 w 48"/>
                    <a:gd name="T7" fmla="*/ 2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8" h="23">
                      <a:moveTo>
                        <a:pt x="48" y="2"/>
                      </a:moveTo>
                      <a:lnTo>
                        <a:pt x="19" y="23"/>
                      </a:lnTo>
                      <a:lnTo>
                        <a:pt x="29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9" name="Freeform 80">
                  <a:extLst>
                    <a:ext uri="{FF2B5EF4-FFF2-40B4-BE49-F238E27FC236}">
                      <a16:creationId xmlns:a16="http://schemas.microsoft.com/office/drawing/2014/main" id="{ED75BF3D-6E0D-4200-9CDC-BEC3A70F6F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4" y="2738"/>
                  <a:ext cx="15" cy="76"/>
                </a:xfrm>
                <a:custGeom>
                  <a:avLst/>
                  <a:gdLst>
                    <a:gd name="T0" fmla="*/ 7 w 15"/>
                    <a:gd name="T1" fmla="*/ 76 h 76"/>
                    <a:gd name="T2" fmla="*/ 0 w 15"/>
                    <a:gd name="T3" fmla="*/ 28 h 76"/>
                    <a:gd name="T4" fmla="*/ 15 w 15"/>
                    <a:gd name="T5" fmla="*/ 48 h 76"/>
                    <a:gd name="T6" fmla="*/ 7 w 15"/>
                    <a:gd name="T7" fmla="*/ 0 h 7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76">
                      <a:moveTo>
                        <a:pt x="7" y="76"/>
                      </a:moveTo>
                      <a:lnTo>
                        <a:pt x="0" y="28"/>
                      </a:lnTo>
                      <a:lnTo>
                        <a:pt x="15" y="4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02" name="Line 81">
                <a:extLst>
                  <a:ext uri="{FF2B5EF4-FFF2-40B4-BE49-F238E27FC236}">
                    <a16:creationId xmlns:a16="http://schemas.microsoft.com/office/drawing/2014/main" id="{FC656300-EB05-4BDF-8C28-F1F8C49F3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3" y="2352"/>
                <a:ext cx="727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3" name="Text Box 82">
                <a:extLst>
                  <a:ext uri="{FF2B5EF4-FFF2-40B4-BE49-F238E27FC236}">
                    <a16:creationId xmlns:a16="http://schemas.microsoft.com/office/drawing/2014/main" id="{FA818872-240C-44C4-8A68-79F59967D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74613">
                <a:off x="2383" y="2400"/>
                <a:ext cx="56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/>
                  <a:t>Coordination</a:t>
                </a:r>
              </a:p>
            </p:txBody>
          </p:sp>
          <p:pic>
            <p:nvPicPr>
              <p:cNvPr id="1304" name="Picture 83" descr="sony-ericsson-xperia-x10-side">
                <a:extLst>
                  <a:ext uri="{FF2B5EF4-FFF2-40B4-BE49-F238E27FC236}">
                    <a16:creationId xmlns:a16="http://schemas.microsoft.com/office/drawing/2014/main" id="{8C9C1747-B80D-4E9C-AE95-A34C6ED9B9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6" y="2307"/>
                <a:ext cx="1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5" name="Picture 84" descr="sony-ericsson-xperia-x10-side">
                <a:extLst>
                  <a:ext uri="{FF2B5EF4-FFF2-40B4-BE49-F238E27FC236}">
                    <a16:creationId xmlns:a16="http://schemas.microsoft.com/office/drawing/2014/main" id="{A97E3A29-C96F-4687-AD85-03680F8427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0" y="2267"/>
                <a:ext cx="1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6" name="Line 85">
                <a:extLst>
                  <a:ext uri="{FF2B5EF4-FFF2-40B4-BE49-F238E27FC236}">
                    <a16:creationId xmlns:a16="http://schemas.microsoft.com/office/drawing/2014/main" id="{0888D2A0-CE75-4DDD-A937-0E39E15F2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2" y="1950"/>
                <a:ext cx="244" cy="319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Line 86">
                <a:extLst>
                  <a:ext uri="{FF2B5EF4-FFF2-40B4-BE49-F238E27FC236}">
                    <a16:creationId xmlns:a16="http://schemas.microsoft.com/office/drawing/2014/main" id="{7434D115-DE61-4711-90AB-E02F4834F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6" y="2085"/>
                <a:ext cx="253" cy="215"/>
              </a:xfrm>
              <a:prstGeom prst="line">
                <a:avLst/>
              </a:prstGeom>
              <a:noFill/>
              <a:ln w="19050">
                <a:solidFill>
                  <a:srgbClr val="FF010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8" name="Group 87">
                <a:extLst>
                  <a:ext uri="{FF2B5EF4-FFF2-40B4-BE49-F238E27FC236}">
                    <a16:creationId xmlns:a16="http://schemas.microsoft.com/office/drawing/2014/main" id="{BB92B921-A8BE-4CF9-A0B2-5C2754A72C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7" y="1971"/>
                <a:ext cx="357" cy="119"/>
                <a:chOff x="775" y="2229"/>
                <a:chExt cx="1035" cy="346"/>
              </a:xfrm>
            </p:grpSpPr>
            <p:sp>
              <p:nvSpPr>
                <p:cNvPr id="1310" name="AutoShape 88">
                  <a:extLst>
                    <a:ext uri="{FF2B5EF4-FFF2-40B4-BE49-F238E27FC236}">
                      <a16:creationId xmlns:a16="http://schemas.microsoft.com/office/drawing/2014/main" id="{77591465-AC35-42A3-9219-B5D58DE962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" y="2229"/>
                  <a:ext cx="461" cy="173"/>
                </a:xfrm>
                <a:prstGeom prst="parallelogram">
                  <a:avLst>
                    <a:gd name="adj" fmla="val 66618"/>
                  </a:avLst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11" name="AutoShape 89">
                  <a:extLst>
                    <a:ext uri="{FF2B5EF4-FFF2-40B4-BE49-F238E27FC236}">
                      <a16:creationId xmlns:a16="http://schemas.microsoft.com/office/drawing/2014/main" id="{B97FAEC0-9B22-4675-A9F4-27756EE0C1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" y="2402"/>
                  <a:ext cx="461" cy="173"/>
                </a:xfrm>
                <a:prstGeom prst="parallelogram">
                  <a:avLst>
                    <a:gd name="adj" fmla="val 66618"/>
                  </a:avLst>
                </a:prstGeom>
                <a:solidFill>
                  <a:schemeClr val="hlink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12" name="AutoShape 90">
                  <a:extLst>
                    <a:ext uri="{FF2B5EF4-FFF2-40B4-BE49-F238E27FC236}">
                      <a16:creationId xmlns:a16="http://schemas.microsoft.com/office/drawing/2014/main" id="{F04B6BD6-3076-48EB-9EDA-D90C97E8B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2229"/>
                  <a:ext cx="461" cy="173"/>
                </a:xfrm>
                <a:prstGeom prst="parallelogram">
                  <a:avLst>
                    <a:gd name="adj" fmla="val 66618"/>
                  </a:avLst>
                </a:prstGeom>
                <a:solidFill>
                  <a:srgbClr val="FF010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13" name="AutoShape 91">
                  <a:extLst>
                    <a:ext uri="{FF2B5EF4-FFF2-40B4-BE49-F238E27FC236}">
                      <a16:creationId xmlns:a16="http://schemas.microsoft.com/office/drawing/2014/main" id="{7DDFC5E9-E856-4371-8D19-3D0FE2B0C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6" y="2402"/>
                  <a:ext cx="461" cy="173"/>
                </a:xfrm>
                <a:prstGeom prst="parallelogram">
                  <a:avLst>
                    <a:gd name="adj" fmla="val 66618"/>
                  </a:avLst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309" name="Text Box 92">
                <a:extLst>
                  <a:ext uri="{FF2B5EF4-FFF2-40B4-BE49-F238E27FC236}">
                    <a16:creationId xmlns:a16="http://schemas.microsoft.com/office/drawing/2014/main" id="{7A1D7CD3-33AB-4562-96AB-4DE3D297225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65" y="1659"/>
                <a:ext cx="9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>
                    <a:cs typeface="Arial" panose="020B0604020202020204" pitchFamily="34" charset="0"/>
                  </a:rPr>
                  <a:t>different resources scheduled</a:t>
                </a:r>
              </a:p>
            </p:txBody>
          </p:sp>
        </p:grpSp>
        <p:sp>
          <p:nvSpPr>
            <p:cNvPr id="1299" name="Text Box 93">
              <a:extLst>
                <a:ext uri="{FF2B5EF4-FFF2-40B4-BE49-F238E27FC236}">
                  <a16:creationId xmlns:a16="http://schemas.microsoft.com/office/drawing/2014/main" id="{488AC2CD-E794-4D36-A8BC-6EA459BA7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50" y="6075363"/>
              <a:ext cx="17462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Dynamic Point Blanking</a:t>
              </a: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001C47AA-6A22-4F41-BDEE-A060E9CA9BC5}"/>
              </a:ext>
            </a:extLst>
          </p:cNvPr>
          <p:cNvGrpSpPr/>
          <p:nvPr/>
        </p:nvGrpSpPr>
        <p:grpSpPr>
          <a:xfrm>
            <a:off x="2936028" y="4247500"/>
            <a:ext cx="1914525" cy="1589087"/>
            <a:chOff x="2533650" y="4462463"/>
            <a:chExt cx="1914525" cy="1589087"/>
          </a:xfrm>
        </p:grpSpPr>
        <p:grpSp>
          <p:nvGrpSpPr>
            <p:cNvPr id="1347" name="Group 94">
              <a:extLst>
                <a:ext uri="{FF2B5EF4-FFF2-40B4-BE49-F238E27FC236}">
                  <a16:creationId xmlns:a16="http://schemas.microsoft.com/office/drawing/2014/main" id="{EBA074FE-0783-4160-BD2E-976832FB6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750" y="4462463"/>
              <a:ext cx="1739900" cy="1176337"/>
              <a:chOff x="2580" y="747"/>
              <a:chExt cx="1096" cy="741"/>
            </a:xfrm>
          </p:grpSpPr>
          <p:grpSp>
            <p:nvGrpSpPr>
              <p:cNvPr id="1349" name="Group 95">
                <a:extLst>
                  <a:ext uri="{FF2B5EF4-FFF2-40B4-BE49-F238E27FC236}">
                    <a16:creationId xmlns:a16="http://schemas.microsoft.com/office/drawing/2014/main" id="{F665F750-4B68-4676-9E88-A6BC85DA96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80" y="777"/>
                <a:ext cx="159" cy="548"/>
                <a:chOff x="1854" y="2738"/>
                <a:chExt cx="113" cy="539"/>
              </a:xfrm>
            </p:grpSpPr>
            <p:sp>
              <p:nvSpPr>
                <p:cNvPr id="1382" name="Freeform 96">
                  <a:extLst>
                    <a:ext uri="{FF2B5EF4-FFF2-40B4-BE49-F238E27FC236}">
                      <a16:creationId xmlns:a16="http://schemas.microsoft.com/office/drawing/2014/main" id="{F8A50D01-D628-4720-8F56-0C59991243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3" name="Freeform 97">
                  <a:extLst>
                    <a:ext uri="{FF2B5EF4-FFF2-40B4-BE49-F238E27FC236}">
                      <a16:creationId xmlns:a16="http://schemas.microsoft.com/office/drawing/2014/main" id="{C35F81BC-85E2-4A7C-8C66-3397251D7B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3202"/>
                  <a:ext cx="113" cy="36"/>
                </a:xfrm>
                <a:custGeom>
                  <a:avLst/>
                  <a:gdLst>
                    <a:gd name="T0" fmla="*/ 0 w 113"/>
                    <a:gd name="T1" fmla="*/ 36 h 36"/>
                    <a:gd name="T2" fmla="*/ 57 w 113"/>
                    <a:gd name="T3" fmla="*/ 0 h 36"/>
                    <a:gd name="T4" fmla="*/ 113 w 113"/>
                    <a:gd name="T5" fmla="*/ 36 h 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3" h="36">
                      <a:moveTo>
                        <a:pt x="0" y="36"/>
                      </a:moveTo>
                      <a:lnTo>
                        <a:pt x="57" y="0"/>
                      </a:lnTo>
                      <a:lnTo>
                        <a:pt x="11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4" name="Freeform 98">
                  <a:extLst>
                    <a:ext uri="{FF2B5EF4-FFF2-40B4-BE49-F238E27FC236}">
                      <a16:creationId xmlns:a16="http://schemas.microsoft.com/office/drawing/2014/main" id="{32D19F97-E3E7-4E02-A9EE-427CE29EFF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24"/>
                  <a:ext cx="113" cy="453"/>
                </a:xfrm>
                <a:custGeom>
                  <a:avLst/>
                  <a:gdLst>
                    <a:gd name="T0" fmla="*/ 57 w 113"/>
                    <a:gd name="T1" fmla="*/ 0 h 453"/>
                    <a:gd name="T2" fmla="*/ 57 w 113"/>
                    <a:gd name="T3" fmla="*/ 453 h 453"/>
                    <a:gd name="T4" fmla="*/ 0 w 113"/>
                    <a:gd name="T5" fmla="*/ 414 h 453"/>
                    <a:gd name="T6" fmla="*/ 57 w 113"/>
                    <a:gd name="T7" fmla="*/ 0 h 453"/>
                    <a:gd name="T8" fmla="*/ 113 w 113"/>
                    <a:gd name="T9" fmla="*/ 414 h 453"/>
                    <a:gd name="T10" fmla="*/ 57 w 113"/>
                    <a:gd name="T11" fmla="*/ 453 h 4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3" h="453">
                      <a:moveTo>
                        <a:pt x="57" y="0"/>
                      </a:moveTo>
                      <a:lnTo>
                        <a:pt x="57" y="453"/>
                      </a:lnTo>
                      <a:lnTo>
                        <a:pt x="0" y="414"/>
                      </a:lnTo>
                      <a:lnTo>
                        <a:pt x="57" y="0"/>
                      </a:lnTo>
                      <a:lnTo>
                        <a:pt x="113" y="414"/>
                      </a:lnTo>
                      <a:lnTo>
                        <a:pt x="57" y="45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5" name="Freeform 99">
                  <a:extLst>
                    <a:ext uri="{FF2B5EF4-FFF2-40B4-BE49-F238E27FC236}">
                      <a16:creationId xmlns:a16="http://schemas.microsoft.com/office/drawing/2014/main" id="{07B79E5C-CF79-40B0-AEBB-971BB0CC8AF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8" y="2928"/>
                  <a:ext cx="27" cy="9"/>
                </a:xfrm>
                <a:custGeom>
                  <a:avLst/>
                  <a:gdLst>
                    <a:gd name="T0" fmla="*/ 0 w 27"/>
                    <a:gd name="T1" fmla="*/ 0 h 9"/>
                    <a:gd name="T2" fmla="*/ 13 w 27"/>
                    <a:gd name="T3" fmla="*/ 9 h 9"/>
                    <a:gd name="T4" fmla="*/ 27 w 27"/>
                    <a:gd name="T5" fmla="*/ 0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3" y="9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6" name="Freeform 100">
                  <a:extLst>
                    <a:ext uri="{FF2B5EF4-FFF2-40B4-BE49-F238E27FC236}">
                      <a16:creationId xmlns:a16="http://schemas.microsoft.com/office/drawing/2014/main" id="{B5DAC7B0-89D9-4456-8220-B5CBE078DA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2" y="2962"/>
                  <a:ext cx="39" cy="14"/>
                </a:xfrm>
                <a:custGeom>
                  <a:avLst/>
                  <a:gdLst>
                    <a:gd name="T0" fmla="*/ 0 w 39"/>
                    <a:gd name="T1" fmla="*/ 0 h 14"/>
                    <a:gd name="T2" fmla="*/ 19 w 39"/>
                    <a:gd name="T3" fmla="*/ 14 h 14"/>
                    <a:gd name="T4" fmla="*/ 39 w 39"/>
                    <a:gd name="T5" fmla="*/ 0 h 1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14">
                      <a:moveTo>
                        <a:pt x="0" y="0"/>
                      </a:moveTo>
                      <a:lnTo>
                        <a:pt x="19" y="14"/>
                      </a:lnTo>
                      <a:lnTo>
                        <a:pt x="39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7" name="Freeform 101">
                  <a:extLst>
                    <a:ext uri="{FF2B5EF4-FFF2-40B4-BE49-F238E27FC236}">
                      <a16:creationId xmlns:a16="http://schemas.microsoft.com/office/drawing/2014/main" id="{AE55DC4D-619A-45BC-8F0F-43730A652DC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8" y="2997"/>
                  <a:ext cx="47" cy="15"/>
                </a:xfrm>
                <a:custGeom>
                  <a:avLst/>
                  <a:gdLst>
                    <a:gd name="T0" fmla="*/ 0 w 47"/>
                    <a:gd name="T1" fmla="*/ 0 h 15"/>
                    <a:gd name="T2" fmla="*/ 23 w 47"/>
                    <a:gd name="T3" fmla="*/ 15 h 15"/>
                    <a:gd name="T4" fmla="*/ 47 w 47"/>
                    <a:gd name="T5" fmla="*/ 0 h 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7" h="15">
                      <a:moveTo>
                        <a:pt x="0" y="0"/>
                      </a:moveTo>
                      <a:lnTo>
                        <a:pt x="23" y="15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8" name="Freeform 102">
                  <a:extLst>
                    <a:ext uri="{FF2B5EF4-FFF2-40B4-BE49-F238E27FC236}">
                      <a16:creationId xmlns:a16="http://schemas.microsoft.com/office/drawing/2014/main" id="{5528E244-1841-4928-BBAF-8C07B1017A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3" y="3031"/>
                  <a:ext cx="57" cy="19"/>
                </a:xfrm>
                <a:custGeom>
                  <a:avLst/>
                  <a:gdLst>
                    <a:gd name="T0" fmla="*/ 0 w 57"/>
                    <a:gd name="T1" fmla="*/ 0 h 19"/>
                    <a:gd name="T2" fmla="*/ 28 w 57"/>
                    <a:gd name="T3" fmla="*/ 19 h 19"/>
                    <a:gd name="T4" fmla="*/ 57 w 57"/>
                    <a:gd name="T5" fmla="*/ 0 h 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19">
                      <a:moveTo>
                        <a:pt x="0" y="0"/>
                      </a:moveTo>
                      <a:lnTo>
                        <a:pt x="28" y="19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9" name="Freeform 103">
                  <a:extLst>
                    <a:ext uri="{FF2B5EF4-FFF2-40B4-BE49-F238E27FC236}">
                      <a16:creationId xmlns:a16="http://schemas.microsoft.com/office/drawing/2014/main" id="{518D32D6-B514-453C-9DC2-514E4E42F2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9" y="3066"/>
                  <a:ext cx="65" cy="23"/>
                </a:xfrm>
                <a:custGeom>
                  <a:avLst/>
                  <a:gdLst>
                    <a:gd name="T0" fmla="*/ 0 w 65"/>
                    <a:gd name="T1" fmla="*/ 0 h 23"/>
                    <a:gd name="T2" fmla="*/ 32 w 65"/>
                    <a:gd name="T3" fmla="*/ 23 h 23"/>
                    <a:gd name="T4" fmla="*/ 65 w 65"/>
                    <a:gd name="T5" fmla="*/ 0 h 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5" h="23">
                      <a:moveTo>
                        <a:pt x="0" y="0"/>
                      </a:moveTo>
                      <a:lnTo>
                        <a:pt x="32" y="23"/>
                      </a:lnTo>
                      <a:lnTo>
                        <a:pt x="6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0" name="Freeform 104">
                  <a:extLst>
                    <a:ext uri="{FF2B5EF4-FFF2-40B4-BE49-F238E27FC236}">
                      <a16:creationId xmlns:a16="http://schemas.microsoft.com/office/drawing/2014/main" id="{2C3C7D09-059F-4C63-B984-C1F31123C3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3" y="3100"/>
                  <a:ext cx="75" cy="25"/>
                </a:xfrm>
                <a:custGeom>
                  <a:avLst/>
                  <a:gdLst>
                    <a:gd name="T0" fmla="*/ 0 w 75"/>
                    <a:gd name="T1" fmla="*/ 0 h 25"/>
                    <a:gd name="T2" fmla="*/ 38 w 75"/>
                    <a:gd name="T3" fmla="*/ 25 h 25"/>
                    <a:gd name="T4" fmla="*/ 75 w 75"/>
                    <a:gd name="T5" fmla="*/ 0 h 2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5" h="25">
                      <a:moveTo>
                        <a:pt x="0" y="0"/>
                      </a:moveTo>
                      <a:lnTo>
                        <a:pt x="38" y="25"/>
                      </a:lnTo>
                      <a:lnTo>
                        <a:pt x="7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1" name="Freeform 105">
                  <a:extLst>
                    <a:ext uri="{FF2B5EF4-FFF2-40B4-BE49-F238E27FC236}">
                      <a16:creationId xmlns:a16="http://schemas.microsoft.com/office/drawing/2014/main" id="{BAED7334-29E2-4A9A-BAC4-B888A04150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9" y="3135"/>
                  <a:ext cx="85" cy="29"/>
                </a:xfrm>
                <a:custGeom>
                  <a:avLst/>
                  <a:gdLst>
                    <a:gd name="T0" fmla="*/ 0 w 85"/>
                    <a:gd name="T1" fmla="*/ 0 h 29"/>
                    <a:gd name="T2" fmla="*/ 42 w 85"/>
                    <a:gd name="T3" fmla="*/ 29 h 29"/>
                    <a:gd name="T4" fmla="*/ 85 w 85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5" h="29">
                      <a:moveTo>
                        <a:pt x="0" y="0"/>
                      </a:moveTo>
                      <a:lnTo>
                        <a:pt x="42" y="2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2" name="Freeform 106">
                  <a:extLst>
                    <a:ext uri="{FF2B5EF4-FFF2-40B4-BE49-F238E27FC236}">
                      <a16:creationId xmlns:a16="http://schemas.microsoft.com/office/drawing/2014/main" id="{4534B757-4F8D-4422-9E36-4DDE988F03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3" y="3169"/>
                  <a:ext cx="97" cy="33"/>
                </a:xfrm>
                <a:custGeom>
                  <a:avLst/>
                  <a:gdLst>
                    <a:gd name="T0" fmla="*/ 0 w 97"/>
                    <a:gd name="T1" fmla="*/ 0 h 33"/>
                    <a:gd name="T2" fmla="*/ 48 w 97"/>
                    <a:gd name="T3" fmla="*/ 33 h 33"/>
                    <a:gd name="T4" fmla="*/ 97 w 97"/>
                    <a:gd name="T5" fmla="*/ 0 h 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7" h="33">
                      <a:moveTo>
                        <a:pt x="0" y="0"/>
                      </a:moveTo>
                      <a:lnTo>
                        <a:pt x="48" y="33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3" name="Freeform 107">
                  <a:extLst>
                    <a:ext uri="{FF2B5EF4-FFF2-40B4-BE49-F238E27FC236}">
                      <a16:creationId xmlns:a16="http://schemas.microsoft.com/office/drawing/2014/main" id="{94166A68-D320-460D-A7FF-3C121C15A4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9" y="3204"/>
                  <a:ext cx="104" cy="34"/>
                </a:xfrm>
                <a:custGeom>
                  <a:avLst/>
                  <a:gdLst>
                    <a:gd name="T0" fmla="*/ 0 w 104"/>
                    <a:gd name="T1" fmla="*/ 0 h 34"/>
                    <a:gd name="T2" fmla="*/ 52 w 104"/>
                    <a:gd name="T3" fmla="*/ 34 h 34"/>
                    <a:gd name="T4" fmla="*/ 104 w 104"/>
                    <a:gd name="T5" fmla="*/ 0 h 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4" h="34">
                      <a:moveTo>
                        <a:pt x="0" y="0"/>
                      </a:moveTo>
                      <a:lnTo>
                        <a:pt x="52" y="3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4" name="Freeform 108">
                  <a:extLst>
                    <a:ext uri="{FF2B5EF4-FFF2-40B4-BE49-F238E27FC236}">
                      <a16:creationId xmlns:a16="http://schemas.microsoft.com/office/drawing/2014/main" id="{2BB6719D-5B46-41EE-A146-F806AADBC81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5" name="Freeform 109">
                  <a:extLst>
                    <a:ext uri="{FF2B5EF4-FFF2-40B4-BE49-F238E27FC236}">
                      <a16:creationId xmlns:a16="http://schemas.microsoft.com/office/drawing/2014/main" id="{1C660874-D5DB-4A3F-B176-5121089D78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05"/>
                  <a:ext cx="44" cy="19"/>
                </a:xfrm>
                <a:custGeom>
                  <a:avLst/>
                  <a:gdLst>
                    <a:gd name="T0" fmla="*/ 44 w 44"/>
                    <a:gd name="T1" fmla="*/ 19 h 19"/>
                    <a:gd name="T2" fmla="*/ 15 w 44"/>
                    <a:gd name="T3" fmla="*/ 15 h 19"/>
                    <a:gd name="T4" fmla="*/ 29 w 44"/>
                    <a:gd name="T5" fmla="*/ 2 h 19"/>
                    <a:gd name="T6" fmla="*/ 0 w 44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9">
                      <a:moveTo>
                        <a:pt x="44" y="19"/>
                      </a:moveTo>
                      <a:lnTo>
                        <a:pt x="15" y="15"/>
                      </a:lnTo>
                      <a:lnTo>
                        <a:pt x="29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6" name="Freeform 110">
                  <a:extLst>
                    <a:ext uri="{FF2B5EF4-FFF2-40B4-BE49-F238E27FC236}">
                      <a16:creationId xmlns:a16="http://schemas.microsoft.com/office/drawing/2014/main" id="{FC19059D-F15E-4902-88A6-FE164BEE16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19" y="2803"/>
                  <a:ext cx="48" cy="23"/>
                </a:xfrm>
                <a:custGeom>
                  <a:avLst/>
                  <a:gdLst>
                    <a:gd name="T0" fmla="*/ 48 w 48"/>
                    <a:gd name="T1" fmla="*/ 2 h 23"/>
                    <a:gd name="T2" fmla="*/ 19 w 48"/>
                    <a:gd name="T3" fmla="*/ 23 h 23"/>
                    <a:gd name="T4" fmla="*/ 29 w 48"/>
                    <a:gd name="T5" fmla="*/ 0 h 23"/>
                    <a:gd name="T6" fmla="*/ 0 w 48"/>
                    <a:gd name="T7" fmla="*/ 2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8" h="23">
                      <a:moveTo>
                        <a:pt x="48" y="2"/>
                      </a:moveTo>
                      <a:lnTo>
                        <a:pt x="19" y="23"/>
                      </a:lnTo>
                      <a:lnTo>
                        <a:pt x="29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7" name="Freeform 111">
                  <a:extLst>
                    <a:ext uri="{FF2B5EF4-FFF2-40B4-BE49-F238E27FC236}">
                      <a16:creationId xmlns:a16="http://schemas.microsoft.com/office/drawing/2014/main" id="{8FB54481-DFD1-47F1-9531-0E2975375C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4" y="2738"/>
                  <a:ext cx="15" cy="76"/>
                </a:xfrm>
                <a:custGeom>
                  <a:avLst/>
                  <a:gdLst>
                    <a:gd name="T0" fmla="*/ 7 w 15"/>
                    <a:gd name="T1" fmla="*/ 76 h 76"/>
                    <a:gd name="T2" fmla="*/ 0 w 15"/>
                    <a:gd name="T3" fmla="*/ 28 h 76"/>
                    <a:gd name="T4" fmla="*/ 15 w 15"/>
                    <a:gd name="T5" fmla="*/ 48 h 76"/>
                    <a:gd name="T6" fmla="*/ 7 w 15"/>
                    <a:gd name="T7" fmla="*/ 0 h 7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76">
                      <a:moveTo>
                        <a:pt x="7" y="76"/>
                      </a:moveTo>
                      <a:lnTo>
                        <a:pt x="0" y="28"/>
                      </a:lnTo>
                      <a:lnTo>
                        <a:pt x="15" y="4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" name="Group 112">
                <a:extLst>
                  <a:ext uri="{FF2B5EF4-FFF2-40B4-BE49-F238E27FC236}">
                    <a16:creationId xmlns:a16="http://schemas.microsoft.com/office/drawing/2014/main" id="{010168A5-CD98-4F59-B8D5-CE603DC74D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17" y="914"/>
                <a:ext cx="159" cy="548"/>
                <a:chOff x="1854" y="2738"/>
                <a:chExt cx="113" cy="539"/>
              </a:xfrm>
            </p:grpSpPr>
            <p:sp>
              <p:nvSpPr>
                <p:cNvPr id="1366" name="Freeform 113">
                  <a:extLst>
                    <a:ext uri="{FF2B5EF4-FFF2-40B4-BE49-F238E27FC236}">
                      <a16:creationId xmlns:a16="http://schemas.microsoft.com/office/drawing/2014/main" id="{1F94D00A-1E86-4C50-959C-16F74D6A10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7" name="Freeform 114">
                  <a:extLst>
                    <a:ext uri="{FF2B5EF4-FFF2-40B4-BE49-F238E27FC236}">
                      <a16:creationId xmlns:a16="http://schemas.microsoft.com/office/drawing/2014/main" id="{20CFB7A7-67C4-482B-9537-6A0C99316A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3202"/>
                  <a:ext cx="113" cy="36"/>
                </a:xfrm>
                <a:custGeom>
                  <a:avLst/>
                  <a:gdLst>
                    <a:gd name="T0" fmla="*/ 0 w 113"/>
                    <a:gd name="T1" fmla="*/ 36 h 36"/>
                    <a:gd name="T2" fmla="*/ 57 w 113"/>
                    <a:gd name="T3" fmla="*/ 0 h 36"/>
                    <a:gd name="T4" fmla="*/ 113 w 113"/>
                    <a:gd name="T5" fmla="*/ 36 h 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3" h="36">
                      <a:moveTo>
                        <a:pt x="0" y="36"/>
                      </a:moveTo>
                      <a:lnTo>
                        <a:pt x="57" y="0"/>
                      </a:lnTo>
                      <a:lnTo>
                        <a:pt x="11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8" name="Freeform 115">
                  <a:extLst>
                    <a:ext uri="{FF2B5EF4-FFF2-40B4-BE49-F238E27FC236}">
                      <a16:creationId xmlns:a16="http://schemas.microsoft.com/office/drawing/2014/main" id="{54F02E9C-9F76-48D5-B0DB-A7545550EF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24"/>
                  <a:ext cx="113" cy="453"/>
                </a:xfrm>
                <a:custGeom>
                  <a:avLst/>
                  <a:gdLst>
                    <a:gd name="T0" fmla="*/ 57 w 113"/>
                    <a:gd name="T1" fmla="*/ 0 h 453"/>
                    <a:gd name="T2" fmla="*/ 57 w 113"/>
                    <a:gd name="T3" fmla="*/ 453 h 453"/>
                    <a:gd name="T4" fmla="*/ 0 w 113"/>
                    <a:gd name="T5" fmla="*/ 414 h 453"/>
                    <a:gd name="T6" fmla="*/ 57 w 113"/>
                    <a:gd name="T7" fmla="*/ 0 h 453"/>
                    <a:gd name="T8" fmla="*/ 113 w 113"/>
                    <a:gd name="T9" fmla="*/ 414 h 453"/>
                    <a:gd name="T10" fmla="*/ 57 w 113"/>
                    <a:gd name="T11" fmla="*/ 453 h 4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3" h="453">
                      <a:moveTo>
                        <a:pt x="57" y="0"/>
                      </a:moveTo>
                      <a:lnTo>
                        <a:pt x="57" y="453"/>
                      </a:lnTo>
                      <a:lnTo>
                        <a:pt x="0" y="414"/>
                      </a:lnTo>
                      <a:lnTo>
                        <a:pt x="57" y="0"/>
                      </a:lnTo>
                      <a:lnTo>
                        <a:pt x="113" y="414"/>
                      </a:lnTo>
                      <a:lnTo>
                        <a:pt x="57" y="45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9" name="Freeform 116">
                  <a:extLst>
                    <a:ext uri="{FF2B5EF4-FFF2-40B4-BE49-F238E27FC236}">
                      <a16:creationId xmlns:a16="http://schemas.microsoft.com/office/drawing/2014/main" id="{0651F1D4-CCA8-4A80-ADC7-87C900A12A3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8" y="2928"/>
                  <a:ext cx="27" cy="9"/>
                </a:xfrm>
                <a:custGeom>
                  <a:avLst/>
                  <a:gdLst>
                    <a:gd name="T0" fmla="*/ 0 w 27"/>
                    <a:gd name="T1" fmla="*/ 0 h 9"/>
                    <a:gd name="T2" fmla="*/ 13 w 27"/>
                    <a:gd name="T3" fmla="*/ 9 h 9"/>
                    <a:gd name="T4" fmla="*/ 27 w 27"/>
                    <a:gd name="T5" fmla="*/ 0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3" y="9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0" name="Freeform 117">
                  <a:extLst>
                    <a:ext uri="{FF2B5EF4-FFF2-40B4-BE49-F238E27FC236}">
                      <a16:creationId xmlns:a16="http://schemas.microsoft.com/office/drawing/2014/main" id="{4AE91345-6C64-409F-AD42-A9F448C710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2" y="2962"/>
                  <a:ext cx="39" cy="14"/>
                </a:xfrm>
                <a:custGeom>
                  <a:avLst/>
                  <a:gdLst>
                    <a:gd name="T0" fmla="*/ 0 w 39"/>
                    <a:gd name="T1" fmla="*/ 0 h 14"/>
                    <a:gd name="T2" fmla="*/ 19 w 39"/>
                    <a:gd name="T3" fmla="*/ 14 h 14"/>
                    <a:gd name="T4" fmla="*/ 39 w 39"/>
                    <a:gd name="T5" fmla="*/ 0 h 1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14">
                      <a:moveTo>
                        <a:pt x="0" y="0"/>
                      </a:moveTo>
                      <a:lnTo>
                        <a:pt x="19" y="14"/>
                      </a:lnTo>
                      <a:lnTo>
                        <a:pt x="39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1" name="Freeform 118">
                  <a:extLst>
                    <a:ext uri="{FF2B5EF4-FFF2-40B4-BE49-F238E27FC236}">
                      <a16:creationId xmlns:a16="http://schemas.microsoft.com/office/drawing/2014/main" id="{9F42310D-58C8-414C-9AD6-835CB478336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8" y="2997"/>
                  <a:ext cx="47" cy="15"/>
                </a:xfrm>
                <a:custGeom>
                  <a:avLst/>
                  <a:gdLst>
                    <a:gd name="T0" fmla="*/ 0 w 47"/>
                    <a:gd name="T1" fmla="*/ 0 h 15"/>
                    <a:gd name="T2" fmla="*/ 23 w 47"/>
                    <a:gd name="T3" fmla="*/ 15 h 15"/>
                    <a:gd name="T4" fmla="*/ 47 w 47"/>
                    <a:gd name="T5" fmla="*/ 0 h 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7" h="15">
                      <a:moveTo>
                        <a:pt x="0" y="0"/>
                      </a:moveTo>
                      <a:lnTo>
                        <a:pt x="23" y="15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2" name="Freeform 119">
                  <a:extLst>
                    <a:ext uri="{FF2B5EF4-FFF2-40B4-BE49-F238E27FC236}">
                      <a16:creationId xmlns:a16="http://schemas.microsoft.com/office/drawing/2014/main" id="{611275A1-A295-4B5F-A71D-2CB4FE9EDF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3" y="3031"/>
                  <a:ext cx="57" cy="19"/>
                </a:xfrm>
                <a:custGeom>
                  <a:avLst/>
                  <a:gdLst>
                    <a:gd name="T0" fmla="*/ 0 w 57"/>
                    <a:gd name="T1" fmla="*/ 0 h 19"/>
                    <a:gd name="T2" fmla="*/ 28 w 57"/>
                    <a:gd name="T3" fmla="*/ 19 h 19"/>
                    <a:gd name="T4" fmla="*/ 57 w 57"/>
                    <a:gd name="T5" fmla="*/ 0 h 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19">
                      <a:moveTo>
                        <a:pt x="0" y="0"/>
                      </a:moveTo>
                      <a:lnTo>
                        <a:pt x="28" y="19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3" name="Freeform 120">
                  <a:extLst>
                    <a:ext uri="{FF2B5EF4-FFF2-40B4-BE49-F238E27FC236}">
                      <a16:creationId xmlns:a16="http://schemas.microsoft.com/office/drawing/2014/main" id="{86BB6E05-F112-4E9A-AF2D-2DF377C553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9" y="3066"/>
                  <a:ext cx="65" cy="23"/>
                </a:xfrm>
                <a:custGeom>
                  <a:avLst/>
                  <a:gdLst>
                    <a:gd name="T0" fmla="*/ 0 w 65"/>
                    <a:gd name="T1" fmla="*/ 0 h 23"/>
                    <a:gd name="T2" fmla="*/ 32 w 65"/>
                    <a:gd name="T3" fmla="*/ 23 h 23"/>
                    <a:gd name="T4" fmla="*/ 65 w 65"/>
                    <a:gd name="T5" fmla="*/ 0 h 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5" h="23">
                      <a:moveTo>
                        <a:pt x="0" y="0"/>
                      </a:moveTo>
                      <a:lnTo>
                        <a:pt x="32" y="23"/>
                      </a:lnTo>
                      <a:lnTo>
                        <a:pt x="6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4" name="Freeform 121">
                  <a:extLst>
                    <a:ext uri="{FF2B5EF4-FFF2-40B4-BE49-F238E27FC236}">
                      <a16:creationId xmlns:a16="http://schemas.microsoft.com/office/drawing/2014/main" id="{3AFCB635-B9F0-40CD-8FBE-A25414E470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3" y="3100"/>
                  <a:ext cx="75" cy="25"/>
                </a:xfrm>
                <a:custGeom>
                  <a:avLst/>
                  <a:gdLst>
                    <a:gd name="T0" fmla="*/ 0 w 75"/>
                    <a:gd name="T1" fmla="*/ 0 h 25"/>
                    <a:gd name="T2" fmla="*/ 38 w 75"/>
                    <a:gd name="T3" fmla="*/ 25 h 25"/>
                    <a:gd name="T4" fmla="*/ 75 w 75"/>
                    <a:gd name="T5" fmla="*/ 0 h 2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5" h="25">
                      <a:moveTo>
                        <a:pt x="0" y="0"/>
                      </a:moveTo>
                      <a:lnTo>
                        <a:pt x="38" y="25"/>
                      </a:lnTo>
                      <a:lnTo>
                        <a:pt x="7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5" name="Freeform 122">
                  <a:extLst>
                    <a:ext uri="{FF2B5EF4-FFF2-40B4-BE49-F238E27FC236}">
                      <a16:creationId xmlns:a16="http://schemas.microsoft.com/office/drawing/2014/main" id="{6C7BE263-50EC-4083-A58D-AB69F6698A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9" y="3135"/>
                  <a:ext cx="85" cy="29"/>
                </a:xfrm>
                <a:custGeom>
                  <a:avLst/>
                  <a:gdLst>
                    <a:gd name="T0" fmla="*/ 0 w 85"/>
                    <a:gd name="T1" fmla="*/ 0 h 29"/>
                    <a:gd name="T2" fmla="*/ 42 w 85"/>
                    <a:gd name="T3" fmla="*/ 29 h 29"/>
                    <a:gd name="T4" fmla="*/ 85 w 85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5" h="29">
                      <a:moveTo>
                        <a:pt x="0" y="0"/>
                      </a:moveTo>
                      <a:lnTo>
                        <a:pt x="42" y="2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6" name="Freeform 123">
                  <a:extLst>
                    <a:ext uri="{FF2B5EF4-FFF2-40B4-BE49-F238E27FC236}">
                      <a16:creationId xmlns:a16="http://schemas.microsoft.com/office/drawing/2014/main" id="{392B180E-BF51-4EE1-9F0E-3BE206336B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3" y="3169"/>
                  <a:ext cx="97" cy="33"/>
                </a:xfrm>
                <a:custGeom>
                  <a:avLst/>
                  <a:gdLst>
                    <a:gd name="T0" fmla="*/ 0 w 97"/>
                    <a:gd name="T1" fmla="*/ 0 h 33"/>
                    <a:gd name="T2" fmla="*/ 48 w 97"/>
                    <a:gd name="T3" fmla="*/ 33 h 33"/>
                    <a:gd name="T4" fmla="*/ 97 w 97"/>
                    <a:gd name="T5" fmla="*/ 0 h 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7" h="33">
                      <a:moveTo>
                        <a:pt x="0" y="0"/>
                      </a:moveTo>
                      <a:lnTo>
                        <a:pt x="48" y="33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7" name="Freeform 124">
                  <a:extLst>
                    <a:ext uri="{FF2B5EF4-FFF2-40B4-BE49-F238E27FC236}">
                      <a16:creationId xmlns:a16="http://schemas.microsoft.com/office/drawing/2014/main" id="{ECBF6090-14E9-427F-8F6B-A688831F35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9" y="3204"/>
                  <a:ext cx="104" cy="34"/>
                </a:xfrm>
                <a:custGeom>
                  <a:avLst/>
                  <a:gdLst>
                    <a:gd name="T0" fmla="*/ 0 w 104"/>
                    <a:gd name="T1" fmla="*/ 0 h 34"/>
                    <a:gd name="T2" fmla="*/ 52 w 104"/>
                    <a:gd name="T3" fmla="*/ 34 h 34"/>
                    <a:gd name="T4" fmla="*/ 104 w 104"/>
                    <a:gd name="T5" fmla="*/ 0 h 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4" h="34">
                      <a:moveTo>
                        <a:pt x="0" y="0"/>
                      </a:moveTo>
                      <a:lnTo>
                        <a:pt x="52" y="3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8" name="Freeform 125">
                  <a:extLst>
                    <a:ext uri="{FF2B5EF4-FFF2-40B4-BE49-F238E27FC236}">
                      <a16:creationId xmlns:a16="http://schemas.microsoft.com/office/drawing/2014/main" id="{97843A59-AEA3-4275-800C-BA1232514E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9" name="Freeform 126">
                  <a:extLst>
                    <a:ext uri="{FF2B5EF4-FFF2-40B4-BE49-F238E27FC236}">
                      <a16:creationId xmlns:a16="http://schemas.microsoft.com/office/drawing/2014/main" id="{EA5C157A-F741-4BA7-8245-4A684CE60F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05"/>
                  <a:ext cx="44" cy="19"/>
                </a:xfrm>
                <a:custGeom>
                  <a:avLst/>
                  <a:gdLst>
                    <a:gd name="T0" fmla="*/ 44 w 44"/>
                    <a:gd name="T1" fmla="*/ 19 h 19"/>
                    <a:gd name="T2" fmla="*/ 15 w 44"/>
                    <a:gd name="T3" fmla="*/ 15 h 19"/>
                    <a:gd name="T4" fmla="*/ 29 w 44"/>
                    <a:gd name="T5" fmla="*/ 2 h 19"/>
                    <a:gd name="T6" fmla="*/ 0 w 44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9">
                      <a:moveTo>
                        <a:pt x="44" y="19"/>
                      </a:moveTo>
                      <a:lnTo>
                        <a:pt x="15" y="15"/>
                      </a:lnTo>
                      <a:lnTo>
                        <a:pt x="29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0" name="Freeform 127">
                  <a:extLst>
                    <a:ext uri="{FF2B5EF4-FFF2-40B4-BE49-F238E27FC236}">
                      <a16:creationId xmlns:a16="http://schemas.microsoft.com/office/drawing/2014/main" id="{159DD9F8-7FFC-43E4-9659-022C7DA06F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19" y="2803"/>
                  <a:ext cx="48" cy="23"/>
                </a:xfrm>
                <a:custGeom>
                  <a:avLst/>
                  <a:gdLst>
                    <a:gd name="T0" fmla="*/ 48 w 48"/>
                    <a:gd name="T1" fmla="*/ 2 h 23"/>
                    <a:gd name="T2" fmla="*/ 19 w 48"/>
                    <a:gd name="T3" fmla="*/ 23 h 23"/>
                    <a:gd name="T4" fmla="*/ 29 w 48"/>
                    <a:gd name="T5" fmla="*/ 0 h 23"/>
                    <a:gd name="T6" fmla="*/ 0 w 48"/>
                    <a:gd name="T7" fmla="*/ 2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8" h="23">
                      <a:moveTo>
                        <a:pt x="48" y="2"/>
                      </a:moveTo>
                      <a:lnTo>
                        <a:pt x="19" y="23"/>
                      </a:lnTo>
                      <a:lnTo>
                        <a:pt x="29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1" name="Freeform 128">
                  <a:extLst>
                    <a:ext uri="{FF2B5EF4-FFF2-40B4-BE49-F238E27FC236}">
                      <a16:creationId xmlns:a16="http://schemas.microsoft.com/office/drawing/2014/main" id="{D47B1A54-D1C4-4734-8B80-20DFA06799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4" y="2738"/>
                  <a:ext cx="15" cy="76"/>
                </a:xfrm>
                <a:custGeom>
                  <a:avLst/>
                  <a:gdLst>
                    <a:gd name="T0" fmla="*/ 7 w 15"/>
                    <a:gd name="T1" fmla="*/ 76 h 76"/>
                    <a:gd name="T2" fmla="*/ 0 w 15"/>
                    <a:gd name="T3" fmla="*/ 28 h 76"/>
                    <a:gd name="T4" fmla="*/ 15 w 15"/>
                    <a:gd name="T5" fmla="*/ 48 h 76"/>
                    <a:gd name="T6" fmla="*/ 7 w 15"/>
                    <a:gd name="T7" fmla="*/ 0 h 7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76">
                      <a:moveTo>
                        <a:pt x="7" y="76"/>
                      </a:moveTo>
                      <a:lnTo>
                        <a:pt x="0" y="28"/>
                      </a:lnTo>
                      <a:lnTo>
                        <a:pt x="15" y="4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1" name="Line 129">
                <a:extLst>
                  <a:ext uri="{FF2B5EF4-FFF2-40B4-BE49-F238E27FC236}">
                    <a16:creationId xmlns:a16="http://schemas.microsoft.com/office/drawing/2014/main" id="{6B99780F-4C3C-4ED9-AFB6-0B59F29FC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8" y="1286"/>
                <a:ext cx="727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" name="Text Box 130">
                <a:extLst>
                  <a:ext uri="{FF2B5EF4-FFF2-40B4-BE49-F238E27FC236}">
                    <a16:creationId xmlns:a16="http://schemas.microsoft.com/office/drawing/2014/main" id="{2DD26B39-1864-4A4D-8046-15AA36090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74613">
                <a:off x="2798" y="1334"/>
                <a:ext cx="56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/>
                  <a:t>Coordination</a:t>
                </a:r>
              </a:p>
            </p:txBody>
          </p:sp>
          <p:pic>
            <p:nvPicPr>
              <p:cNvPr id="1353" name="Picture 131" descr="sony-ericsson-xperia-x10-side">
                <a:extLst>
                  <a:ext uri="{FF2B5EF4-FFF2-40B4-BE49-F238E27FC236}">
                    <a16:creationId xmlns:a16="http://schemas.microsoft.com/office/drawing/2014/main" id="{E30D748A-9E0B-4286-9E76-8CB6A4C53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1" y="1241"/>
                <a:ext cx="1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4" name="Picture 132" descr="sony-ericsson-xperia-x10-side">
                <a:extLst>
                  <a:ext uri="{FF2B5EF4-FFF2-40B4-BE49-F238E27FC236}">
                    <a16:creationId xmlns:a16="http://schemas.microsoft.com/office/drawing/2014/main" id="{3A183B58-18D7-470B-A70F-186043B789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5" y="1201"/>
                <a:ext cx="1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5" name="Line 133">
                <a:extLst>
                  <a:ext uri="{FF2B5EF4-FFF2-40B4-BE49-F238E27FC236}">
                    <a16:creationId xmlns:a16="http://schemas.microsoft.com/office/drawing/2014/main" id="{9C3F5711-40FF-4D11-A5A4-0801D0F8E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7" y="884"/>
                <a:ext cx="244" cy="319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6" name="Line 134">
                <a:extLst>
                  <a:ext uri="{FF2B5EF4-FFF2-40B4-BE49-F238E27FC236}">
                    <a16:creationId xmlns:a16="http://schemas.microsoft.com/office/drawing/2014/main" id="{85BD4082-3579-43EF-8AAD-81A79F8D8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1" y="1019"/>
                <a:ext cx="253" cy="215"/>
              </a:xfrm>
              <a:prstGeom prst="line">
                <a:avLst/>
              </a:prstGeom>
              <a:noFill/>
              <a:ln w="19050">
                <a:solidFill>
                  <a:srgbClr val="FF010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7" name="Text Box 135">
                <a:extLst>
                  <a:ext uri="{FF2B5EF4-FFF2-40B4-BE49-F238E27FC236}">
                    <a16:creationId xmlns:a16="http://schemas.microsoft.com/office/drawing/2014/main" id="{DEC84376-D0EA-44A2-B724-06BF0F2E8E3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660" y="747"/>
                <a:ext cx="98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>
                    <a:cs typeface="Arial" panose="020B0604020202020204" pitchFamily="34" charset="0"/>
                  </a:rPr>
                  <a:t>Null forming</a:t>
                </a:r>
              </a:p>
            </p:txBody>
          </p:sp>
          <p:sp>
            <p:nvSpPr>
              <p:cNvPr id="1358" name="Line 136">
                <a:extLst>
                  <a:ext uri="{FF2B5EF4-FFF2-40B4-BE49-F238E27FC236}">
                    <a16:creationId xmlns:a16="http://schemas.microsoft.com/office/drawing/2014/main" id="{303B304F-7409-4362-B370-CFE9F38E1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9" y="884"/>
                <a:ext cx="421" cy="3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9" name="Line 137">
                <a:extLst>
                  <a:ext uri="{FF2B5EF4-FFF2-40B4-BE49-F238E27FC236}">
                    <a16:creationId xmlns:a16="http://schemas.microsoft.com/office/drawing/2014/main" id="{B50FCA12-09D2-45C3-B442-7963A8546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9" y="1005"/>
                <a:ext cx="476" cy="1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60" name="Group 138">
                <a:extLst>
                  <a:ext uri="{FF2B5EF4-FFF2-40B4-BE49-F238E27FC236}">
                    <a16:creationId xmlns:a16="http://schemas.microsoft.com/office/drawing/2014/main" id="{F8A3598F-6A20-41D2-91E2-77525399BD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652257">
                <a:off x="2911" y="1005"/>
                <a:ext cx="68" cy="68"/>
                <a:chOff x="1146" y="2055"/>
                <a:chExt cx="102" cy="102"/>
              </a:xfrm>
            </p:grpSpPr>
            <p:sp>
              <p:nvSpPr>
                <p:cNvPr id="1364" name="Line 139">
                  <a:extLst>
                    <a:ext uri="{FF2B5EF4-FFF2-40B4-BE49-F238E27FC236}">
                      <a16:creationId xmlns:a16="http://schemas.microsoft.com/office/drawing/2014/main" id="{6E1D0AD8-F870-49B4-BADF-C5BF5C6773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6" y="2055"/>
                  <a:ext cx="102" cy="102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5" name="Line 140">
                  <a:extLst>
                    <a:ext uri="{FF2B5EF4-FFF2-40B4-BE49-F238E27FC236}">
                      <a16:creationId xmlns:a16="http://schemas.microsoft.com/office/drawing/2014/main" id="{6022B00D-8DDE-45AE-9A18-40D70A5C41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46" y="2055"/>
                  <a:ext cx="102" cy="102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61" name="Group 141">
                <a:extLst>
                  <a:ext uri="{FF2B5EF4-FFF2-40B4-BE49-F238E27FC236}">
                    <a16:creationId xmlns:a16="http://schemas.microsoft.com/office/drawing/2014/main" id="{5D04E14B-A8BB-4757-BDB7-A3F6A507C5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4719013">
                <a:off x="3227" y="1056"/>
                <a:ext cx="68" cy="68"/>
                <a:chOff x="1146" y="2055"/>
                <a:chExt cx="102" cy="102"/>
              </a:xfrm>
            </p:grpSpPr>
            <p:sp>
              <p:nvSpPr>
                <p:cNvPr id="1362" name="Line 142">
                  <a:extLst>
                    <a:ext uri="{FF2B5EF4-FFF2-40B4-BE49-F238E27FC236}">
                      <a16:creationId xmlns:a16="http://schemas.microsoft.com/office/drawing/2014/main" id="{338BB451-B924-4963-9C17-5A48CC3F2D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6" y="2055"/>
                  <a:ext cx="102" cy="102"/>
                </a:xfrm>
                <a:prstGeom prst="line">
                  <a:avLst/>
                </a:prstGeom>
                <a:noFill/>
                <a:ln w="19050">
                  <a:solidFill>
                    <a:srgbClr val="FF010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3" name="Line 143">
                  <a:extLst>
                    <a:ext uri="{FF2B5EF4-FFF2-40B4-BE49-F238E27FC236}">
                      <a16:creationId xmlns:a16="http://schemas.microsoft.com/office/drawing/2014/main" id="{A65D0954-A359-4C89-ADA8-A6D6B0A216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46" y="2055"/>
                  <a:ext cx="102" cy="102"/>
                </a:xfrm>
                <a:prstGeom prst="line">
                  <a:avLst/>
                </a:prstGeom>
                <a:noFill/>
                <a:ln w="19050">
                  <a:solidFill>
                    <a:srgbClr val="FF010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48" name="Text Box 235">
              <a:extLst>
                <a:ext uri="{FF2B5EF4-FFF2-40B4-BE49-F238E27FC236}">
                  <a16:creationId xmlns:a16="http://schemas.microsoft.com/office/drawing/2014/main" id="{DA11EA72-DA56-43DB-8FCF-D86168DB3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650" y="5776913"/>
              <a:ext cx="19145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dirty="0"/>
                <a:t>Coordinated Beamforming</a:t>
              </a:r>
            </a:p>
          </p:txBody>
        </p:sp>
      </p:grpSp>
      <p:grpSp>
        <p:nvGrpSpPr>
          <p:cNvPr id="1398" name="Group 190">
            <a:extLst>
              <a:ext uri="{FF2B5EF4-FFF2-40B4-BE49-F238E27FC236}">
                <a16:creationId xmlns:a16="http://schemas.microsoft.com/office/drawing/2014/main" id="{AC284EB9-059F-444C-AAFC-2048B0EB4F67}"/>
              </a:ext>
            </a:extLst>
          </p:cNvPr>
          <p:cNvGrpSpPr>
            <a:grpSpLocks/>
          </p:cNvGrpSpPr>
          <p:nvPr/>
        </p:nvGrpSpPr>
        <p:grpSpPr bwMode="auto">
          <a:xfrm>
            <a:off x="5290867" y="4073299"/>
            <a:ext cx="1760537" cy="1763712"/>
            <a:chOff x="2153" y="1629"/>
            <a:chExt cx="1109" cy="1111"/>
          </a:xfrm>
        </p:grpSpPr>
        <p:grpSp>
          <p:nvGrpSpPr>
            <p:cNvPr id="1399" name="Group 191">
              <a:extLst>
                <a:ext uri="{FF2B5EF4-FFF2-40B4-BE49-F238E27FC236}">
                  <a16:creationId xmlns:a16="http://schemas.microsoft.com/office/drawing/2014/main" id="{DCBC208C-6F66-4B40-94B0-D392BFE48F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66" y="1754"/>
              <a:ext cx="159" cy="548"/>
              <a:chOff x="1854" y="2738"/>
              <a:chExt cx="113" cy="539"/>
            </a:xfrm>
          </p:grpSpPr>
          <p:sp>
            <p:nvSpPr>
              <p:cNvPr id="1427" name="Freeform 192">
                <a:extLst>
                  <a:ext uri="{FF2B5EF4-FFF2-40B4-BE49-F238E27FC236}">
                    <a16:creationId xmlns:a16="http://schemas.microsoft.com/office/drawing/2014/main" id="{EC963E32-3F9F-4244-B544-50E7E2F30B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00" y="2843"/>
                <a:ext cx="21" cy="46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8" name="Freeform 193">
                <a:extLst>
                  <a:ext uri="{FF2B5EF4-FFF2-40B4-BE49-F238E27FC236}">
                    <a16:creationId xmlns:a16="http://schemas.microsoft.com/office/drawing/2014/main" id="{FB129D2A-27B0-4470-8204-7BC12B6189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54" y="3202"/>
                <a:ext cx="113" cy="36"/>
              </a:xfrm>
              <a:custGeom>
                <a:avLst/>
                <a:gdLst>
                  <a:gd name="T0" fmla="*/ 0 w 113"/>
                  <a:gd name="T1" fmla="*/ 36 h 36"/>
                  <a:gd name="T2" fmla="*/ 57 w 113"/>
                  <a:gd name="T3" fmla="*/ 0 h 36"/>
                  <a:gd name="T4" fmla="*/ 113 w 113"/>
                  <a:gd name="T5" fmla="*/ 36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36">
                    <a:moveTo>
                      <a:pt x="0" y="36"/>
                    </a:moveTo>
                    <a:lnTo>
                      <a:pt x="57" y="0"/>
                    </a:lnTo>
                    <a:lnTo>
                      <a:pt x="11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Freeform 194">
                <a:extLst>
                  <a:ext uri="{FF2B5EF4-FFF2-40B4-BE49-F238E27FC236}">
                    <a16:creationId xmlns:a16="http://schemas.microsoft.com/office/drawing/2014/main" id="{C95C318D-39E6-4ECC-8A67-52C1505CAC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54" y="2824"/>
                <a:ext cx="113" cy="453"/>
              </a:xfrm>
              <a:custGeom>
                <a:avLst/>
                <a:gdLst>
                  <a:gd name="T0" fmla="*/ 57 w 113"/>
                  <a:gd name="T1" fmla="*/ 0 h 453"/>
                  <a:gd name="T2" fmla="*/ 57 w 113"/>
                  <a:gd name="T3" fmla="*/ 453 h 453"/>
                  <a:gd name="T4" fmla="*/ 0 w 113"/>
                  <a:gd name="T5" fmla="*/ 414 h 453"/>
                  <a:gd name="T6" fmla="*/ 57 w 113"/>
                  <a:gd name="T7" fmla="*/ 0 h 453"/>
                  <a:gd name="T8" fmla="*/ 113 w 113"/>
                  <a:gd name="T9" fmla="*/ 414 h 453"/>
                  <a:gd name="T10" fmla="*/ 57 w 113"/>
                  <a:gd name="T11" fmla="*/ 453 h 4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453">
                    <a:moveTo>
                      <a:pt x="57" y="0"/>
                    </a:moveTo>
                    <a:lnTo>
                      <a:pt x="57" y="453"/>
                    </a:lnTo>
                    <a:lnTo>
                      <a:pt x="0" y="414"/>
                    </a:lnTo>
                    <a:lnTo>
                      <a:pt x="57" y="0"/>
                    </a:lnTo>
                    <a:lnTo>
                      <a:pt x="113" y="414"/>
                    </a:lnTo>
                    <a:lnTo>
                      <a:pt x="57" y="45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Freeform 195">
                <a:extLst>
                  <a:ext uri="{FF2B5EF4-FFF2-40B4-BE49-F238E27FC236}">
                    <a16:creationId xmlns:a16="http://schemas.microsoft.com/office/drawing/2014/main" id="{7051A84A-C1D2-4F63-8425-E2BFB4A9CA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8" y="2928"/>
                <a:ext cx="27" cy="9"/>
              </a:xfrm>
              <a:custGeom>
                <a:avLst/>
                <a:gdLst>
                  <a:gd name="T0" fmla="*/ 0 w 27"/>
                  <a:gd name="T1" fmla="*/ 0 h 9"/>
                  <a:gd name="T2" fmla="*/ 13 w 27"/>
                  <a:gd name="T3" fmla="*/ 9 h 9"/>
                  <a:gd name="T4" fmla="*/ 27 w 27"/>
                  <a:gd name="T5" fmla="*/ 0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" h="9">
                    <a:moveTo>
                      <a:pt x="0" y="0"/>
                    </a:moveTo>
                    <a:lnTo>
                      <a:pt x="13" y="9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1" name="Freeform 196">
                <a:extLst>
                  <a:ext uri="{FF2B5EF4-FFF2-40B4-BE49-F238E27FC236}">
                    <a16:creationId xmlns:a16="http://schemas.microsoft.com/office/drawing/2014/main" id="{8A85462C-4263-410F-A13B-90BAF6070E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2" y="2962"/>
                <a:ext cx="39" cy="14"/>
              </a:xfrm>
              <a:custGeom>
                <a:avLst/>
                <a:gdLst>
                  <a:gd name="T0" fmla="*/ 0 w 39"/>
                  <a:gd name="T1" fmla="*/ 0 h 14"/>
                  <a:gd name="T2" fmla="*/ 19 w 39"/>
                  <a:gd name="T3" fmla="*/ 14 h 14"/>
                  <a:gd name="T4" fmla="*/ 39 w 39"/>
                  <a:gd name="T5" fmla="*/ 0 h 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" h="14">
                    <a:moveTo>
                      <a:pt x="0" y="0"/>
                    </a:moveTo>
                    <a:lnTo>
                      <a:pt x="19" y="14"/>
                    </a:lnTo>
                    <a:lnTo>
                      <a:pt x="3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2" name="Freeform 197">
                <a:extLst>
                  <a:ext uri="{FF2B5EF4-FFF2-40B4-BE49-F238E27FC236}">
                    <a16:creationId xmlns:a16="http://schemas.microsoft.com/office/drawing/2014/main" id="{9E9266B9-6BF0-450B-8C8F-6915D71825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8" y="2997"/>
                <a:ext cx="47" cy="15"/>
              </a:xfrm>
              <a:custGeom>
                <a:avLst/>
                <a:gdLst>
                  <a:gd name="T0" fmla="*/ 0 w 47"/>
                  <a:gd name="T1" fmla="*/ 0 h 15"/>
                  <a:gd name="T2" fmla="*/ 23 w 47"/>
                  <a:gd name="T3" fmla="*/ 15 h 15"/>
                  <a:gd name="T4" fmla="*/ 47 w 47"/>
                  <a:gd name="T5" fmla="*/ 0 h 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15">
                    <a:moveTo>
                      <a:pt x="0" y="0"/>
                    </a:moveTo>
                    <a:lnTo>
                      <a:pt x="23" y="15"/>
                    </a:lnTo>
                    <a:lnTo>
                      <a:pt x="4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" name="Freeform 198">
                <a:extLst>
                  <a:ext uri="{FF2B5EF4-FFF2-40B4-BE49-F238E27FC236}">
                    <a16:creationId xmlns:a16="http://schemas.microsoft.com/office/drawing/2014/main" id="{B2D02131-67AF-4FBE-8B93-C8339D0F03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3" y="3031"/>
                <a:ext cx="57" cy="19"/>
              </a:xfrm>
              <a:custGeom>
                <a:avLst/>
                <a:gdLst>
                  <a:gd name="T0" fmla="*/ 0 w 57"/>
                  <a:gd name="T1" fmla="*/ 0 h 19"/>
                  <a:gd name="T2" fmla="*/ 28 w 57"/>
                  <a:gd name="T3" fmla="*/ 19 h 19"/>
                  <a:gd name="T4" fmla="*/ 57 w 57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19">
                    <a:moveTo>
                      <a:pt x="0" y="0"/>
                    </a:moveTo>
                    <a:lnTo>
                      <a:pt x="28" y="19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" name="Freeform 199">
                <a:extLst>
                  <a:ext uri="{FF2B5EF4-FFF2-40B4-BE49-F238E27FC236}">
                    <a16:creationId xmlns:a16="http://schemas.microsoft.com/office/drawing/2014/main" id="{F893244E-FC86-4C44-BA37-80290C57CD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79" y="3066"/>
                <a:ext cx="65" cy="23"/>
              </a:xfrm>
              <a:custGeom>
                <a:avLst/>
                <a:gdLst>
                  <a:gd name="T0" fmla="*/ 0 w 65"/>
                  <a:gd name="T1" fmla="*/ 0 h 23"/>
                  <a:gd name="T2" fmla="*/ 32 w 65"/>
                  <a:gd name="T3" fmla="*/ 23 h 23"/>
                  <a:gd name="T4" fmla="*/ 65 w 65"/>
                  <a:gd name="T5" fmla="*/ 0 h 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23">
                    <a:moveTo>
                      <a:pt x="0" y="0"/>
                    </a:moveTo>
                    <a:lnTo>
                      <a:pt x="32" y="23"/>
                    </a:lnTo>
                    <a:lnTo>
                      <a:pt x="6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" name="Freeform 200">
                <a:extLst>
                  <a:ext uri="{FF2B5EF4-FFF2-40B4-BE49-F238E27FC236}">
                    <a16:creationId xmlns:a16="http://schemas.microsoft.com/office/drawing/2014/main" id="{C968BEC8-9CE5-4691-A1E1-B223428B5C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73" y="3100"/>
                <a:ext cx="75" cy="25"/>
              </a:xfrm>
              <a:custGeom>
                <a:avLst/>
                <a:gdLst>
                  <a:gd name="T0" fmla="*/ 0 w 75"/>
                  <a:gd name="T1" fmla="*/ 0 h 25"/>
                  <a:gd name="T2" fmla="*/ 38 w 75"/>
                  <a:gd name="T3" fmla="*/ 25 h 25"/>
                  <a:gd name="T4" fmla="*/ 75 w 75"/>
                  <a:gd name="T5" fmla="*/ 0 h 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5" h="25">
                    <a:moveTo>
                      <a:pt x="0" y="0"/>
                    </a:moveTo>
                    <a:lnTo>
                      <a:pt x="38" y="25"/>
                    </a:lnTo>
                    <a:lnTo>
                      <a:pt x="7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" name="Freeform 201">
                <a:extLst>
                  <a:ext uri="{FF2B5EF4-FFF2-40B4-BE49-F238E27FC236}">
                    <a16:creationId xmlns:a16="http://schemas.microsoft.com/office/drawing/2014/main" id="{C28AD8D3-EF8C-4713-BAE4-51A003B507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69" y="3135"/>
                <a:ext cx="85" cy="29"/>
              </a:xfrm>
              <a:custGeom>
                <a:avLst/>
                <a:gdLst>
                  <a:gd name="T0" fmla="*/ 0 w 85"/>
                  <a:gd name="T1" fmla="*/ 0 h 29"/>
                  <a:gd name="T2" fmla="*/ 42 w 85"/>
                  <a:gd name="T3" fmla="*/ 29 h 29"/>
                  <a:gd name="T4" fmla="*/ 85 w 85"/>
                  <a:gd name="T5" fmla="*/ 0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5" h="29">
                    <a:moveTo>
                      <a:pt x="0" y="0"/>
                    </a:moveTo>
                    <a:lnTo>
                      <a:pt x="42" y="29"/>
                    </a:lnTo>
                    <a:lnTo>
                      <a:pt x="8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" name="Freeform 202">
                <a:extLst>
                  <a:ext uri="{FF2B5EF4-FFF2-40B4-BE49-F238E27FC236}">
                    <a16:creationId xmlns:a16="http://schemas.microsoft.com/office/drawing/2014/main" id="{9311485A-12A4-443A-81C8-8AAFA40435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63" y="3169"/>
                <a:ext cx="97" cy="33"/>
              </a:xfrm>
              <a:custGeom>
                <a:avLst/>
                <a:gdLst>
                  <a:gd name="T0" fmla="*/ 0 w 97"/>
                  <a:gd name="T1" fmla="*/ 0 h 33"/>
                  <a:gd name="T2" fmla="*/ 48 w 97"/>
                  <a:gd name="T3" fmla="*/ 33 h 33"/>
                  <a:gd name="T4" fmla="*/ 97 w 97"/>
                  <a:gd name="T5" fmla="*/ 0 h 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33">
                    <a:moveTo>
                      <a:pt x="0" y="0"/>
                    </a:moveTo>
                    <a:lnTo>
                      <a:pt x="48" y="33"/>
                    </a:lnTo>
                    <a:lnTo>
                      <a:pt x="9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Freeform 203">
                <a:extLst>
                  <a:ext uri="{FF2B5EF4-FFF2-40B4-BE49-F238E27FC236}">
                    <a16:creationId xmlns:a16="http://schemas.microsoft.com/office/drawing/2014/main" id="{46332094-7F1A-4437-B30E-66E6F70973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59" y="3204"/>
                <a:ext cx="104" cy="34"/>
              </a:xfrm>
              <a:custGeom>
                <a:avLst/>
                <a:gdLst>
                  <a:gd name="T0" fmla="*/ 0 w 104"/>
                  <a:gd name="T1" fmla="*/ 0 h 34"/>
                  <a:gd name="T2" fmla="*/ 52 w 104"/>
                  <a:gd name="T3" fmla="*/ 34 h 34"/>
                  <a:gd name="T4" fmla="*/ 104 w 104"/>
                  <a:gd name="T5" fmla="*/ 0 h 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4" h="34">
                    <a:moveTo>
                      <a:pt x="0" y="0"/>
                    </a:moveTo>
                    <a:lnTo>
                      <a:pt x="52" y="34"/>
                    </a:lnTo>
                    <a:lnTo>
                      <a:pt x="10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Freeform 204">
                <a:extLst>
                  <a:ext uri="{FF2B5EF4-FFF2-40B4-BE49-F238E27FC236}">
                    <a16:creationId xmlns:a16="http://schemas.microsoft.com/office/drawing/2014/main" id="{338444B3-CF72-40DB-9A5C-7A0EE5251C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00" y="2843"/>
                <a:ext cx="21" cy="46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" name="Freeform 205">
                <a:extLst>
                  <a:ext uri="{FF2B5EF4-FFF2-40B4-BE49-F238E27FC236}">
                    <a16:creationId xmlns:a16="http://schemas.microsoft.com/office/drawing/2014/main" id="{928727D6-9059-4B4F-8A93-71E487C25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54" y="2805"/>
                <a:ext cx="44" cy="19"/>
              </a:xfrm>
              <a:custGeom>
                <a:avLst/>
                <a:gdLst>
                  <a:gd name="T0" fmla="*/ 44 w 44"/>
                  <a:gd name="T1" fmla="*/ 19 h 19"/>
                  <a:gd name="T2" fmla="*/ 15 w 44"/>
                  <a:gd name="T3" fmla="*/ 15 h 19"/>
                  <a:gd name="T4" fmla="*/ 29 w 44"/>
                  <a:gd name="T5" fmla="*/ 2 h 19"/>
                  <a:gd name="T6" fmla="*/ 0 w 44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19">
                    <a:moveTo>
                      <a:pt x="44" y="19"/>
                    </a:moveTo>
                    <a:lnTo>
                      <a:pt x="15" y="15"/>
                    </a:lnTo>
                    <a:lnTo>
                      <a:pt x="29" y="2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" name="Freeform 206">
                <a:extLst>
                  <a:ext uri="{FF2B5EF4-FFF2-40B4-BE49-F238E27FC236}">
                    <a16:creationId xmlns:a16="http://schemas.microsoft.com/office/drawing/2014/main" id="{911E2825-B4C3-4298-B0B5-50FF3B3EE8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19" y="2803"/>
                <a:ext cx="48" cy="23"/>
              </a:xfrm>
              <a:custGeom>
                <a:avLst/>
                <a:gdLst>
                  <a:gd name="T0" fmla="*/ 48 w 48"/>
                  <a:gd name="T1" fmla="*/ 2 h 23"/>
                  <a:gd name="T2" fmla="*/ 19 w 48"/>
                  <a:gd name="T3" fmla="*/ 23 h 23"/>
                  <a:gd name="T4" fmla="*/ 29 w 48"/>
                  <a:gd name="T5" fmla="*/ 0 h 23"/>
                  <a:gd name="T6" fmla="*/ 0 w 48"/>
                  <a:gd name="T7" fmla="*/ 21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23">
                    <a:moveTo>
                      <a:pt x="48" y="2"/>
                    </a:moveTo>
                    <a:lnTo>
                      <a:pt x="19" y="23"/>
                    </a:lnTo>
                    <a:lnTo>
                      <a:pt x="29" y="0"/>
                    </a:lnTo>
                    <a:lnTo>
                      <a:pt x="0" y="21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" name="Freeform 207">
                <a:extLst>
                  <a:ext uri="{FF2B5EF4-FFF2-40B4-BE49-F238E27FC236}">
                    <a16:creationId xmlns:a16="http://schemas.microsoft.com/office/drawing/2014/main" id="{463B74E0-2D61-4867-ADC5-69AF4750C7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04" y="2738"/>
                <a:ext cx="15" cy="76"/>
              </a:xfrm>
              <a:custGeom>
                <a:avLst/>
                <a:gdLst>
                  <a:gd name="T0" fmla="*/ 7 w 15"/>
                  <a:gd name="T1" fmla="*/ 76 h 76"/>
                  <a:gd name="T2" fmla="*/ 0 w 15"/>
                  <a:gd name="T3" fmla="*/ 28 h 76"/>
                  <a:gd name="T4" fmla="*/ 15 w 15"/>
                  <a:gd name="T5" fmla="*/ 48 h 76"/>
                  <a:gd name="T6" fmla="*/ 7 w 15"/>
                  <a:gd name="T7" fmla="*/ 0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" h="76">
                    <a:moveTo>
                      <a:pt x="7" y="76"/>
                    </a:moveTo>
                    <a:lnTo>
                      <a:pt x="0" y="28"/>
                    </a:lnTo>
                    <a:lnTo>
                      <a:pt x="15" y="48"/>
                    </a:lnTo>
                    <a:lnTo>
                      <a:pt x="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0" name="Group 208">
              <a:extLst>
                <a:ext uri="{FF2B5EF4-FFF2-40B4-BE49-F238E27FC236}">
                  <a16:creationId xmlns:a16="http://schemas.microsoft.com/office/drawing/2014/main" id="{3D3D7364-BA75-4F73-A440-ABA2DD7C7B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03" y="1891"/>
              <a:ext cx="159" cy="548"/>
              <a:chOff x="1854" y="2738"/>
              <a:chExt cx="113" cy="539"/>
            </a:xfrm>
          </p:grpSpPr>
          <p:sp>
            <p:nvSpPr>
              <p:cNvPr id="1411" name="Freeform 209">
                <a:extLst>
                  <a:ext uri="{FF2B5EF4-FFF2-40B4-BE49-F238E27FC236}">
                    <a16:creationId xmlns:a16="http://schemas.microsoft.com/office/drawing/2014/main" id="{1255EA23-D361-42F4-A3A3-28BEAA98D6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00" y="2843"/>
                <a:ext cx="21" cy="46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Freeform 210">
                <a:extLst>
                  <a:ext uri="{FF2B5EF4-FFF2-40B4-BE49-F238E27FC236}">
                    <a16:creationId xmlns:a16="http://schemas.microsoft.com/office/drawing/2014/main" id="{85AE04DF-2AB5-435F-B408-3265801BC9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54" y="3202"/>
                <a:ext cx="113" cy="36"/>
              </a:xfrm>
              <a:custGeom>
                <a:avLst/>
                <a:gdLst>
                  <a:gd name="T0" fmla="*/ 0 w 113"/>
                  <a:gd name="T1" fmla="*/ 36 h 36"/>
                  <a:gd name="T2" fmla="*/ 57 w 113"/>
                  <a:gd name="T3" fmla="*/ 0 h 36"/>
                  <a:gd name="T4" fmla="*/ 113 w 113"/>
                  <a:gd name="T5" fmla="*/ 36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36">
                    <a:moveTo>
                      <a:pt x="0" y="36"/>
                    </a:moveTo>
                    <a:lnTo>
                      <a:pt x="57" y="0"/>
                    </a:lnTo>
                    <a:lnTo>
                      <a:pt x="11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" name="Freeform 211">
                <a:extLst>
                  <a:ext uri="{FF2B5EF4-FFF2-40B4-BE49-F238E27FC236}">
                    <a16:creationId xmlns:a16="http://schemas.microsoft.com/office/drawing/2014/main" id="{B832577F-72C0-425B-B45F-96C228B78F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54" y="2824"/>
                <a:ext cx="113" cy="453"/>
              </a:xfrm>
              <a:custGeom>
                <a:avLst/>
                <a:gdLst>
                  <a:gd name="T0" fmla="*/ 57 w 113"/>
                  <a:gd name="T1" fmla="*/ 0 h 453"/>
                  <a:gd name="T2" fmla="*/ 57 w 113"/>
                  <a:gd name="T3" fmla="*/ 453 h 453"/>
                  <a:gd name="T4" fmla="*/ 0 w 113"/>
                  <a:gd name="T5" fmla="*/ 414 h 453"/>
                  <a:gd name="T6" fmla="*/ 57 w 113"/>
                  <a:gd name="T7" fmla="*/ 0 h 453"/>
                  <a:gd name="T8" fmla="*/ 113 w 113"/>
                  <a:gd name="T9" fmla="*/ 414 h 453"/>
                  <a:gd name="T10" fmla="*/ 57 w 113"/>
                  <a:gd name="T11" fmla="*/ 453 h 4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453">
                    <a:moveTo>
                      <a:pt x="57" y="0"/>
                    </a:moveTo>
                    <a:lnTo>
                      <a:pt x="57" y="453"/>
                    </a:lnTo>
                    <a:lnTo>
                      <a:pt x="0" y="414"/>
                    </a:lnTo>
                    <a:lnTo>
                      <a:pt x="57" y="0"/>
                    </a:lnTo>
                    <a:lnTo>
                      <a:pt x="113" y="414"/>
                    </a:lnTo>
                    <a:lnTo>
                      <a:pt x="57" y="45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212">
                <a:extLst>
                  <a:ext uri="{FF2B5EF4-FFF2-40B4-BE49-F238E27FC236}">
                    <a16:creationId xmlns:a16="http://schemas.microsoft.com/office/drawing/2014/main" id="{6EA4633F-CBED-4EF2-BE9E-752587AC6D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8" y="2928"/>
                <a:ext cx="27" cy="9"/>
              </a:xfrm>
              <a:custGeom>
                <a:avLst/>
                <a:gdLst>
                  <a:gd name="T0" fmla="*/ 0 w 27"/>
                  <a:gd name="T1" fmla="*/ 0 h 9"/>
                  <a:gd name="T2" fmla="*/ 13 w 27"/>
                  <a:gd name="T3" fmla="*/ 9 h 9"/>
                  <a:gd name="T4" fmla="*/ 27 w 27"/>
                  <a:gd name="T5" fmla="*/ 0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" h="9">
                    <a:moveTo>
                      <a:pt x="0" y="0"/>
                    </a:moveTo>
                    <a:lnTo>
                      <a:pt x="13" y="9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213">
                <a:extLst>
                  <a:ext uri="{FF2B5EF4-FFF2-40B4-BE49-F238E27FC236}">
                    <a16:creationId xmlns:a16="http://schemas.microsoft.com/office/drawing/2014/main" id="{EDA57838-4D65-41C4-9353-DC2EE3A43B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2" y="2962"/>
                <a:ext cx="39" cy="14"/>
              </a:xfrm>
              <a:custGeom>
                <a:avLst/>
                <a:gdLst>
                  <a:gd name="T0" fmla="*/ 0 w 39"/>
                  <a:gd name="T1" fmla="*/ 0 h 14"/>
                  <a:gd name="T2" fmla="*/ 19 w 39"/>
                  <a:gd name="T3" fmla="*/ 14 h 14"/>
                  <a:gd name="T4" fmla="*/ 39 w 39"/>
                  <a:gd name="T5" fmla="*/ 0 h 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" h="14">
                    <a:moveTo>
                      <a:pt x="0" y="0"/>
                    </a:moveTo>
                    <a:lnTo>
                      <a:pt x="19" y="14"/>
                    </a:lnTo>
                    <a:lnTo>
                      <a:pt x="3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Freeform 214">
                <a:extLst>
                  <a:ext uri="{FF2B5EF4-FFF2-40B4-BE49-F238E27FC236}">
                    <a16:creationId xmlns:a16="http://schemas.microsoft.com/office/drawing/2014/main" id="{D2346102-87C0-469C-A465-3F4E75E4AC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8" y="2997"/>
                <a:ext cx="47" cy="15"/>
              </a:xfrm>
              <a:custGeom>
                <a:avLst/>
                <a:gdLst>
                  <a:gd name="T0" fmla="*/ 0 w 47"/>
                  <a:gd name="T1" fmla="*/ 0 h 15"/>
                  <a:gd name="T2" fmla="*/ 23 w 47"/>
                  <a:gd name="T3" fmla="*/ 15 h 15"/>
                  <a:gd name="T4" fmla="*/ 47 w 47"/>
                  <a:gd name="T5" fmla="*/ 0 h 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15">
                    <a:moveTo>
                      <a:pt x="0" y="0"/>
                    </a:moveTo>
                    <a:lnTo>
                      <a:pt x="23" y="15"/>
                    </a:lnTo>
                    <a:lnTo>
                      <a:pt x="4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" name="Freeform 215">
                <a:extLst>
                  <a:ext uri="{FF2B5EF4-FFF2-40B4-BE49-F238E27FC236}">
                    <a16:creationId xmlns:a16="http://schemas.microsoft.com/office/drawing/2014/main" id="{8F7EE224-B76B-4DB7-9D01-2C034252E3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3" y="3031"/>
                <a:ext cx="57" cy="19"/>
              </a:xfrm>
              <a:custGeom>
                <a:avLst/>
                <a:gdLst>
                  <a:gd name="T0" fmla="*/ 0 w 57"/>
                  <a:gd name="T1" fmla="*/ 0 h 19"/>
                  <a:gd name="T2" fmla="*/ 28 w 57"/>
                  <a:gd name="T3" fmla="*/ 19 h 19"/>
                  <a:gd name="T4" fmla="*/ 57 w 57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19">
                    <a:moveTo>
                      <a:pt x="0" y="0"/>
                    </a:moveTo>
                    <a:lnTo>
                      <a:pt x="28" y="19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" name="Freeform 216">
                <a:extLst>
                  <a:ext uri="{FF2B5EF4-FFF2-40B4-BE49-F238E27FC236}">
                    <a16:creationId xmlns:a16="http://schemas.microsoft.com/office/drawing/2014/main" id="{D00F0BBB-6465-4864-9418-D7DC7AA5E2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79" y="3066"/>
                <a:ext cx="65" cy="23"/>
              </a:xfrm>
              <a:custGeom>
                <a:avLst/>
                <a:gdLst>
                  <a:gd name="T0" fmla="*/ 0 w 65"/>
                  <a:gd name="T1" fmla="*/ 0 h 23"/>
                  <a:gd name="T2" fmla="*/ 32 w 65"/>
                  <a:gd name="T3" fmla="*/ 23 h 23"/>
                  <a:gd name="T4" fmla="*/ 65 w 65"/>
                  <a:gd name="T5" fmla="*/ 0 h 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23">
                    <a:moveTo>
                      <a:pt x="0" y="0"/>
                    </a:moveTo>
                    <a:lnTo>
                      <a:pt x="32" y="23"/>
                    </a:lnTo>
                    <a:lnTo>
                      <a:pt x="6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" name="Freeform 217">
                <a:extLst>
                  <a:ext uri="{FF2B5EF4-FFF2-40B4-BE49-F238E27FC236}">
                    <a16:creationId xmlns:a16="http://schemas.microsoft.com/office/drawing/2014/main" id="{366F2709-DF91-488C-8111-9F6CC95CE2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73" y="3100"/>
                <a:ext cx="75" cy="25"/>
              </a:xfrm>
              <a:custGeom>
                <a:avLst/>
                <a:gdLst>
                  <a:gd name="T0" fmla="*/ 0 w 75"/>
                  <a:gd name="T1" fmla="*/ 0 h 25"/>
                  <a:gd name="T2" fmla="*/ 38 w 75"/>
                  <a:gd name="T3" fmla="*/ 25 h 25"/>
                  <a:gd name="T4" fmla="*/ 75 w 75"/>
                  <a:gd name="T5" fmla="*/ 0 h 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5" h="25">
                    <a:moveTo>
                      <a:pt x="0" y="0"/>
                    </a:moveTo>
                    <a:lnTo>
                      <a:pt x="38" y="25"/>
                    </a:lnTo>
                    <a:lnTo>
                      <a:pt x="7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Freeform 218">
                <a:extLst>
                  <a:ext uri="{FF2B5EF4-FFF2-40B4-BE49-F238E27FC236}">
                    <a16:creationId xmlns:a16="http://schemas.microsoft.com/office/drawing/2014/main" id="{688D8D00-1C7F-457B-AC98-F09ECE36D9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69" y="3135"/>
                <a:ext cx="85" cy="29"/>
              </a:xfrm>
              <a:custGeom>
                <a:avLst/>
                <a:gdLst>
                  <a:gd name="T0" fmla="*/ 0 w 85"/>
                  <a:gd name="T1" fmla="*/ 0 h 29"/>
                  <a:gd name="T2" fmla="*/ 42 w 85"/>
                  <a:gd name="T3" fmla="*/ 29 h 29"/>
                  <a:gd name="T4" fmla="*/ 85 w 85"/>
                  <a:gd name="T5" fmla="*/ 0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5" h="29">
                    <a:moveTo>
                      <a:pt x="0" y="0"/>
                    </a:moveTo>
                    <a:lnTo>
                      <a:pt x="42" y="29"/>
                    </a:lnTo>
                    <a:lnTo>
                      <a:pt x="8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Freeform 219">
                <a:extLst>
                  <a:ext uri="{FF2B5EF4-FFF2-40B4-BE49-F238E27FC236}">
                    <a16:creationId xmlns:a16="http://schemas.microsoft.com/office/drawing/2014/main" id="{9A64F1CC-09CD-4A12-9160-FF864E5C96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63" y="3169"/>
                <a:ext cx="97" cy="33"/>
              </a:xfrm>
              <a:custGeom>
                <a:avLst/>
                <a:gdLst>
                  <a:gd name="T0" fmla="*/ 0 w 97"/>
                  <a:gd name="T1" fmla="*/ 0 h 33"/>
                  <a:gd name="T2" fmla="*/ 48 w 97"/>
                  <a:gd name="T3" fmla="*/ 33 h 33"/>
                  <a:gd name="T4" fmla="*/ 97 w 97"/>
                  <a:gd name="T5" fmla="*/ 0 h 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33">
                    <a:moveTo>
                      <a:pt x="0" y="0"/>
                    </a:moveTo>
                    <a:lnTo>
                      <a:pt x="48" y="33"/>
                    </a:lnTo>
                    <a:lnTo>
                      <a:pt x="9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2" name="Freeform 220">
                <a:extLst>
                  <a:ext uri="{FF2B5EF4-FFF2-40B4-BE49-F238E27FC236}">
                    <a16:creationId xmlns:a16="http://schemas.microsoft.com/office/drawing/2014/main" id="{ABE2759E-1B3F-4252-83A8-E57D5D49A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59" y="3204"/>
                <a:ext cx="104" cy="34"/>
              </a:xfrm>
              <a:custGeom>
                <a:avLst/>
                <a:gdLst>
                  <a:gd name="T0" fmla="*/ 0 w 104"/>
                  <a:gd name="T1" fmla="*/ 0 h 34"/>
                  <a:gd name="T2" fmla="*/ 52 w 104"/>
                  <a:gd name="T3" fmla="*/ 34 h 34"/>
                  <a:gd name="T4" fmla="*/ 104 w 104"/>
                  <a:gd name="T5" fmla="*/ 0 h 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4" h="34">
                    <a:moveTo>
                      <a:pt x="0" y="0"/>
                    </a:moveTo>
                    <a:lnTo>
                      <a:pt x="52" y="34"/>
                    </a:lnTo>
                    <a:lnTo>
                      <a:pt x="10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" name="Freeform 221">
                <a:extLst>
                  <a:ext uri="{FF2B5EF4-FFF2-40B4-BE49-F238E27FC236}">
                    <a16:creationId xmlns:a16="http://schemas.microsoft.com/office/drawing/2014/main" id="{3610B927-8F26-4B8A-8241-EB7D79693A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00" y="2843"/>
                <a:ext cx="21" cy="46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4" name="Freeform 222">
                <a:extLst>
                  <a:ext uri="{FF2B5EF4-FFF2-40B4-BE49-F238E27FC236}">
                    <a16:creationId xmlns:a16="http://schemas.microsoft.com/office/drawing/2014/main" id="{BCBC5824-A204-40DC-933F-3C326FF41E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54" y="2805"/>
                <a:ext cx="44" cy="19"/>
              </a:xfrm>
              <a:custGeom>
                <a:avLst/>
                <a:gdLst>
                  <a:gd name="T0" fmla="*/ 44 w 44"/>
                  <a:gd name="T1" fmla="*/ 19 h 19"/>
                  <a:gd name="T2" fmla="*/ 15 w 44"/>
                  <a:gd name="T3" fmla="*/ 15 h 19"/>
                  <a:gd name="T4" fmla="*/ 29 w 44"/>
                  <a:gd name="T5" fmla="*/ 2 h 19"/>
                  <a:gd name="T6" fmla="*/ 0 w 44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19">
                    <a:moveTo>
                      <a:pt x="44" y="19"/>
                    </a:moveTo>
                    <a:lnTo>
                      <a:pt x="15" y="15"/>
                    </a:lnTo>
                    <a:lnTo>
                      <a:pt x="29" y="2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5" name="Freeform 223">
                <a:extLst>
                  <a:ext uri="{FF2B5EF4-FFF2-40B4-BE49-F238E27FC236}">
                    <a16:creationId xmlns:a16="http://schemas.microsoft.com/office/drawing/2014/main" id="{EC8DDD60-3905-44F6-AC82-4A931C2429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19" y="2803"/>
                <a:ext cx="48" cy="23"/>
              </a:xfrm>
              <a:custGeom>
                <a:avLst/>
                <a:gdLst>
                  <a:gd name="T0" fmla="*/ 48 w 48"/>
                  <a:gd name="T1" fmla="*/ 2 h 23"/>
                  <a:gd name="T2" fmla="*/ 19 w 48"/>
                  <a:gd name="T3" fmla="*/ 23 h 23"/>
                  <a:gd name="T4" fmla="*/ 29 w 48"/>
                  <a:gd name="T5" fmla="*/ 0 h 23"/>
                  <a:gd name="T6" fmla="*/ 0 w 48"/>
                  <a:gd name="T7" fmla="*/ 21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23">
                    <a:moveTo>
                      <a:pt x="48" y="2"/>
                    </a:moveTo>
                    <a:lnTo>
                      <a:pt x="19" y="23"/>
                    </a:lnTo>
                    <a:lnTo>
                      <a:pt x="29" y="0"/>
                    </a:lnTo>
                    <a:lnTo>
                      <a:pt x="0" y="21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6" name="Freeform 224">
                <a:extLst>
                  <a:ext uri="{FF2B5EF4-FFF2-40B4-BE49-F238E27FC236}">
                    <a16:creationId xmlns:a16="http://schemas.microsoft.com/office/drawing/2014/main" id="{35EF21E2-5BF4-42A2-88D4-59640104E6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04" y="2738"/>
                <a:ext cx="15" cy="76"/>
              </a:xfrm>
              <a:custGeom>
                <a:avLst/>
                <a:gdLst>
                  <a:gd name="T0" fmla="*/ 7 w 15"/>
                  <a:gd name="T1" fmla="*/ 76 h 76"/>
                  <a:gd name="T2" fmla="*/ 0 w 15"/>
                  <a:gd name="T3" fmla="*/ 28 h 76"/>
                  <a:gd name="T4" fmla="*/ 15 w 15"/>
                  <a:gd name="T5" fmla="*/ 48 h 76"/>
                  <a:gd name="T6" fmla="*/ 7 w 15"/>
                  <a:gd name="T7" fmla="*/ 0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" h="76">
                    <a:moveTo>
                      <a:pt x="7" y="76"/>
                    </a:moveTo>
                    <a:lnTo>
                      <a:pt x="0" y="28"/>
                    </a:lnTo>
                    <a:lnTo>
                      <a:pt x="15" y="48"/>
                    </a:lnTo>
                    <a:lnTo>
                      <a:pt x="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401" name="Picture 225" descr="sony-ericsson-xperia-x10-side">
              <a:extLst>
                <a:ext uri="{FF2B5EF4-FFF2-40B4-BE49-F238E27FC236}">
                  <a16:creationId xmlns:a16="http://schemas.microsoft.com/office/drawing/2014/main" id="{75CD0644-33F2-47C0-B567-581575372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" y="2302"/>
              <a:ext cx="14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2" name="Line 226">
              <a:extLst>
                <a:ext uri="{FF2B5EF4-FFF2-40B4-BE49-F238E27FC236}">
                  <a16:creationId xmlns:a16="http://schemas.microsoft.com/office/drawing/2014/main" id="{D3BD0CA3-E0AE-492E-88D3-99837108B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3" y="1861"/>
              <a:ext cx="310" cy="42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Text Box 227">
              <a:extLst>
                <a:ext uri="{FF2B5EF4-FFF2-40B4-BE49-F238E27FC236}">
                  <a16:creationId xmlns:a16="http://schemas.microsoft.com/office/drawing/2014/main" id="{DC888C82-7BCF-43AB-8671-CD8512B61A5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0" y="1629"/>
              <a:ext cx="9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>
                  <a:cs typeface="Arial" panose="020B0604020202020204" pitchFamily="34" charset="0"/>
                </a:rPr>
                <a:t>Simultaneous</a:t>
              </a:r>
              <a:br>
                <a:rPr lang="en-US" altLang="en-US" sz="1000" dirty="0">
                  <a:cs typeface="Arial" panose="020B0604020202020204" pitchFamily="34" charset="0"/>
                </a:rPr>
              </a:br>
              <a:r>
                <a:rPr lang="en-US" altLang="en-US" sz="1000" dirty="0">
                  <a:cs typeface="Arial" panose="020B0604020202020204" pitchFamily="34" charset="0"/>
                </a:rPr>
                <a:t>transmission</a:t>
              </a:r>
            </a:p>
          </p:txBody>
        </p:sp>
        <p:sp>
          <p:nvSpPr>
            <p:cNvPr id="1404" name="Line 228">
              <a:extLst>
                <a:ext uri="{FF2B5EF4-FFF2-40B4-BE49-F238E27FC236}">
                  <a16:creationId xmlns:a16="http://schemas.microsoft.com/office/drawing/2014/main" id="{D6874995-727A-4EE5-A37D-BA3319A99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" y="1998"/>
              <a:ext cx="373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5" name="Line 229">
              <a:extLst>
                <a:ext uri="{FF2B5EF4-FFF2-40B4-BE49-F238E27FC236}">
                  <a16:creationId xmlns:a16="http://schemas.microsoft.com/office/drawing/2014/main" id="{914D9BF9-7231-4D22-A31D-262DB1204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3" y="2306"/>
              <a:ext cx="79" cy="10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6" name="Line 230">
              <a:extLst>
                <a:ext uri="{FF2B5EF4-FFF2-40B4-BE49-F238E27FC236}">
                  <a16:creationId xmlns:a16="http://schemas.microsoft.com/office/drawing/2014/main" id="{6E936190-4335-44CF-B5ED-94967FDA3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4" y="2447"/>
              <a:ext cx="79" cy="10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7" name="Line 231">
              <a:extLst>
                <a:ext uri="{FF2B5EF4-FFF2-40B4-BE49-F238E27FC236}">
                  <a16:creationId xmlns:a16="http://schemas.microsoft.com/office/drawing/2014/main" id="{9E32EEAF-D64C-4900-8DDF-ED585011A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411"/>
              <a:ext cx="941" cy="14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8" name="Line 232">
              <a:extLst>
                <a:ext uri="{FF2B5EF4-FFF2-40B4-BE49-F238E27FC236}">
                  <a16:creationId xmlns:a16="http://schemas.microsoft.com/office/drawing/2014/main" id="{2B86A45A-4367-4DFC-9A50-6B31A4252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8" y="2478"/>
              <a:ext cx="79" cy="10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9" name="Text Box 233">
              <a:extLst>
                <a:ext uri="{FF2B5EF4-FFF2-40B4-BE49-F238E27FC236}">
                  <a16:creationId xmlns:a16="http://schemas.microsoft.com/office/drawing/2014/main" id="{B27C5FA5-D3C6-4DA0-B1A0-D4C0A42E7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5" y="2567"/>
              <a:ext cx="8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dirty="0"/>
                <a:t>Joint transmission</a:t>
              </a:r>
            </a:p>
          </p:txBody>
        </p:sp>
        <p:sp>
          <p:nvSpPr>
            <p:cNvPr id="1410" name="Freeform 234">
              <a:extLst>
                <a:ext uri="{FF2B5EF4-FFF2-40B4-BE49-F238E27FC236}">
                  <a16:creationId xmlns:a16="http://schemas.microsoft.com/office/drawing/2014/main" id="{92751C05-509E-4ECE-B412-348715CE7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1916"/>
              <a:ext cx="414" cy="146"/>
            </a:xfrm>
            <a:custGeom>
              <a:avLst/>
              <a:gdLst>
                <a:gd name="T0" fmla="*/ 0 w 348"/>
                <a:gd name="T1" fmla="*/ 82 h 110"/>
                <a:gd name="T2" fmla="*/ 207 w 348"/>
                <a:gd name="T3" fmla="*/ 11 h 110"/>
                <a:gd name="T4" fmla="*/ 414 w 348"/>
                <a:gd name="T5" fmla="*/ 146 h 1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8" h="110">
                  <a:moveTo>
                    <a:pt x="0" y="62"/>
                  </a:moveTo>
                  <a:cubicBezTo>
                    <a:pt x="58" y="31"/>
                    <a:pt x="116" y="0"/>
                    <a:pt x="174" y="8"/>
                  </a:cubicBezTo>
                  <a:cubicBezTo>
                    <a:pt x="232" y="16"/>
                    <a:pt x="290" y="63"/>
                    <a:pt x="348" y="11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3" name="Group 144">
            <a:extLst>
              <a:ext uri="{FF2B5EF4-FFF2-40B4-BE49-F238E27FC236}">
                <a16:creationId xmlns:a16="http://schemas.microsoft.com/office/drawing/2014/main" id="{E0D2662E-6E31-4D1C-A4B5-6B179806FAAE}"/>
              </a:ext>
            </a:extLst>
          </p:cNvPr>
          <p:cNvGrpSpPr>
            <a:grpSpLocks/>
          </p:cNvGrpSpPr>
          <p:nvPr/>
        </p:nvGrpSpPr>
        <p:grpSpPr bwMode="auto">
          <a:xfrm>
            <a:off x="7605237" y="4083452"/>
            <a:ext cx="1804987" cy="1763712"/>
            <a:chOff x="747" y="977"/>
            <a:chExt cx="1137" cy="1111"/>
          </a:xfrm>
        </p:grpSpPr>
        <p:sp>
          <p:nvSpPr>
            <p:cNvPr id="1444" name="Text Box 145">
              <a:extLst>
                <a:ext uri="{FF2B5EF4-FFF2-40B4-BE49-F238E27FC236}">
                  <a16:creationId xmlns:a16="http://schemas.microsoft.com/office/drawing/2014/main" id="{36F11BFB-8936-4161-9627-5BE86BB4D2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62" y="977"/>
              <a:ext cx="9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>
                  <a:cs typeface="Arial" panose="020B0604020202020204" pitchFamily="34" charset="0"/>
                </a:rPr>
                <a:t>Dynamic</a:t>
              </a:r>
              <a:br>
                <a:rPr lang="en-US" altLang="en-US" sz="1000">
                  <a:cs typeface="Arial" panose="020B0604020202020204" pitchFamily="34" charset="0"/>
                </a:rPr>
              </a:br>
              <a:r>
                <a:rPr lang="en-US" altLang="en-US" sz="1000">
                  <a:cs typeface="Arial" panose="020B0604020202020204" pitchFamily="34" charset="0"/>
                </a:rPr>
                <a:t>switching</a:t>
              </a:r>
            </a:p>
          </p:txBody>
        </p:sp>
        <p:grpSp>
          <p:nvGrpSpPr>
            <p:cNvPr id="1445" name="Group 146">
              <a:extLst>
                <a:ext uri="{FF2B5EF4-FFF2-40B4-BE49-F238E27FC236}">
                  <a16:creationId xmlns:a16="http://schemas.microsoft.com/office/drawing/2014/main" id="{EC251BEE-629F-4343-97AE-0EDABB228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" y="1102"/>
              <a:ext cx="1137" cy="986"/>
              <a:chOff x="747" y="1102"/>
              <a:chExt cx="1137" cy="986"/>
            </a:xfrm>
          </p:grpSpPr>
          <p:grpSp>
            <p:nvGrpSpPr>
              <p:cNvPr id="1446" name="Group 147">
                <a:extLst>
                  <a:ext uri="{FF2B5EF4-FFF2-40B4-BE49-F238E27FC236}">
                    <a16:creationId xmlns:a16="http://schemas.microsoft.com/office/drawing/2014/main" id="{BA710FB7-EAE2-4C19-B03C-B612A81B120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8" y="1102"/>
                <a:ext cx="159" cy="548"/>
                <a:chOff x="1854" y="2738"/>
                <a:chExt cx="113" cy="539"/>
              </a:xfrm>
            </p:grpSpPr>
            <p:sp>
              <p:nvSpPr>
                <p:cNvPr id="1473" name="Freeform 148">
                  <a:extLst>
                    <a:ext uri="{FF2B5EF4-FFF2-40B4-BE49-F238E27FC236}">
                      <a16:creationId xmlns:a16="http://schemas.microsoft.com/office/drawing/2014/main" id="{055F32F5-C9F8-4E59-9F10-5FBAFFB44D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" name="Freeform 149">
                  <a:extLst>
                    <a:ext uri="{FF2B5EF4-FFF2-40B4-BE49-F238E27FC236}">
                      <a16:creationId xmlns:a16="http://schemas.microsoft.com/office/drawing/2014/main" id="{A35FD557-C2AF-4447-8C85-2C6FDCA72FA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3202"/>
                  <a:ext cx="113" cy="36"/>
                </a:xfrm>
                <a:custGeom>
                  <a:avLst/>
                  <a:gdLst>
                    <a:gd name="T0" fmla="*/ 0 w 113"/>
                    <a:gd name="T1" fmla="*/ 36 h 36"/>
                    <a:gd name="T2" fmla="*/ 57 w 113"/>
                    <a:gd name="T3" fmla="*/ 0 h 36"/>
                    <a:gd name="T4" fmla="*/ 113 w 113"/>
                    <a:gd name="T5" fmla="*/ 36 h 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3" h="36">
                      <a:moveTo>
                        <a:pt x="0" y="36"/>
                      </a:moveTo>
                      <a:lnTo>
                        <a:pt x="57" y="0"/>
                      </a:lnTo>
                      <a:lnTo>
                        <a:pt x="11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150">
                  <a:extLst>
                    <a:ext uri="{FF2B5EF4-FFF2-40B4-BE49-F238E27FC236}">
                      <a16:creationId xmlns:a16="http://schemas.microsoft.com/office/drawing/2014/main" id="{483DB38F-C89C-45A4-B02A-D06509F54A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24"/>
                  <a:ext cx="113" cy="453"/>
                </a:xfrm>
                <a:custGeom>
                  <a:avLst/>
                  <a:gdLst>
                    <a:gd name="T0" fmla="*/ 57 w 113"/>
                    <a:gd name="T1" fmla="*/ 0 h 453"/>
                    <a:gd name="T2" fmla="*/ 57 w 113"/>
                    <a:gd name="T3" fmla="*/ 453 h 453"/>
                    <a:gd name="T4" fmla="*/ 0 w 113"/>
                    <a:gd name="T5" fmla="*/ 414 h 453"/>
                    <a:gd name="T6" fmla="*/ 57 w 113"/>
                    <a:gd name="T7" fmla="*/ 0 h 453"/>
                    <a:gd name="T8" fmla="*/ 113 w 113"/>
                    <a:gd name="T9" fmla="*/ 414 h 453"/>
                    <a:gd name="T10" fmla="*/ 57 w 113"/>
                    <a:gd name="T11" fmla="*/ 453 h 4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3" h="453">
                      <a:moveTo>
                        <a:pt x="57" y="0"/>
                      </a:moveTo>
                      <a:lnTo>
                        <a:pt x="57" y="453"/>
                      </a:lnTo>
                      <a:lnTo>
                        <a:pt x="0" y="414"/>
                      </a:lnTo>
                      <a:lnTo>
                        <a:pt x="57" y="0"/>
                      </a:lnTo>
                      <a:lnTo>
                        <a:pt x="113" y="414"/>
                      </a:lnTo>
                      <a:lnTo>
                        <a:pt x="57" y="45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6" name="Freeform 151">
                  <a:extLst>
                    <a:ext uri="{FF2B5EF4-FFF2-40B4-BE49-F238E27FC236}">
                      <a16:creationId xmlns:a16="http://schemas.microsoft.com/office/drawing/2014/main" id="{69EE9554-6565-4D58-8642-984CF7E728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8" y="2928"/>
                  <a:ext cx="27" cy="9"/>
                </a:xfrm>
                <a:custGeom>
                  <a:avLst/>
                  <a:gdLst>
                    <a:gd name="T0" fmla="*/ 0 w 27"/>
                    <a:gd name="T1" fmla="*/ 0 h 9"/>
                    <a:gd name="T2" fmla="*/ 13 w 27"/>
                    <a:gd name="T3" fmla="*/ 9 h 9"/>
                    <a:gd name="T4" fmla="*/ 27 w 27"/>
                    <a:gd name="T5" fmla="*/ 0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3" y="9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7" name="Freeform 152">
                  <a:extLst>
                    <a:ext uri="{FF2B5EF4-FFF2-40B4-BE49-F238E27FC236}">
                      <a16:creationId xmlns:a16="http://schemas.microsoft.com/office/drawing/2014/main" id="{69A59D05-6D0B-49F5-B17C-5CB0117D21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2" y="2962"/>
                  <a:ext cx="39" cy="14"/>
                </a:xfrm>
                <a:custGeom>
                  <a:avLst/>
                  <a:gdLst>
                    <a:gd name="T0" fmla="*/ 0 w 39"/>
                    <a:gd name="T1" fmla="*/ 0 h 14"/>
                    <a:gd name="T2" fmla="*/ 19 w 39"/>
                    <a:gd name="T3" fmla="*/ 14 h 14"/>
                    <a:gd name="T4" fmla="*/ 39 w 39"/>
                    <a:gd name="T5" fmla="*/ 0 h 1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14">
                      <a:moveTo>
                        <a:pt x="0" y="0"/>
                      </a:moveTo>
                      <a:lnTo>
                        <a:pt x="19" y="14"/>
                      </a:lnTo>
                      <a:lnTo>
                        <a:pt x="39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8" name="Freeform 153">
                  <a:extLst>
                    <a:ext uri="{FF2B5EF4-FFF2-40B4-BE49-F238E27FC236}">
                      <a16:creationId xmlns:a16="http://schemas.microsoft.com/office/drawing/2014/main" id="{E4041AC0-A816-464B-865F-D2B751027B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8" y="2997"/>
                  <a:ext cx="47" cy="15"/>
                </a:xfrm>
                <a:custGeom>
                  <a:avLst/>
                  <a:gdLst>
                    <a:gd name="T0" fmla="*/ 0 w 47"/>
                    <a:gd name="T1" fmla="*/ 0 h 15"/>
                    <a:gd name="T2" fmla="*/ 23 w 47"/>
                    <a:gd name="T3" fmla="*/ 15 h 15"/>
                    <a:gd name="T4" fmla="*/ 47 w 47"/>
                    <a:gd name="T5" fmla="*/ 0 h 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7" h="15">
                      <a:moveTo>
                        <a:pt x="0" y="0"/>
                      </a:moveTo>
                      <a:lnTo>
                        <a:pt x="23" y="15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154">
                  <a:extLst>
                    <a:ext uri="{FF2B5EF4-FFF2-40B4-BE49-F238E27FC236}">
                      <a16:creationId xmlns:a16="http://schemas.microsoft.com/office/drawing/2014/main" id="{0CE3267E-9E42-45C1-BF54-3458BF5487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3" y="3031"/>
                  <a:ext cx="57" cy="19"/>
                </a:xfrm>
                <a:custGeom>
                  <a:avLst/>
                  <a:gdLst>
                    <a:gd name="T0" fmla="*/ 0 w 57"/>
                    <a:gd name="T1" fmla="*/ 0 h 19"/>
                    <a:gd name="T2" fmla="*/ 28 w 57"/>
                    <a:gd name="T3" fmla="*/ 19 h 19"/>
                    <a:gd name="T4" fmla="*/ 57 w 57"/>
                    <a:gd name="T5" fmla="*/ 0 h 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19">
                      <a:moveTo>
                        <a:pt x="0" y="0"/>
                      </a:moveTo>
                      <a:lnTo>
                        <a:pt x="28" y="19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0" name="Freeform 155">
                  <a:extLst>
                    <a:ext uri="{FF2B5EF4-FFF2-40B4-BE49-F238E27FC236}">
                      <a16:creationId xmlns:a16="http://schemas.microsoft.com/office/drawing/2014/main" id="{D10D325C-B0AE-4C21-BFBA-6B4588A81E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9" y="3066"/>
                  <a:ext cx="65" cy="23"/>
                </a:xfrm>
                <a:custGeom>
                  <a:avLst/>
                  <a:gdLst>
                    <a:gd name="T0" fmla="*/ 0 w 65"/>
                    <a:gd name="T1" fmla="*/ 0 h 23"/>
                    <a:gd name="T2" fmla="*/ 32 w 65"/>
                    <a:gd name="T3" fmla="*/ 23 h 23"/>
                    <a:gd name="T4" fmla="*/ 65 w 65"/>
                    <a:gd name="T5" fmla="*/ 0 h 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5" h="23">
                      <a:moveTo>
                        <a:pt x="0" y="0"/>
                      </a:moveTo>
                      <a:lnTo>
                        <a:pt x="32" y="23"/>
                      </a:lnTo>
                      <a:lnTo>
                        <a:pt x="6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1" name="Freeform 156">
                  <a:extLst>
                    <a:ext uri="{FF2B5EF4-FFF2-40B4-BE49-F238E27FC236}">
                      <a16:creationId xmlns:a16="http://schemas.microsoft.com/office/drawing/2014/main" id="{B0642554-A972-4088-9166-969E195F39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3" y="3100"/>
                  <a:ext cx="75" cy="25"/>
                </a:xfrm>
                <a:custGeom>
                  <a:avLst/>
                  <a:gdLst>
                    <a:gd name="T0" fmla="*/ 0 w 75"/>
                    <a:gd name="T1" fmla="*/ 0 h 25"/>
                    <a:gd name="T2" fmla="*/ 38 w 75"/>
                    <a:gd name="T3" fmla="*/ 25 h 25"/>
                    <a:gd name="T4" fmla="*/ 75 w 75"/>
                    <a:gd name="T5" fmla="*/ 0 h 2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5" h="25">
                      <a:moveTo>
                        <a:pt x="0" y="0"/>
                      </a:moveTo>
                      <a:lnTo>
                        <a:pt x="38" y="25"/>
                      </a:lnTo>
                      <a:lnTo>
                        <a:pt x="7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2" name="Freeform 157">
                  <a:extLst>
                    <a:ext uri="{FF2B5EF4-FFF2-40B4-BE49-F238E27FC236}">
                      <a16:creationId xmlns:a16="http://schemas.microsoft.com/office/drawing/2014/main" id="{DF742B85-7258-40DF-9E26-D178BF180F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9" y="3135"/>
                  <a:ext cx="85" cy="29"/>
                </a:xfrm>
                <a:custGeom>
                  <a:avLst/>
                  <a:gdLst>
                    <a:gd name="T0" fmla="*/ 0 w 85"/>
                    <a:gd name="T1" fmla="*/ 0 h 29"/>
                    <a:gd name="T2" fmla="*/ 42 w 85"/>
                    <a:gd name="T3" fmla="*/ 29 h 29"/>
                    <a:gd name="T4" fmla="*/ 85 w 85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5" h="29">
                      <a:moveTo>
                        <a:pt x="0" y="0"/>
                      </a:moveTo>
                      <a:lnTo>
                        <a:pt x="42" y="2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3" name="Freeform 158">
                  <a:extLst>
                    <a:ext uri="{FF2B5EF4-FFF2-40B4-BE49-F238E27FC236}">
                      <a16:creationId xmlns:a16="http://schemas.microsoft.com/office/drawing/2014/main" id="{B3CC0DDA-65A4-4E58-A98D-9B3258BC8D8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3" y="3169"/>
                  <a:ext cx="97" cy="33"/>
                </a:xfrm>
                <a:custGeom>
                  <a:avLst/>
                  <a:gdLst>
                    <a:gd name="T0" fmla="*/ 0 w 97"/>
                    <a:gd name="T1" fmla="*/ 0 h 33"/>
                    <a:gd name="T2" fmla="*/ 48 w 97"/>
                    <a:gd name="T3" fmla="*/ 33 h 33"/>
                    <a:gd name="T4" fmla="*/ 97 w 97"/>
                    <a:gd name="T5" fmla="*/ 0 h 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7" h="33">
                      <a:moveTo>
                        <a:pt x="0" y="0"/>
                      </a:moveTo>
                      <a:lnTo>
                        <a:pt x="48" y="33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4" name="Freeform 159">
                  <a:extLst>
                    <a:ext uri="{FF2B5EF4-FFF2-40B4-BE49-F238E27FC236}">
                      <a16:creationId xmlns:a16="http://schemas.microsoft.com/office/drawing/2014/main" id="{910AA3B2-2B1F-4734-A440-0E12537F82E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9" y="3204"/>
                  <a:ext cx="104" cy="34"/>
                </a:xfrm>
                <a:custGeom>
                  <a:avLst/>
                  <a:gdLst>
                    <a:gd name="T0" fmla="*/ 0 w 104"/>
                    <a:gd name="T1" fmla="*/ 0 h 34"/>
                    <a:gd name="T2" fmla="*/ 52 w 104"/>
                    <a:gd name="T3" fmla="*/ 34 h 34"/>
                    <a:gd name="T4" fmla="*/ 104 w 104"/>
                    <a:gd name="T5" fmla="*/ 0 h 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4" h="34">
                      <a:moveTo>
                        <a:pt x="0" y="0"/>
                      </a:moveTo>
                      <a:lnTo>
                        <a:pt x="52" y="3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5" name="Freeform 160">
                  <a:extLst>
                    <a:ext uri="{FF2B5EF4-FFF2-40B4-BE49-F238E27FC236}">
                      <a16:creationId xmlns:a16="http://schemas.microsoft.com/office/drawing/2014/main" id="{BE63246E-7C62-431F-BC9F-EC142A99C7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6" name="Freeform 161">
                  <a:extLst>
                    <a:ext uri="{FF2B5EF4-FFF2-40B4-BE49-F238E27FC236}">
                      <a16:creationId xmlns:a16="http://schemas.microsoft.com/office/drawing/2014/main" id="{34855106-86B1-45F9-8626-4AED62AF1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05"/>
                  <a:ext cx="44" cy="19"/>
                </a:xfrm>
                <a:custGeom>
                  <a:avLst/>
                  <a:gdLst>
                    <a:gd name="T0" fmla="*/ 44 w 44"/>
                    <a:gd name="T1" fmla="*/ 19 h 19"/>
                    <a:gd name="T2" fmla="*/ 15 w 44"/>
                    <a:gd name="T3" fmla="*/ 15 h 19"/>
                    <a:gd name="T4" fmla="*/ 29 w 44"/>
                    <a:gd name="T5" fmla="*/ 2 h 19"/>
                    <a:gd name="T6" fmla="*/ 0 w 44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9">
                      <a:moveTo>
                        <a:pt x="44" y="19"/>
                      </a:moveTo>
                      <a:lnTo>
                        <a:pt x="15" y="15"/>
                      </a:lnTo>
                      <a:lnTo>
                        <a:pt x="29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7" name="Freeform 162">
                  <a:extLst>
                    <a:ext uri="{FF2B5EF4-FFF2-40B4-BE49-F238E27FC236}">
                      <a16:creationId xmlns:a16="http://schemas.microsoft.com/office/drawing/2014/main" id="{B2B98D08-47C4-460B-8611-998C72016A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19" y="2803"/>
                  <a:ext cx="48" cy="23"/>
                </a:xfrm>
                <a:custGeom>
                  <a:avLst/>
                  <a:gdLst>
                    <a:gd name="T0" fmla="*/ 48 w 48"/>
                    <a:gd name="T1" fmla="*/ 2 h 23"/>
                    <a:gd name="T2" fmla="*/ 19 w 48"/>
                    <a:gd name="T3" fmla="*/ 23 h 23"/>
                    <a:gd name="T4" fmla="*/ 29 w 48"/>
                    <a:gd name="T5" fmla="*/ 0 h 23"/>
                    <a:gd name="T6" fmla="*/ 0 w 48"/>
                    <a:gd name="T7" fmla="*/ 2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8" h="23">
                      <a:moveTo>
                        <a:pt x="48" y="2"/>
                      </a:moveTo>
                      <a:lnTo>
                        <a:pt x="19" y="23"/>
                      </a:lnTo>
                      <a:lnTo>
                        <a:pt x="29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8" name="Freeform 163">
                  <a:extLst>
                    <a:ext uri="{FF2B5EF4-FFF2-40B4-BE49-F238E27FC236}">
                      <a16:creationId xmlns:a16="http://schemas.microsoft.com/office/drawing/2014/main" id="{D2D14E20-0628-4A6D-8710-319FAEC0B8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4" y="2738"/>
                  <a:ext cx="15" cy="76"/>
                </a:xfrm>
                <a:custGeom>
                  <a:avLst/>
                  <a:gdLst>
                    <a:gd name="T0" fmla="*/ 7 w 15"/>
                    <a:gd name="T1" fmla="*/ 76 h 76"/>
                    <a:gd name="T2" fmla="*/ 0 w 15"/>
                    <a:gd name="T3" fmla="*/ 28 h 76"/>
                    <a:gd name="T4" fmla="*/ 15 w 15"/>
                    <a:gd name="T5" fmla="*/ 48 h 76"/>
                    <a:gd name="T6" fmla="*/ 7 w 15"/>
                    <a:gd name="T7" fmla="*/ 0 h 7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76">
                      <a:moveTo>
                        <a:pt x="7" y="76"/>
                      </a:moveTo>
                      <a:lnTo>
                        <a:pt x="0" y="28"/>
                      </a:lnTo>
                      <a:lnTo>
                        <a:pt x="15" y="4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47" name="Group 164">
                <a:extLst>
                  <a:ext uri="{FF2B5EF4-FFF2-40B4-BE49-F238E27FC236}">
                    <a16:creationId xmlns:a16="http://schemas.microsoft.com/office/drawing/2014/main" id="{04CA8DDD-6E69-4183-88A3-70222774543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25" y="1239"/>
                <a:ext cx="159" cy="548"/>
                <a:chOff x="1854" y="2738"/>
                <a:chExt cx="113" cy="539"/>
              </a:xfrm>
            </p:grpSpPr>
            <p:sp>
              <p:nvSpPr>
                <p:cNvPr id="1457" name="Freeform 165">
                  <a:extLst>
                    <a:ext uri="{FF2B5EF4-FFF2-40B4-BE49-F238E27FC236}">
                      <a16:creationId xmlns:a16="http://schemas.microsoft.com/office/drawing/2014/main" id="{4708514E-0DCB-4EC8-B342-640860931F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8" name="Freeform 166">
                  <a:extLst>
                    <a:ext uri="{FF2B5EF4-FFF2-40B4-BE49-F238E27FC236}">
                      <a16:creationId xmlns:a16="http://schemas.microsoft.com/office/drawing/2014/main" id="{1AECD34A-0029-4D35-BC47-6F401A3AF8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3202"/>
                  <a:ext cx="113" cy="36"/>
                </a:xfrm>
                <a:custGeom>
                  <a:avLst/>
                  <a:gdLst>
                    <a:gd name="T0" fmla="*/ 0 w 113"/>
                    <a:gd name="T1" fmla="*/ 36 h 36"/>
                    <a:gd name="T2" fmla="*/ 57 w 113"/>
                    <a:gd name="T3" fmla="*/ 0 h 36"/>
                    <a:gd name="T4" fmla="*/ 113 w 113"/>
                    <a:gd name="T5" fmla="*/ 36 h 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3" h="36">
                      <a:moveTo>
                        <a:pt x="0" y="36"/>
                      </a:moveTo>
                      <a:lnTo>
                        <a:pt x="57" y="0"/>
                      </a:lnTo>
                      <a:lnTo>
                        <a:pt x="11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9" name="Freeform 167">
                  <a:extLst>
                    <a:ext uri="{FF2B5EF4-FFF2-40B4-BE49-F238E27FC236}">
                      <a16:creationId xmlns:a16="http://schemas.microsoft.com/office/drawing/2014/main" id="{F86368C9-724D-4C15-8F7E-ED9F2627E2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24"/>
                  <a:ext cx="113" cy="453"/>
                </a:xfrm>
                <a:custGeom>
                  <a:avLst/>
                  <a:gdLst>
                    <a:gd name="T0" fmla="*/ 57 w 113"/>
                    <a:gd name="T1" fmla="*/ 0 h 453"/>
                    <a:gd name="T2" fmla="*/ 57 w 113"/>
                    <a:gd name="T3" fmla="*/ 453 h 453"/>
                    <a:gd name="T4" fmla="*/ 0 w 113"/>
                    <a:gd name="T5" fmla="*/ 414 h 453"/>
                    <a:gd name="T6" fmla="*/ 57 w 113"/>
                    <a:gd name="T7" fmla="*/ 0 h 453"/>
                    <a:gd name="T8" fmla="*/ 113 w 113"/>
                    <a:gd name="T9" fmla="*/ 414 h 453"/>
                    <a:gd name="T10" fmla="*/ 57 w 113"/>
                    <a:gd name="T11" fmla="*/ 453 h 4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3" h="453">
                      <a:moveTo>
                        <a:pt x="57" y="0"/>
                      </a:moveTo>
                      <a:lnTo>
                        <a:pt x="57" y="453"/>
                      </a:lnTo>
                      <a:lnTo>
                        <a:pt x="0" y="414"/>
                      </a:lnTo>
                      <a:lnTo>
                        <a:pt x="57" y="0"/>
                      </a:lnTo>
                      <a:lnTo>
                        <a:pt x="113" y="414"/>
                      </a:lnTo>
                      <a:lnTo>
                        <a:pt x="57" y="45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0" name="Freeform 168">
                  <a:extLst>
                    <a:ext uri="{FF2B5EF4-FFF2-40B4-BE49-F238E27FC236}">
                      <a16:creationId xmlns:a16="http://schemas.microsoft.com/office/drawing/2014/main" id="{AA6635EF-1AD3-4C09-9A1F-B2BE4E90824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8" y="2928"/>
                  <a:ext cx="27" cy="9"/>
                </a:xfrm>
                <a:custGeom>
                  <a:avLst/>
                  <a:gdLst>
                    <a:gd name="T0" fmla="*/ 0 w 27"/>
                    <a:gd name="T1" fmla="*/ 0 h 9"/>
                    <a:gd name="T2" fmla="*/ 13 w 27"/>
                    <a:gd name="T3" fmla="*/ 9 h 9"/>
                    <a:gd name="T4" fmla="*/ 27 w 27"/>
                    <a:gd name="T5" fmla="*/ 0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3" y="9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1" name="Freeform 169">
                  <a:extLst>
                    <a:ext uri="{FF2B5EF4-FFF2-40B4-BE49-F238E27FC236}">
                      <a16:creationId xmlns:a16="http://schemas.microsoft.com/office/drawing/2014/main" id="{631606D8-3881-4942-8C9D-4E30DF1BA9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2" y="2962"/>
                  <a:ext cx="39" cy="14"/>
                </a:xfrm>
                <a:custGeom>
                  <a:avLst/>
                  <a:gdLst>
                    <a:gd name="T0" fmla="*/ 0 w 39"/>
                    <a:gd name="T1" fmla="*/ 0 h 14"/>
                    <a:gd name="T2" fmla="*/ 19 w 39"/>
                    <a:gd name="T3" fmla="*/ 14 h 14"/>
                    <a:gd name="T4" fmla="*/ 39 w 39"/>
                    <a:gd name="T5" fmla="*/ 0 h 1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14">
                      <a:moveTo>
                        <a:pt x="0" y="0"/>
                      </a:moveTo>
                      <a:lnTo>
                        <a:pt x="19" y="14"/>
                      </a:lnTo>
                      <a:lnTo>
                        <a:pt x="39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2" name="Freeform 170">
                  <a:extLst>
                    <a:ext uri="{FF2B5EF4-FFF2-40B4-BE49-F238E27FC236}">
                      <a16:creationId xmlns:a16="http://schemas.microsoft.com/office/drawing/2014/main" id="{CD1402CD-2A76-4E31-9DE0-679EFCD851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8" y="2997"/>
                  <a:ext cx="47" cy="15"/>
                </a:xfrm>
                <a:custGeom>
                  <a:avLst/>
                  <a:gdLst>
                    <a:gd name="T0" fmla="*/ 0 w 47"/>
                    <a:gd name="T1" fmla="*/ 0 h 15"/>
                    <a:gd name="T2" fmla="*/ 23 w 47"/>
                    <a:gd name="T3" fmla="*/ 15 h 15"/>
                    <a:gd name="T4" fmla="*/ 47 w 47"/>
                    <a:gd name="T5" fmla="*/ 0 h 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7" h="15">
                      <a:moveTo>
                        <a:pt x="0" y="0"/>
                      </a:moveTo>
                      <a:lnTo>
                        <a:pt x="23" y="15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3" name="Freeform 171">
                  <a:extLst>
                    <a:ext uri="{FF2B5EF4-FFF2-40B4-BE49-F238E27FC236}">
                      <a16:creationId xmlns:a16="http://schemas.microsoft.com/office/drawing/2014/main" id="{A0D73578-3FDA-462E-B5FA-FB1F55A83C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3" y="3031"/>
                  <a:ext cx="57" cy="19"/>
                </a:xfrm>
                <a:custGeom>
                  <a:avLst/>
                  <a:gdLst>
                    <a:gd name="T0" fmla="*/ 0 w 57"/>
                    <a:gd name="T1" fmla="*/ 0 h 19"/>
                    <a:gd name="T2" fmla="*/ 28 w 57"/>
                    <a:gd name="T3" fmla="*/ 19 h 19"/>
                    <a:gd name="T4" fmla="*/ 57 w 57"/>
                    <a:gd name="T5" fmla="*/ 0 h 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19">
                      <a:moveTo>
                        <a:pt x="0" y="0"/>
                      </a:moveTo>
                      <a:lnTo>
                        <a:pt x="28" y="19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" name="Freeform 172">
                  <a:extLst>
                    <a:ext uri="{FF2B5EF4-FFF2-40B4-BE49-F238E27FC236}">
                      <a16:creationId xmlns:a16="http://schemas.microsoft.com/office/drawing/2014/main" id="{DB2B1185-224A-42D8-B5DD-7BE682F190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9" y="3066"/>
                  <a:ext cx="65" cy="23"/>
                </a:xfrm>
                <a:custGeom>
                  <a:avLst/>
                  <a:gdLst>
                    <a:gd name="T0" fmla="*/ 0 w 65"/>
                    <a:gd name="T1" fmla="*/ 0 h 23"/>
                    <a:gd name="T2" fmla="*/ 32 w 65"/>
                    <a:gd name="T3" fmla="*/ 23 h 23"/>
                    <a:gd name="T4" fmla="*/ 65 w 65"/>
                    <a:gd name="T5" fmla="*/ 0 h 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5" h="23">
                      <a:moveTo>
                        <a:pt x="0" y="0"/>
                      </a:moveTo>
                      <a:lnTo>
                        <a:pt x="32" y="23"/>
                      </a:lnTo>
                      <a:lnTo>
                        <a:pt x="6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" name="Freeform 173">
                  <a:extLst>
                    <a:ext uri="{FF2B5EF4-FFF2-40B4-BE49-F238E27FC236}">
                      <a16:creationId xmlns:a16="http://schemas.microsoft.com/office/drawing/2014/main" id="{F2561A5F-6FD9-43D6-B4BD-670C2FA9AC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3" y="3100"/>
                  <a:ext cx="75" cy="25"/>
                </a:xfrm>
                <a:custGeom>
                  <a:avLst/>
                  <a:gdLst>
                    <a:gd name="T0" fmla="*/ 0 w 75"/>
                    <a:gd name="T1" fmla="*/ 0 h 25"/>
                    <a:gd name="T2" fmla="*/ 38 w 75"/>
                    <a:gd name="T3" fmla="*/ 25 h 25"/>
                    <a:gd name="T4" fmla="*/ 75 w 75"/>
                    <a:gd name="T5" fmla="*/ 0 h 2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5" h="25">
                      <a:moveTo>
                        <a:pt x="0" y="0"/>
                      </a:moveTo>
                      <a:lnTo>
                        <a:pt x="38" y="25"/>
                      </a:lnTo>
                      <a:lnTo>
                        <a:pt x="7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6" name="Freeform 174">
                  <a:extLst>
                    <a:ext uri="{FF2B5EF4-FFF2-40B4-BE49-F238E27FC236}">
                      <a16:creationId xmlns:a16="http://schemas.microsoft.com/office/drawing/2014/main" id="{BDC2A4E6-5210-4FA3-AC0F-162F3F4F39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9" y="3135"/>
                  <a:ext cx="85" cy="29"/>
                </a:xfrm>
                <a:custGeom>
                  <a:avLst/>
                  <a:gdLst>
                    <a:gd name="T0" fmla="*/ 0 w 85"/>
                    <a:gd name="T1" fmla="*/ 0 h 29"/>
                    <a:gd name="T2" fmla="*/ 42 w 85"/>
                    <a:gd name="T3" fmla="*/ 29 h 29"/>
                    <a:gd name="T4" fmla="*/ 85 w 85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5" h="29">
                      <a:moveTo>
                        <a:pt x="0" y="0"/>
                      </a:moveTo>
                      <a:lnTo>
                        <a:pt x="42" y="2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7" name="Freeform 175">
                  <a:extLst>
                    <a:ext uri="{FF2B5EF4-FFF2-40B4-BE49-F238E27FC236}">
                      <a16:creationId xmlns:a16="http://schemas.microsoft.com/office/drawing/2014/main" id="{4ADE354B-2CCA-4225-B626-BC5CD2AB32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3" y="3169"/>
                  <a:ext cx="97" cy="33"/>
                </a:xfrm>
                <a:custGeom>
                  <a:avLst/>
                  <a:gdLst>
                    <a:gd name="T0" fmla="*/ 0 w 97"/>
                    <a:gd name="T1" fmla="*/ 0 h 33"/>
                    <a:gd name="T2" fmla="*/ 48 w 97"/>
                    <a:gd name="T3" fmla="*/ 33 h 33"/>
                    <a:gd name="T4" fmla="*/ 97 w 97"/>
                    <a:gd name="T5" fmla="*/ 0 h 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7" h="33">
                      <a:moveTo>
                        <a:pt x="0" y="0"/>
                      </a:moveTo>
                      <a:lnTo>
                        <a:pt x="48" y="33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8" name="Freeform 176">
                  <a:extLst>
                    <a:ext uri="{FF2B5EF4-FFF2-40B4-BE49-F238E27FC236}">
                      <a16:creationId xmlns:a16="http://schemas.microsoft.com/office/drawing/2014/main" id="{D2F8E2B1-8D22-4660-B7AE-9E061D7B2ED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9" y="3204"/>
                  <a:ext cx="104" cy="34"/>
                </a:xfrm>
                <a:custGeom>
                  <a:avLst/>
                  <a:gdLst>
                    <a:gd name="T0" fmla="*/ 0 w 104"/>
                    <a:gd name="T1" fmla="*/ 0 h 34"/>
                    <a:gd name="T2" fmla="*/ 52 w 104"/>
                    <a:gd name="T3" fmla="*/ 34 h 34"/>
                    <a:gd name="T4" fmla="*/ 104 w 104"/>
                    <a:gd name="T5" fmla="*/ 0 h 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4" h="34">
                      <a:moveTo>
                        <a:pt x="0" y="0"/>
                      </a:moveTo>
                      <a:lnTo>
                        <a:pt x="52" y="3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9" name="Freeform 177">
                  <a:extLst>
                    <a:ext uri="{FF2B5EF4-FFF2-40B4-BE49-F238E27FC236}">
                      <a16:creationId xmlns:a16="http://schemas.microsoft.com/office/drawing/2014/main" id="{BC490B6D-BCCF-45CF-9B41-82C5D080D49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0" name="Freeform 178">
                  <a:extLst>
                    <a:ext uri="{FF2B5EF4-FFF2-40B4-BE49-F238E27FC236}">
                      <a16:creationId xmlns:a16="http://schemas.microsoft.com/office/drawing/2014/main" id="{1A9B3723-3195-44C7-AB71-1190CFE569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05"/>
                  <a:ext cx="44" cy="19"/>
                </a:xfrm>
                <a:custGeom>
                  <a:avLst/>
                  <a:gdLst>
                    <a:gd name="T0" fmla="*/ 44 w 44"/>
                    <a:gd name="T1" fmla="*/ 19 h 19"/>
                    <a:gd name="T2" fmla="*/ 15 w 44"/>
                    <a:gd name="T3" fmla="*/ 15 h 19"/>
                    <a:gd name="T4" fmla="*/ 29 w 44"/>
                    <a:gd name="T5" fmla="*/ 2 h 19"/>
                    <a:gd name="T6" fmla="*/ 0 w 44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9">
                      <a:moveTo>
                        <a:pt x="44" y="19"/>
                      </a:moveTo>
                      <a:lnTo>
                        <a:pt x="15" y="15"/>
                      </a:lnTo>
                      <a:lnTo>
                        <a:pt x="29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1" name="Freeform 179">
                  <a:extLst>
                    <a:ext uri="{FF2B5EF4-FFF2-40B4-BE49-F238E27FC236}">
                      <a16:creationId xmlns:a16="http://schemas.microsoft.com/office/drawing/2014/main" id="{CD606D91-E4F3-4FA8-BB72-882A176AEF5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19" y="2803"/>
                  <a:ext cx="48" cy="23"/>
                </a:xfrm>
                <a:custGeom>
                  <a:avLst/>
                  <a:gdLst>
                    <a:gd name="T0" fmla="*/ 48 w 48"/>
                    <a:gd name="T1" fmla="*/ 2 h 23"/>
                    <a:gd name="T2" fmla="*/ 19 w 48"/>
                    <a:gd name="T3" fmla="*/ 23 h 23"/>
                    <a:gd name="T4" fmla="*/ 29 w 48"/>
                    <a:gd name="T5" fmla="*/ 0 h 23"/>
                    <a:gd name="T6" fmla="*/ 0 w 48"/>
                    <a:gd name="T7" fmla="*/ 2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8" h="23">
                      <a:moveTo>
                        <a:pt x="48" y="2"/>
                      </a:moveTo>
                      <a:lnTo>
                        <a:pt x="19" y="23"/>
                      </a:lnTo>
                      <a:lnTo>
                        <a:pt x="29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2" name="Freeform 180">
                  <a:extLst>
                    <a:ext uri="{FF2B5EF4-FFF2-40B4-BE49-F238E27FC236}">
                      <a16:creationId xmlns:a16="http://schemas.microsoft.com/office/drawing/2014/main" id="{F08DA68F-C0BF-4ADF-9828-3EC76BA86F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4" y="2738"/>
                  <a:ext cx="15" cy="76"/>
                </a:xfrm>
                <a:custGeom>
                  <a:avLst/>
                  <a:gdLst>
                    <a:gd name="T0" fmla="*/ 7 w 15"/>
                    <a:gd name="T1" fmla="*/ 76 h 76"/>
                    <a:gd name="T2" fmla="*/ 0 w 15"/>
                    <a:gd name="T3" fmla="*/ 28 h 76"/>
                    <a:gd name="T4" fmla="*/ 15 w 15"/>
                    <a:gd name="T5" fmla="*/ 48 h 76"/>
                    <a:gd name="T6" fmla="*/ 7 w 15"/>
                    <a:gd name="T7" fmla="*/ 0 h 7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76">
                      <a:moveTo>
                        <a:pt x="7" y="76"/>
                      </a:moveTo>
                      <a:lnTo>
                        <a:pt x="0" y="28"/>
                      </a:lnTo>
                      <a:lnTo>
                        <a:pt x="15" y="4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448" name="Picture 181" descr="sony-ericsson-xperia-x10-side">
                <a:extLst>
                  <a:ext uri="{FF2B5EF4-FFF2-40B4-BE49-F238E27FC236}">
                    <a16:creationId xmlns:a16="http://schemas.microsoft.com/office/drawing/2014/main" id="{EA2513C3-721A-44B5-B8F0-F08D34AF36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" y="1650"/>
                <a:ext cx="1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9" name="Line 182">
                <a:extLst>
                  <a:ext uri="{FF2B5EF4-FFF2-40B4-BE49-F238E27FC236}">
                    <a16:creationId xmlns:a16="http://schemas.microsoft.com/office/drawing/2014/main" id="{B88CF639-6EE3-4C1B-867C-11F280E12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5" y="1209"/>
                <a:ext cx="310" cy="423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" name="Line 183">
                <a:extLst>
                  <a:ext uri="{FF2B5EF4-FFF2-40B4-BE49-F238E27FC236}">
                    <a16:creationId xmlns:a16="http://schemas.microsoft.com/office/drawing/2014/main" id="{D4F5B22E-DE66-463B-803A-EC129F0AA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9" y="1346"/>
                <a:ext cx="373" cy="28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1" name="Line 184">
                <a:extLst>
                  <a:ext uri="{FF2B5EF4-FFF2-40B4-BE49-F238E27FC236}">
                    <a16:creationId xmlns:a16="http://schemas.microsoft.com/office/drawing/2014/main" id="{993F31D5-1DBD-4B94-A3CF-864862721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5" y="1654"/>
                <a:ext cx="79" cy="105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sys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2" name="Line 185">
                <a:extLst>
                  <a:ext uri="{FF2B5EF4-FFF2-40B4-BE49-F238E27FC236}">
                    <a16:creationId xmlns:a16="http://schemas.microsoft.com/office/drawing/2014/main" id="{079B0B6B-84FE-4B6E-B07E-3D89D89A0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6" y="1795"/>
                <a:ext cx="79" cy="105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sys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3" name="Line 186">
                <a:extLst>
                  <a:ext uri="{FF2B5EF4-FFF2-40B4-BE49-F238E27FC236}">
                    <a16:creationId xmlns:a16="http://schemas.microsoft.com/office/drawing/2014/main" id="{7CB5C8F9-D8EE-49CD-8910-73FEA608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" y="1759"/>
                <a:ext cx="941" cy="14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" name="Line 187">
                <a:extLst>
                  <a:ext uri="{FF2B5EF4-FFF2-40B4-BE49-F238E27FC236}">
                    <a16:creationId xmlns:a16="http://schemas.microsoft.com/office/drawing/2014/main" id="{202A43E9-C0C7-4D54-AFDF-89975EA45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0" y="1826"/>
                <a:ext cx="79" cy="105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" name="Text Box 188">
                <a:extLst>
                  <a:ext uri="{FF2B5EF4-FFF2-40B4-BE49-F238E27FC236}">
                    <a16:creationId xmlns:a16="http://schemas.microsoft.com/office/drawing/2014/main" id="{61ADE972-253E-4863-ABC2-3C0A5FA815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" y="1915"/>
                <a:ext cx="112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dirty="0"/>
                  <a:t>Dynamic Point Selection</a:t>
                </a:r>
              </a:p>
            </p:txBody>
          </p:sp>
          <p:sp>
            <p:nvSpPr>
              <p:cNvPr id="1456" name="Freeform 189">
                <a:extLst>
                  <a:ext uri="{FF2B5EF4-FFF2-40B4-BE49-F238E27FC236}">
                    <a16:creationId xmlns:a16="http://schemas.microsoft.com/office/drawing/2014/main" id="{F5A6CA6D-2771-4F51-9B99-19D3452E7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1264"/>
                <a:ext cx="414" cy="146"/>
              </a:xfrm>
              <a:custGeom>
                <a:avLst/>
                <a:gdLst>
                  <a:gd name="T0" fmla="*/ 0 w 348"/>
                  <a:gd name="T1" fmla="*/ 82 h 110"/>
                  <a:gd name="T2" fmla="*/ 207 w 348"/>
                  <a:gd name="T3" fmla="*/ 11 h 110"/>
                  <a:gd name="T4" fmla="*/ 414 w 348"/>
                  <a:gd name="T5" fmla="*/ 146 h 11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" h="110">
                    <a:moveTo>
                      <a:pt x="0" y="62"/>
                    </a:moveTo>
                    <a:cubicBezTo>
                      <a:pt x="58" y="31"/>
                      <a:pt x="116" y="0"/>
                      <a:pt x="174" y="8"/>
                    </a:cubicBezTo>
                    <a:cubicBezTo>
                      <a:pt x="232" y="16"/>
                      <a:pt x="290" y="63"/>
                      <a:pt x="348" y="110"/>
                    </a:cubicBezTo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89" name="Group 1488">
            <a:extLst>
              <a:ext uri="{FF2B5EF4-FFF2-40B4-BE49-F238E27FC236}">
                <a16:creationId xmlns:a16="http://schemas.microsoft.com/office/drawing/2014/main" id="{50562D48-977B-4CA2-B46A-6C409A4A3A8E}"/>
              </a:ext>
            </a:extLst>
          </p:cNvPr>
          <p:cNvGrpSpPr/>
          <p:nvPr/>
        </p:nvGrpSpPr>
        <p:grpSpPr>
          <a:xfrm>
            <a:off x="9872749" y="4346389"/>
            <a:ext cx="2057400" cy="1463675"/>
            <a:chOff x="6559550" y="2139950"/>
            <a:chExt cx="2057400" cy="1463675"/>
          </a:xfrm>
        </p:grpSpPr>
        <p:sp>
          <p:nvSpPr>
            <p:cNvPr id="1490" name="Text Box 4">
              <a:extLst>
                <a:ext uri="{FF2B5EF4-FFF2-40B4-BE49-F238E27FC236}">
                  <a16:creationId xmlns:a16="http://schemas.microsoft.com/office/drawing/2014/main" id="{C7968EC9-38AC-4CBD-BD9C-589DA2FE2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9550" y="3328988"/>
              <a:ext cx="2057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dirty="0"/>
                <a:t>Coordinated Link Adaptation</a:t>
              </a:r>
            </a:p>
          </p:txBody>
        </p:sp>
        <p:grpSp>
          <p:nvGrpSpPr>
            <p:cNvPr id="1491" name="Group 5">
              <a:extLst>
                <a:ext uri="{FF2B5EF4-FFF2-40B4-BE49-F238E27FC236}">
                  <a16:creationId xmlns:a16="http://schemas.microsoft.com/office/drawing/2014/main" id="{CA7F4A65-C893-405F-BAEE-A93C58C338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0675" y="2139950"/>
              <a:ext cx="1739900" cy="1114425"/>
              <a:chOff x="3746" y="1480"/>
              <a:chExt cx="1096" cy="702"/>
            </a:xfrm>
          </p:grpSpPr>
          <p:grpSp>
            <p:nvGrpSpPr>
              <p:cNvPr id="1492" name="Group 6">
                <a:extLst>
                  <a:ext uri="{FF2B5EF4-FFF2-40B4-BE49-F238E27FC236}">
                    <a16:creationId xmlns:a16="http://schemas.microsoft.com/office/drawing/2014/main" id="{59B797A3-256B-4B78-89AF-592B43DAF7F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46" y="1480"/>
                <a:ext cx="159" cy="548"/>
                <a:chOff x="1854" y="2738"/>
                <a:chExt cx="113" cy="539"/>
              </a:xfrm>
            </p:grpSpPr>
            <p:sp>
              <p:nvSpPr>
                <p:cNvPr id="1516" name="Freeform 7">
                  <a:extLst>
                    <a:ext uri="{FF2B5EF4-FFF2-40B4-BE49-F238E27FC236}">
                      <a16:creationId xmlns:a16="http://schemas.microsoft.com/office/drawing/2014/main" id="{FED4343D-745E-48FE-B32D-11F8115BFB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7" name="Freeform 8">
                  <a:extLst>
                    <a:ext uri="{FF2B5EF4-FFF2-40B4-BE49-F238E27FC236}">
                      <a16:creationId xmlns:a16="http://schemas.microsoft.com/office/drawing/2014/main" id="{9520AD8C-541B-4001-B89E-DDF9FE8E6D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3202"/>
                  <a:ext cx="113" cy="36"/>
                </a:xfrm>
                <a:custGeom>
                  <a:avLst/>
                  <a:gdLst>
                    <a:gd name="T0" fmla="*/ 0 w 113"/>
                    <a:gd name="T1" fmla="*/ 36 h 36"/>
                    <a:gd name="T2" fmla="*/ 57 w 113"/>
                    <a:gd name="T3" fmla="*/ 0 h 36"/>
                    <a:gd name="T4" fmla="*/ 113 w 113"/>
                    <a:gd name="T5" fmla="*/ 36 h 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3" h="36">
                      <a:moveTo>
                        <a:pt x="0" y="36"/>
                      </a:moveTo>
                      <a:lnTo>
                        <a:pt x="57" y="0"/>
                      </a:lnTo>
                      <a:lnTo>
                        <a:pt x="11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8" name="Freeform 9">
                  <a:extLst>
                    <a:ext uri="{FF2B5EF4-FFF2-40B4-BE49-F238E27FC236}">
                      <a16:creationId xmlns:a16="http://schemas.microsoft.com/office/drawing/2014/main" id="{BDE0AF01-FF43-4BD4-BC13-452A535F74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24"/>
                  <a:ext cx="113" cy="453"/>
                </a:xfrm>
                <a:custGeom>
                  <a:avLst/>
                  <a:gdLst>
                    <a:gd name="T0" fmla="*/ 57 w 113"/>
                    <a:gd name="T1" fmla="*/ 0 h 453"/>
                    <a:gd name="T2" fmla="*/ 57 w 113"/>
                    <a:gd name="T3" fmla="*/ 453 h 453"/>
                    <a:gd name="T4" fmla="*/ 0 w 113"/>
                    <a:gd name="T5" fmla="*/ 414 h 453"/>
                    <a:gd name="T6" fmla="*/ 57 w 113"/>
                    <a:gd name="T7" fmla="*/ 0 h 453"/>
                    <a:gd name="T8" fmla="*/ 113 w 113"/>
                    <a:gd name="T9" fmla="*/ 414 h 453"/>
                    <a:gd name="T10" fmla="*/ 57 w 113"/>
                    <a:gd name="T11" fmla="*/ 453 h 4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3" h="453">
                      <a:moveTo>
                        <a:pt x="57" y="0"/>
                      </a:moveTo>
                      <a:lnTo>
                        <a:pt x="57" y="453"/>
                      </a:lnTo>
                      <a:lnTo>
                        <a:pt x="0" y="414"/>
                      </a:lnTo>
                      <a:lnTo>
                        <a:pt x="57" y="0"/>
                      </a:lnTo>
                      <a:lnTo>
                        <a:pt x="113" y="414"/>
                      </a:lnTo>
                      <a:lnTo>
                        <a:pt x="57" y="45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9" name="Freeform 10">
                  <a:extLst>
                    <a:ext uri="{FF2B5EF4-FFF2-40B4-BE49-F238E27FC236}">
                      <a16:creationId xmlns:a16="http://schemas.microsoft.com/office/drawing/2014/main" id="{E1A083E2-7401-48DA-BDAE-283F8218EEE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8" y="2928"/>
                  <a:ext cx="27" cy="9"/>
                </a:xfrm>
                <a:custGeom>
                  <a:avLst/>
                  <a:gdLst>
                    <a:gd name="T0" fmla="*/ 0 w 27"/>
                    <a:gd name="T1" fmla="*/ 0 h 9"/>
                    <a:gd name="T2" fmla="*/ 13 w 27"/>
                    <a:gd name="T3" fmla="*/ 9 h 9"/>
                    <a:gd name="T4" fmla="*/ 27 w 27"/>
                    <a:gd name="T5" fmla="*/ 0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3" y="9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0" name="Freeform 11">
                  <a:extLst>
                    <a:ext uri="{FF2B5EF4-FFF2-40B4-BE49-F238E27FC236}">
                      <a16:creationId xmlns:a16="http://schemas.microsoft.com/office/drawing/2014/main" id="{24A74191-5E32-42D9-BBF8-F47E8A813F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2" y="2962"/>
                  <a:ext cx="39" cy="14"/>
                </a:xfrm>
                <a:custGeom>
                  <a:avLst/>
                  <a:gdLst>
                    <a:gd name="T0" fmla="*/ 0 w 39"/>
                    <a:gd name="T1" fmla="*/ 0 h 14"/>
                    <a:gd name="T2" fmla="*/ 19 w 39"/>
                    <a:gd name="T3" fmla="*/ 14 h 14"/>
                    <a:gd name="T4" fmla="*/ 39 w 39"/>
                    <a:gd name="T5" fmla="*/ 0 h 1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14">
                      <a:moveTo>
                        <a:pt x="0" y="0"/>
                      </a:moveTo>
                      <a:lnTo>
                        <a:pt x="19" y="14"/>
                      </a:lnTo>
                      <a:lnTo>
                        <a:pt x="39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1" name="Freeform 12">
                  <a:extLst>
                    <a:ext uri="{FF2B5EF4-FFF2-40B4-BE49-F238E27FC236}">
                      <a16:creationId xmlns:a16="http://schemas.microsoft.com/office/drawing/2014/main" id="{CC8440F6-BED3-4814-BDE3-EB956BBD10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8" y="2997"/>
                  <a:ext cx="47" cy="15"/>
                </a:xfrm>
                <a:custGeom>
                  <a:avLst/>
                  <a:gdLst>
                    <a:gd name="T0" fmla="*/ 0 w 47"/>
                    <a:gd name="T1" fmla="*/ 0 h 15"/>
                    <a:gd name="T2" fmla="*/ 23 w 47"/>
                    <a:gd name="T3" fmla="*/ 15 h 15"/>
                    <a:gd name="T4" fmla="*/ 47 w 47"/>
                    <a:gd name="T5" fmla="*/ 0 h 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7" h="15">
                      <a:moveTo>
                        <a:pt x="0" y="0"/>
                      </a:moveTo>
                      <a:lnTo>
                        <a:pt x="23" y="15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2" name="Freeform 13">
                  <a:extLst>
                    <a:ext uri="{FF2B5EF4-FFF2-40B4-BE49-F238E27FC236}">
                      <a16:creationId xmlns:a16="http://schemas.microsoft.com/office/drawing/2014/main" id="{4BB51574-8913-4010-9127-A7499FE0CA6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3" y="3031"/>
                  <a:ext cx="57" cy="19"/>
                </a:xfrm>
                <a:custGeom>
                  <a:avLst/>
                  <a:gdLst>
                    <a:gd name="T0" fmla="*/ 0 w 57"/>
                    <a:gd name="T1" fmla="*/ 0 h 19"/>
                    <a:gd name="T2" fmla="*/ 28 w 57"/>
                    <a:gd name="T3" fmla="*/ 19 h 19"/>
                    <a:gd name="T4" fmla="*/ 57 w 57"/>
                    <a:gd name="T5" fmla="*/ 0 h 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19">
                      <a:moveTo>
                        <a:pt x="0" y="0"/>
                      </a:moveTo>
                      <a:lnTo>
                        <a:pt x="28" y="19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3" name="Freeform 14">
                  <a:extLst>
                    <a:ext uri="{FF2B5EF4-FFF2-40B4-BE49-F238E27FC236}">
                      <a16:creationId xmlns:a16="http://schemas.microsoft.com/office/drawing/2014/main" id="{EA72BC2D-A7AE-42BE-A539-76C79C28A6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9" y="3066"/>
                  <a:ext cx="65" cy="23"/>
                </a:xfrm>
                <a:custGeom>
                  <a:avLst/>
                  <a:gdLst>
                    <a:gd name="T0" fmla="*/ 0 w 65"/>
                    <a:gd name="T1" fmla="*/ 0 h 23"/>
                    <a:gd name="T2" fmla="*/ 32 w 65"/>
                    <a:gd name="T3" fmla="*/ 23 h 23"/>
                    <a:gd name="T4" fmla="*/ 65 w 65"/>
                    <a:gd name="T5" fmla="*/ 0 h 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5" h="23">
                      <a:moveTo>
                        <a:pt x="0" y="0"/>
                      </a:moveTo>
                      <a:lnTo>
                        <a:pt x="32" y="23"/>
                      </a:lnTo>
                      <a:lnTo>
                        <a:pt x="6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4" name="Freeform 15">
                  <a:extLst>
                    <a:ext uri="{FF2B5EF4-FFF2-40B4-BE49-F238E27FC236}">
                      <a16:creationId xmlns:a16="http://schemas.microsoft.com/office/drawing/2014/main" id="{96080902-E7C0-4949-A737-77FF0BA6BC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3" y="3100"/>
                  <a:ext cx="75" cy="25"/>
                </a:xfrm>
                <a:custGeom>
                  <a:avLst/>
                  <a:gdLst>
                    <a:gd name="T0" fmla="*/ 0 w 75"/>
                    <a:gd name="T1" fmla="*/ 0 h 25"/>
                    <a:gd name="T2" fmla="*/ 38 w 75"/>
                    <a:gd name="T3" fmla="*/ 25 h 25"/>
                    <a:gd name="T4" fmla="*/ 75 w 75"/>
                    <a:gd name="T5" fmla="*/ 0 h 2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5" h="25">
                      <a:moveTo>
                        <a:pt x="0" y="0"/>
                      </a:moveTo>
                      <a:lnTo>
                        <a:pt x="38" y="25"/>
                      </a:lnTo>
                      <a:lnTo>
                        <a:pt x="7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5" name="Freeform 16">
                  <a:extLst>
                    <a:ext uri="{FF2B5EF4-FFF2-40B4-BE49-F238E27FC236}">
                      <a16:creationId xmlns:a16="http://schemas.microsoft.com/office/drawing/2014/main" id="{D3887B7B-A91C-446F-84D6-5D33AC4FDD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9" y="3135"/>
                  <a:ext cx="85" cy="29"/>
                </a:xfrm>
                <a:custGeom>
                  <a:avLst/>
                  <a:gdLst>
                    <a:gd name="T0" fmla="*/ 0 w 85"/>
                    <a:gd name="T1" fmla="*/ 0 h 29"/>
                    <a:gd name="T2" fmla="*/ 42 w 85"/>
                    <a:gd name="T3" fmla="*/ 29 h 29"/>
                    <a:gd name="T4" fmla="*/ 85 w 85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5" h="29">
                      <a:moveTo>
                        <a:pt x="0" y="0"/>
                      </a:moveTo>
                      <a:lnTo>
                        <a:pt x="42" y="2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Freeform 17">
                  <a:extLst>
                    <a:ext uri="{FF2B5EF4-FFF2-40B4-BE49-F238E27FC236}">
                      <a16:creationId xmlns:a16="http://schemas.microsoft.com/office/drawing/2014/main" id="{A54D6CF0-ADAA-4C02-ACB7-1BBA8B2C6D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3" y="3169"/>
                  <a:ext cx="97" cy="33"/>
                </a:xfrm>
                <a:custGeom>
                  <a:avLst/>
                  <a:gdLst>
                    <a:gd name="T0" fmla="*/ 0 w 97"/>
                    <a:gd name="T1" fmla="*/ 0 h 33"/>
                    <a:gd name="T2" fmla="*/ 48 w 97"/>
                    <a:gd name="T3" fmla="*/ 33 h 33"/>
                    <a:gd name="T4" fmla="*/ 97 w 97"/>
                    <a:gd name="T5" fmla="*/ 0 h 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7" h="33">
                      <a:moveTo>
                        <a:pt x="0" y="0"/>
                      </a:moveTo>
                      <a:lnTo>
                        <a:pt x="48" y="33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Freeform 18">
                  <a:extLst>
                    <a:ext uri="{FF2B5EF4-FFF2-40B4-BE49-F238E27FC236}">
                      <a16:creationId xmlns:a16="http://schemas.microsoft.com/office/drawing/2014/main" id="{8839FE14-402D-4198-B61B-B3E116A93A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9" y="3204"/>
                  <a:ext cx="104" cy="34"/>
                </a:xfrm>
                <a:custGeom>
                  <a:avLst/>
                  <a:gdLst>
                    <a:gd name="T0" fmla="*/ 0 w 104"/>
                    <a:gd name="T1" fmla="*/ 0 h 34"/>
                    <a:gd name="T2" fmla="*/ 52 w 104"/>
                    <a:gd name="T3" fmla="*/ 34 h 34"/>
                    <a:gd name="T4" fmla="*/ 104 w 104"/>
                    <a:gd name="T5" fmla="*/ 0 h 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4" h="34">
                      <a:moveTo>
                        <a:pt x="0" y="0"/>
                      </a:moveTo>
                      <a:lnTo>
                        <a:pt x="52" y="3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8" name="Freeform 19">
                  <a:extLst>
                    <a:ext uri="{FF2B5EF4-FFF2-40B4-BE49-F238E27FC236}">
                      <a16:creationId xmlns:a16="http://schemas.microsoft.com/office/drawing/2014/main" id="{972715A5-89C7-47CE-8643-7A56DC3383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9" name="Freeform 20">
                  <a:extLst>
                    <a:ext uri="{FF2B5EF4-FFF2-40B4-BE49-F238E27FC236}">
                      <a16:creationId xmlns:a16="http://schemas.microsoft.com/office/drawing/2014/main" id="{FF886377-4A2C-4B15-8FD8-DF3B69BC8E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05"/>
                  <a:ext cx="44" cy="19"/>
                </a:xfrm>
                <a:custGeom>
                  <a:avLst/>
                  <a:gdLst>
                    <a:gd name="T0" fmla="*/ 44 w 44"/>
                    <a:gd name="T1" fmla="*/ 19 h 19"/>
                    <a:gd name="T2" fmla="*/ 15 w 44"/>
                    <a:gd name="T3" fmla="*/ 15 h 19"/>
                    <a:gd name="T4" fmla="*/ 29 w 44"/>
                    <a:gd name="T5" fmla="*/ 2 h 19"/>
                    <a:gd name="T6" fmla="*/ 0 w 44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9">
                      <a:moveTo>
                        <a:pt x="44" y="19"/>
                      </a:moveTo>
                      <a:lnTo>
                        <a:pt x="15" y="15"/>
                      </a:lnTo>
                      <a:lnTo>
                        <a:pt x="29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0" name="Freeform 21">
                  <a:extLst>
                    <a:ext uri="{FF2B5EF4-FFF2-40B4-BE49-F238E27FC236}">
                      <a16:creationId xmlns:a16="http://schemas.microsoft.com/office/drawing/2014/main" id="{FACFFD2F-439F-4332-9D60-2B412C1B99F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19" y="2803"/>
                  <a:ext cx="48" cy="23"/>
                </a:xfrm>
                <a:custGeom>
                  <a:avLst/>
                  <a:gdLst>
                    <a:gd name="T0" fmla="*/ 48 w 48"/>
                    <a:gd name="T1" fmla="*/ 2 h 23"/>
                    <a:gd name="T2" fmla="*/ 19 w 48"/>
                    <a:gd name="T3" fmla="*/ 23 h 23"/>
                    <a:gd name="T4" fmla="*/ 29 w 48"/>
                    <a:gd name="T5" fmla="*/ 0 h 23"/>
                    <a:gd name="T6" fmla="*/ 0 w 48"/>
                    <a:gd name="T7" fmla="*/ 2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8" h="23">
                      <a:moveTo>
                        <a:pt x="48" y="2"/>
                      </a:moveTo>
                      <a:lnTo>
                        <a:pt x="19" y="23"/>
                      </a:lnTo>
                      <a:lnTo>
                        <a:pt x="29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1" name="Freeform 22">
                  <a:extLst>
                    <a:ext uri="{FF2B5EF4-FFF2-40B4-BE49-F238E27FC236}">
                      <a16:creationId xmlns:a16="http://schemas.microsoft.com/office/drawing/2014/main" id="{EE29DE1F-E266-4AA6-826C-59D7A88727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4" y="2738"/>
                  <a:ext cx="15" cy="76"/>
                </a:xfrm>
                <a:custGeom>
                  <a:avLst/>
                  <a:gdLst>
                    <a:gd name="T0" fmla="*/ 7 w 15"/>
                    <a:gd name="T1" fmla="*/ 76 h 76"/>
                    <a:gd name="T2" fmla="*/ 0 w 15"/>
                    <a:gd name="T3" fmla="*/ 28 h 76"/>
                    <a:gd name="T4" fmla="*/ 15 w 15"/>
                    <a:gd name="T5" fmla="*/ 48 h 76"/>
                    <a:gd name="T6" fmla="*/ 7 w 15"/>
                    <a:gd name="T7" fmla="*/ 0 h 7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76">
                      <a:moveTo>
                        <a:pt x="7" y="76"/>
                      </a:moveTo>
                      <a:lnTo>
                        <a:pt x="0" y="28"/>
                      </a:lnTo>
                      <a:lnTo>
                        <a:pt x="15" y="4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93" name="Group 23">
                <a:extLst>
                  <a:ext uri="{FF2B5EF4-FFF2-40B4-BE49-F238E27FC236}">
                    <a16:creationId xmlns:a16="http://schemas.microsoft.com/office/drawing/2014/main" id="{7549F0DF-189B-411D-97DC-A6EDE9750B4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83" y="1617"/>
                <a:ext cx="159" cy="548"/>
                <a:chOff x="1854" y="2738"/>
                <a:chExt cx="113" cy="539"/>
              </a:xfrm>
            </p:grpSpPr>
            <p:sp>
              <p:nvSpPr>
                <p:cNvPr id="1500" name="Freeform 24">
                  <a:extLst>
                    <a:ext uri="{FF2B5EF4-FFF2-40B4-BE49-F238E27FC236}">
                      <a16:creationId xmlns:a16="http://schemas.microsoft.com/office/drawing/2014/main" id="{63F599E2-D17D-492C-AD5D-CB8938653C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1" name="Freeform 25">
                  <a:extLst>
                    <a:ext uri="{FF2B5EF4-FFF2-40B4-BE49-F238E27FC236}">
                      <a16:creationId xmlns:a16="http://schemas.microsoft.com/office/drawing/2014/main" id="{B02AE94F-FC24-416B-B864-0A84A15D66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3202"/>
                  <a:ext cx="113" cy="36"/>
                </a:xfrm>
                <a:custGeom>
                  <a:avLst/>
                  <a:gdLst>
                    <a:gd name="T0" fmla="*/ 0 w 113"/>
                    <a:gd name="T1" fmla="*/ 36 h 36"/>
                    <a:gd name="T2" fmla="*/ 57 w 113"/>
                    <a:gd name="T3" fmla="*/ 0 h 36"/>
                    <a:gd name="T4" fmla="*/ 113 w 113"/>
                    <a:gd name="T5" fmla="*/ 36 h 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3" h="36">
                      <a:moveTo>
                        <a:pt x="0" y="36"/>
                      </a:moveTo>
                      <a:lnTo>
                        <a:pt x="57" y="0"/>
                      </a:lnTo>
                      <a:lnTo>
                        <a:pt x="11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2" name="Freeform 26">
                  <a:extLst>
                    <a:ext uri="{FF2B5EF4-FFF2-40B4-BE49-F238E27FC236}">
                      <a16:creationId xmlns:a16="http://schemas.microsoft.com/office/drawing/2014/main" id="{28B8D529-39B8-4A1D-AF58-B70AD22FFF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24"/>
                  <a:ext cx="113" cy="453"/>
                </a:xfrm>
                <a:custGeom>
                  <a:avLst/>
                  <a:gdLst>
                    <a:gd name="T0" fmla="*/ 57 w 113"/>
                    <a:gd name="T1" fmla="*/ 0 h 453"/>
                    <a:gd name="T2" fmla="*/ 57 w 113"/>
                    <a:gd name="T3" fmla="*/ 453 h 453"/>
                    <a:gd name="T4" fmla="*/ 0 w 113"/>
                    <a:gd name="T5" fmla="*/ 414 h 453"/>
                    <a:gd name="T6" fmla="*/ 57 w 113"/>
                    <a:gd name="T7" fmla="*/ 0 h 453"/>
                    <a:gd name="T8" fmla="*/ 113 w 113"/>
                    <a:gd name="T9" fmla="*/ 414 h 453"/>
                    <a:gd name="T10" fmla="*/ 57 w 113"/>
                    <a:gd name="T11" fmla="*/ 453 h 4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3" h="453">
                      <a:moveTo>
                        <a:pt x="57" y="0"/>
                      </a:moveTo>
                      <a:lnTo>
                        <a:pt x="57" y="453"/>
                      </a:lnTo>
                      <a:lnTo>
                        <a:pt x="0" y="414"/>
                      </a:lnTo>
                      <a:lnTo>
                        <a:pt x="57" y="0"/>
                      </a:lnTo>
                      <a:lnTo>
                        <a:pt x="113" y="414"/>
                      </a:lnTo>
                      <a:lnTo>
                        <a:pt x="57" y="45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3" name="Freeform 27">
                  <a:extLst>
                    <a:ext uri="{FF2B5EF4-FFF2-40B4-BE49-F238E27FC236}">
                      <a16:creationId xmlns:a16="http://schemas.microsoft.com/office/drawing/2014/main" id="{69AA8CA4-F198-47FB-90C9-37D118E6DF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8" y="2928"/>
                  <a:ext cx="27" cy="9"/>
                </a:xfrm>
                <a:custGeom>
                  <a:avLst/>
                  <a:gdLst>
                    <a:gd name="T0" fmla="*/ 0 w 27"/>
                    <a:gd name="T1" fmla="*/ 0 h 9"/>
                    <a:gd name="T2" fmla="*/ 13 w 27"/>
                    <a:gd name="T3" fmla="*/ 9 h 9"/>
                    <a:gd name="T4" fmla="*/ 27 w 27"/>
                    <a:gd name="T5" fmla="*/ 0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3" y="9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4" name="Freeform 28">
                  <a:extLst>
                    <a:ext uri="{FF2B5EF4-FFF2-40B4-BE49-F238E27FC236}">
                      <a16:creationId xmlns:a16="http://schemas.microsoft.com/office/drawing/2014/main" id="{12FFD1BB-CD44-43D6-8F3F-F906F4C0EC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2" y="2962"/>
                  <a:ext cx="39" cy="14"/>
                </a:xfrm>
                <a:custGeom>
                  <a:avLst/>
                  <a:gdLst>
                    <a:gd name="T0" fmla="*/ 0 w 39"/>
                    <a:gd name="T1" fmla="*/ 0 h 14"/>
                    <a:gd name="T2" fmla="*/ 19 w 39"/>
                    <a:gd name="T3" fmla="*/ 14 h 14"/>
                    <a:gd name="T4" fmla="*/ 39 w 39"/>
                    <a:gd name="T5" fmla="*/ 0 h 1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14">
                      <a:moveTo>
                        <a:pt x="0" y="0"/>
                      </a:moveTo>
                      <a:lnTo>
                        <a:pt x="19" y="14"/>
                      </a:lnTo>
                      <a:lnTo>
                        <a:pt x="39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5" name="Freeform 29">
                  <a:extLst>
                    <a:ext uri="{FF2B5EF4-FFF2-40B4-BE49-F238E27FC236}">
                      <a16:creationId xmlns:a16="http://schemas.microsoft.com/office/drawing/2014/main" id="{110C26BE-E815-4637-8A03-1FF99A1547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8" y="2997"/>
                  <a:ext cx="47" cy="15"/>
                </a:xfrm>
                <a:custGeom>
                  <a:avLst/>
                  <a:gdLst>
                    <a:gd name="T0" fmla="*/ 0 w 47"/>
                    <a:gd name="T1" fmla="*/ 0 h 15"/>
                    <a:gd name="T2" fmla="*/ 23 w 47"/>
                    <a:gd name="T3" fmla="*/ 15 h 15"/>
                    <a:gd name="T4" fmla="*/ 47 w 47"/>
                    <a:gd name="T5" fmla="*/ 0 h 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7" h="15">
                      <a:moveTo>
                        <a:pt x="0" y="0"/>
                      </a:moveTo>
                      <a:lnTo>
                        <a:pt x="23" y="15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6" name="Freeform 30">
                  <a:extLst>
                    <a:ext uri="{FF2B5EF4-FFF2-40B4-BE49-F238E27FC236}">
                      <a16:creationId xmlns:a16="http://schemas.microsoft.com/office/drawing/2014/main" id="{DE5EAB52-1276-491F-8057-4ECC595F30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3" y="3031"/>
                  <a:ext cx="57" cy="19"/>
                </a:xfrm>
                <a:custGeom>
                  <a:avLst/>
                  <a:gdLst>
                    <a:gd name="T0" fmla="*/ 0 w 57"/>
                    <a:gd name="T1" fmla="*/ 0 h 19"/>
                    <a:gd name="T2" fmla="*/ 28 w 57"/>
                    <a:gd name="T3" fmla="*/ 19 h 19"/>
                    <a:gd name="T4" fmla="*/ 57 w 57"/>
                    <a:gd name="T5" fmla="*/ 0 h 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19">
                      <a:moveTo>
                        <a:pt x="0" y="0"/>
                      </a:moveTo>
                      <a:lnTo>
                        <a:pt x="28" y="19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7" name="Freeform 31">
                  <a:extLst>
                    <a:ext uri="{FF2B5EF4-FFF2-40B4-BE49-F238E27FC236}">
                      <a16:creationId xmlns:a16="http://schemas.microsoft.com/office/drawing/2014/main" id="{96BB7144-3BA5-479A-A78E-DE1E4CD4D4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9" y="3066"/>
                  <a:ext cx="65" cy="23"/>
                </a:xfrm>
                <a:custGeom>
                  <a:avLst/>
                  <a:gdLst>
                    <a:gd name="T0" fmla="*/ 0 w 65"/>
                    <a:gd name="T1" fmla="*/ 0 h 23"/>
                    <a:gd name="T2" fmla="*/ 32 w 65"/>
                    <a:gd name="T3" fmla="*/ 23 h 23"/>
                    <a:gd name="T4" fmla="*/ 65 w 65"/>
                    <a:gd name="T5" fmla="*/ 0 h 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5" h="23">
                      <a:moveTo>
                        <a:pt x="0" y="0"/>
                      </a:moveTo>
                      <a:lnTo>
                        <a:pt x="32" y="23"/>
                      </a:lnTo>
                      <a:lnTo>
                        <a:pt x="6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8" name="Freeform 32">
                  <a:extLst>
                    <a:ext uri="{FF2B5EF4-FFF2-40B4-BE49-F238E27FC236}">
                      <a16:creationId xmlns:a16="http://schemas.microsoft.com/office/drawing/2014/main" id="{4E7E74D0-229A-4690-A43B-B952858503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73" y="3100"/>
                  <a:ext cx="75" cy="25"/>
                </a:xfrm>
                <a:custGeom>
                  <a:avLst/>
                  <a:gdLst>
                    <a:gd name="T0" fmla="*/ 0 w 75"/>
                    <a:gd name="T1" fmla="*/ 0 h 25"/>
                    <a:gd name="T2" fmla="*/ 38 w 75"/>
                    <a:gd name="T3" fmla="*/ 25 h 25"/>
                    <a:gd name="T4" fmla="*/ 75 w 75"/>
                    <a:gd name="T5" fmla="*/ 0 h 2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5" h="25">
                      <a:moveTo>
                        <a:pt x="0" y="0"/>
                      </a:moveTo>
                      <a:lnTo>
                        <a:pt x="38" y="25"/>
                      </a:lnTo>
                      <a:lnTo>
                        <a:pt x="7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9" name="Freeform 33">
                  <a:extLst>
                    <a:ext uri="{FF2B5EF4-FFF2-40B4-BE49-F238E27FC236}">
                      <a16:creationId xmlns:a16="http://schemas.microsoft.com/office/drawing/2014/main" id="{42981A1F-3919-46C6-838A-E43D04BC04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9" y="3135"/>
                  <a:ext cx="85" cy="29"/>
                </a:xfrm>
                <a:custGeom>
                  <a:avLst/>
                  <a:gdLst>
                    <a:gd name="T0" fmla="*/ 0 w 85"/>
                    <a:gd name="T1" fmla="*/ 0 h 29"/>
                    <a:gd name="T2" fmla="*/ 42 w 85"/>
                    <a:gd name="T3" fmla="*/ 29 h 29"/>
                    <a:gd name="T4" fmla="*/ 85 w 85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5" h="29">
                      <a:moveTo>
                        <a:pt x="0" y="0"/>
                      </a:moveTo>
                      <a:lnTo>
                        <a:pt x="42" y="2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0" name="Freeform 34">
                  <a:extLst>
                    <a:ext uri="{FF2B5EF4-FFF2-40B4-BE49-F238E27FC236}">
                      <a16:creationId xmlns:a16="http://schemas.microsoft.com/office/drawing/2014/main" id="{1E277F00-D614-4AFA-9061-7CB7C04904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3" y="3169"/>
                  <a:ext cx="97" cy="33"/>
                </a:xfrm>
                <a:custGeom>
                  <a:avLst/>
                  <a:gdLst>
                    <a:gd name="T0" fmla="*/ 0 w 97"/>
                    <a:gd name="T1" fmla="*/ 0 h 33"/>
                    <a:gd name="T2" fmla="*/ 48 w 97"/>
                    <a:gd name="T3" fmla="*/ 33 h 33"/>
                    <a:gd name="T4" fmla="*/ 97 w 97"/>
                    <a:gd name="T5" fmla="*/ 0 h 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7" h="33">
                      <a:moveTo>
                        <a:pt x="0" y="0"/>
                      </a:moveTo>
                      <a:lnTo>
                        <a:pt x="48" y="33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1" name="Freeform 35">
                  <a:extLst>
                    <a:ext uri="{FF2B5EF4-FFF2-40B4-BE49-F238E27FC236}">
                      <a16:creationId xmlns:a16="http://schemas.microsoft.com/office/drawing/2014/main" id="{ABC4FA10-E8A1-4B19-867D-82E048A5F6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9" y="3204"/>
                  <a:ext cx="104" cy="34"/>
                </a:xfrm>
                <a:custGeom>
                  <a:avLst/>
                  <a:gdLst>
                    <a:gd name="T0" fmla="*/ 0 w 104"/>
                    <a:gd name="T1" fmla="*/ 0 h 34"/>
                    <a:gd name="T2" fmla="*/ 52 w 104"/>
                    <a:gd name="T3" fmla="*/ 34 h 34"/>
                    <a:gd name="T4" fmla="*/ 104 w 104"/>
                    <a:gd name="T5" fmla="*/ 0 h 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4" h="34">
                      <a:moveTo>
                        <a:pt x="0" y="0"/>
                      </a:moveTo>
                      <a:lnTo>
                        <a:pt x="52" y="3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2" name="Freeform 36">
                  <a:extLst>
                    <a:ext uri="{FF2B5EF4-FFF2-40B4-BE49-F238E27FC236}">
                      <a16:creationId xmlns:a16="http://schemas.microsoft.com/office/drawing/2014/main" id="{EA179DE9-0D81-4FE8-A08A-9D5CDACCBC4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0" y="2843"/>
                  <a:ext cx="21" cy="46"/>
                </a:xfrm>
                <a:custGeom>
                  <a:avLst/>
                  <a:gdLst>
                    <a:gd name="T0" fmla="*/ 4 w 21"/>
                    <a:gd name="T1" fmla="*/ 10 h 46"/>
                    <a:gd name="T2" fmla="*/ 11 w 21"/>
                    <a:gd name="T3" fmla="*/ 0 h 46"/>
                    <a:gd name="T4" fmla="*/ 19 w 21"/>
                    <a:gd name="T5" fmla="*/ 10 h 46"/>
                    <a:gd name="T6" fmla="*/ 21 w 21"/>
                    <a:gd name="T7" fmla="*/ 37 h 46"/>
                    <a:gd name="T8" fmla="*/ 11 w 21"/>
                    <a:gd name="T9" fmla="*/ 46 h 46"/>
                    <a:gd name="T10" fmla="*/ 0 w 21"/>
                    <a:gd name="T11" fmla="*/ 37 h 46"/>
                    <a:gd name="T12" fmla="*/ 4 w 21"/>
                    <a:gd name="T13" fmla="*/ 10 h 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46">
                      <a:moveTo>
                        <a:pt x="4" y="10"/>
                      </a:moveTo>
                      <a:lnTo>
                        <a:pt x="11" y="0"/>
                      </a:lnTo>
                      <a:lnTo>
                        <a:pt x="19" y="10"/>
                      </a:lnTo>
                      <a:lnTo>
                        <a:pt x="21" y="37"/>
                      </a:lnTo>
                      <a:lnTo>
                        <a:pt x="11" y="46"/>
                      </a:lnTo>
                      <a:lnTo>
                        <a:pt x="0" y="37"/>
                      </a:lnTo>
                      <a:lnTo>
                        <a:pt x="4" y="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3" name="Freeform 37">
                  <a:extLst>
                    <a:ext uri="{FF2B5EF4-FFF2-40B4-BE49-F238E27FC236}">
                      <a16:creationId xmlns:a16="http://schemas.microsoft.com/office/drawing/2014/main" id="{A1B854E1-B7F2-40FB-BDEA-7268A852A4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4" y="2805"/>
                  <a:ext cx="44" cy="19"/>
                </a:xfrm>
                <a:custGeom>
                  <a:avLst/>
                  <a:gdLst>
                    <a:gd name="T0" fmla="*/ 44 w 44"/>
                    <a:gd name="T1" fmla="*/ 19 h 19"/>
                    <a:gd name="T2" fmla="*/ 15 w 44"/>
                    <a:gd name="T3" fmla="*/ 15 h 19"/>
                    <a:gd name="T4" fmla="*/ 29 w 44"/>
                    <a:gd name="T5" fmla="*/ 2 h 19"/>
                    <a:gd name="T6" fmla="*/ 0 w 44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9">
                      <a:moveTo>
                        <a:pt x="44" y="19"/>
                      </a:moveTo>
                      <a:lnTo>
                        <a:pt x="15" y="15"/>
                      </a:lnTo>
                      <a:lnTo>
                        <a:pt x="29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4" name="Freeform 38">
                  <a:extLst>
                    <a:ext uri="{FF2B5EF4-FFF2-40B4-BE49-F238E27FC236}">
                      <a16:creationId xmlns:a16="http://schemas.microsoft.com/office/drawing/2014/main" id="{077ECCE1-EF7F-4C1D-827A-4D2BC99C605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19" y="2803"/>
                  <a:ext cx="48" cy="23"/>
                </a:xfrm>
                <a:custGeom>
                  <a:avLst/>
                  <a:gdLst>
                    <a:gd name="T0" fmla="*/ 48 w 48"/>
                    <a:gd name="T1" fmla="*/ 2 h 23"/>
                    <a:gd name="T2" fmla="*/ 19 w 48"/>
                    <a:gd name="T3" fmla="*/ 23 h 23"/>
                    <a:gd name="T4" fmla="*/ 29 w 48"/>
                    <a:gd name="T5" fmla="*/ 0 h 23"/>
                    <a:gd name="T6" fmla="*/ 0 w 48"/>
                    <a:gd name="T7" fmla="*/ 2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8" h="23">
                      <a:moveTo>
                        <a:pt x="48" y="2"/>
                      </a:moveTo>
                      <a:lnTo>
                        <a:pt x="19" y="23"/>
                      </a:lnTo>
                      <a:lnTo>
                        <a:pt x="29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5" name="Freeform 39">
                  <a:extLst>
                    <a:ext uri="{FF2B5EF4-FFF2-40B4-BE49-F238E27FC236}">
                      <a16:creationId xmlns:a16="http://schemas.microsoft.com/office/drawing/2014/main" id="{FB88A4F9-679F-4A31-BB4B-F710BB5C11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4" y="2738"/>
                  <a:ext cx="15" cy="76"/>
                </a:xfrm>
                <a:custGeom>
                  <a:avLst/>
                  <a:gdLst>
                    <a:gd name="T0" fmla="*/ 7 w 15"/>
                    <a:gd name="T1" fmla="*/ 76 h 76"/>
                    <a:gd name="T2" fmla="*/ 0 w 15"/>
                    <a:gd name="T3" fmla="*/ 28 h 76"/>
                    <a:gd name="T4" fmla="*/ 15 w 15"/>
                    <a:gd name="T5" fmla="*/ 48 h 76"/>
                    <a:gd name="T6" fmla="*/ 7 w 15"/>
                    <a:gd name="T7" fmla="*/ 0 h 7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76">
                      <a:moveTo>
                        <a:pt x="7" y="76"/>
                      </a:moveTo>
                      <a:lnTo>
                        <a:pt x="0" y="28"/>
                      </a:lnTo>
                      <a:lnTo>
                        <a:pt x="15" y="4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94" name="Line 40">
                <a:extLst>
                  <a:ext uri="{FF2B5EF4-FFF2-40B4-BE49-F238E27FC236}">
                    <a16:creationId xmlns:a16="http://schemas.microsoft.com/office/drawing/2014/main" id="{44915960-79A6-4583-9097-DA9D3B9B5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1989"/>
                <a:ext cx="727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" name="Text Box 41">
                <a:extLst>
                  <a:ext uri="{FF2B5EF4-FFF2-40B4-BE49-F238E27FC236}">
                    <a16:creationId xmlns:a16="http://schemas.microsoft.com/office/drawing/2014/main" id="{EA54B32C-12E7-41DC-A7B8-5AF9F9CA7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74613">
                <a:off x="3962" y="2028"/>
                <a:ext cx="56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/>
                  <a:t>Coordination</a:t>
                </a:r>
              </a:p>
            </p:txBody>
          </p:sp>
          <p:pic>
            <p:nvPicPr>
              <p:cNvPr id="1496" name="Picture 42" descr="sony-ericsson-xperia-x10-side">
                <a:extLst>
                  <a:ext uri="{FF2B5EF4-FFF2-40B4-BE49-F238E27FC236}">
                    <a16:creationId xmlns:a16="http://schemas.microsoft.com/office/drawing/2014/main" id="{5F5D1444-6C40-4B8C-9506-5D99CDD1B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7" y="1944"/>
                <a:ext cx="1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97" name="Picture 43" descr="sony-ericsson-xperia-x10-side">
                <a:extLst>
                  <a:ext uri="{FF2B5EF4-FFF2-40B4-BE49-F238E27FC236}">
                    <a16:creationId xmlns:a16="http://schemas.microsoft.com/office/drawing/2014/main" id="{233AE9DC-01FF-48C8-B81D-32722C36B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1" y="1904"/>
                <a:ext cx="1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98" name="Line 44">
                <a:extLst>
                  <a:ext uri="{FF2B5EF4-FFF2-40B4-BE49-F238E27FC236}">
                    <a16:creationId xmlns:a16="http://schemas.microsoft.com/office/drawing/2014/main" id="{CC626697-30AE-4EC5-9888-869EF46D6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3" y="1587"/>
                <a:ext cx="244" cy="319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" name="Line 45">
                <a:extLst>
                  <a:ext uri="{FF2B5EF4-FFF2-40B4-BE49-F238E27FC236}">
                    <a16:creationId xmlns:a16="http://schemas.microsoft.com/office/drawing/2014/main" id="{C25F0B1D-C60B-4E0B-8624-3DD667636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7" y="1722"/>
                <a:ext cx="253" cy="215"/>
              </a:xfrm>
              <a:prstGeom prst="line">
                <a:avLst/>
              </a:prstGeom>
              <a:noFill/>
              <a:ln w="19050">
                <a:solidFill>
                  <a:srgbClr val="FF010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0377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90C5-D92A-41BD-835B-D062C26A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downlink control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E058-5EFB-432F-AB98-3D1E74C4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6493329" cy="4830763"/>
          </a:xfrm>
        </p:spPr>
        <p:txBody>
          <a:bodyPr/>
          <a:lstStyle/>
          <a:p>
            <a:r>
              <a:rPr lang="en-US" sz="2400" dirty="0"/>
              <a:t>PDCCH is</a:t>
            </a:r>
          </a:p>
          <a:p>
            <a:pPr lvl="1"/>
            <a:r>
              <a:rPr lang="en-US" sz="1900" dirty="0"/>
              <a:t>always full bandwidth</a:t>
            </a:r>
          </a:p>
          <a:p>
            <a:pPr lvl="1"/>
            <a:r>
              <a:rPr lang="en-US" sz="1900" dirty="0"/>
              <a:t>using common reference signal (CRS)</a:t>
            </a:r>
          </a:p>
          <a:p>
            <a:r>
              <a:rPr lang="en-US" sz="2400" dirty="0"/>
              <a:t>EPDCCH introduced to support</a:t>
            </a:r>
          </a:p>
          <a:p>
            <a:pPr lvl="1"/>
            <a:r>
              <a:rPr lang="en-US" sz="1900" dirty="0"/>
              <a:t>increased control channel capacity</a:t>
            </a:r>
          </a:p>
          <a:p>
            <a:pPr lvl="1"/>
            <a:r>
              <a:rPr lang="en-US" sz="1900" dirty="0"/>
              <a:t>frequency-domain ICIC </a:t>
            </a:r>
          </a:p>
          <a:p>
            <a:pPr lvl="1"/>
            <a:r>
              <a:rPr lang="en-US" sz="1900" dirty="0"/>
              <a:t>improved spatial reuse of control channel resource </a:t>
            </a:r>
          </a:p>
          <a:p>
            <a:pPr lvl="1"/>
            <a:r>
              <a:rPr lang="en-US" sz="1900" dirty="0"/>
              <a:t>beamforming and/or diversity</a:t>
            </a:r>
          </a:p>
          <a:p>
            <a:r>
              <a:rPr lang="en-US" sz="2400" dirty="0"/>
              <a:t>The EPDCCH can</a:t>
            </a:r>
          </a:p>
          <a:p>
            <a:pPr lvl="1"/>
            <a:r>
              <a:rPr lang="en-US" sz="1900" dirty="0"/>
              <a:t>be transmitted multiplexed with PDSCH</a:t>
            </a:r>
          </a:p>
          <a:p>
            <a:pPr lvl="1"/>
            <a:r>
              <a:rPr lang="en-US" sz="1900" dirty="0"/>
              <a:t>coexist with legacy UEs on the same carrier</a:t>
            </a:r>
          </a:p>
          <a:p>
            <a:r>
              <a:rPr lang="en-US" sz="2400" dirty="0"/>
              <a:t>DMRS are used for demodulation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FD012-3581-4814-BA97-1DAC0878D649}"/>
              </a:ext>
            </a:extLst>
          </p:cNvPr>
          <p:cNvSpPr txBox="1"/>
          <p:nvPr/>
        </p:nvSpPr>
        <p:spPr>
          <a:xfrm>
            <a:off x="8652503" y="150765"/>
            <a:ext cx="13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Rel-11→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EEC95-A37F-43F3-A981-D385E38F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27" y="1625861"/>
            <a:ext cx="4579047" cy="38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1474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64DC-C80F-4E38-BBAF-4FDA71EC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5CF1-6592-4164-B008-A782DDEF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4640992" cy="4830763"/>
          </a:xfrm>
        </p:spPr>
        <p:txBody>
          <a:bodyPr/>
          <a:lstStyle/>
          <a:p>
            <a:r>
              <a:rPr lang="en-US" sz="2400" dirty="0"/>
              <a:t>Control and user plane separation</a:t>
            </a:r>
          </a:p>
          <a:p>
            <a:pPr lvl="1"/>
            <a:r>
              <a:rPr lang="en-US" sz="1800" dirty="0"/>
              <a:t>DL (Rel-12)</a:t>
            </a:r>
          </a:p>
          <a:p>
            <a:pPr lvl="1"/>
            <a:r>
              <a:rPr lang="en-US" sz="1800" dirty="0"/>
              <a:t>UL (Rel-13)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1800" dirty="0"/>
              <a:t>Increased mobility robustness</a:t>
            </a:r>
          </a:p>
          <a:p>
            <a:pPr lvl="1"/>
            <a:r>
              <a:rPr lang="en-US" sz="1800" dirty="0"/>
              <a:t>Minimize UE context transfer</a:t>
            </a:r>
          </a:p>
          <a:p>
            <a:pPr lvl="1"/>
            <a:r>
              <a:rPr lang="en-US" sz="1800" dirty="0"/>
              <a:t>Minimize re-establishment failures</a:t>
            </a:r>
          </a:p>
          <a:p>
            <a:r>
              <a:rPr lang="en-US" sz="2400" dirty="0"/>
              <a:t>Split bearer</a:t>
            </a:r>
          </a:p>
          <a:p>
            <a:pPr lvl="1"/>
            <a:r>
              <a:rPr lang="en-US" sz="1800" dirty="0"/>
              <a:t>Data is split on the PDCP layer</a:t>
            </a:r>
          </a:p>
          <a:p>
            <a:pPr lvl="1"/>
            <a:r>
              <a:rPr lang="en-US" sz="1800" dirty="0"/>
              <a:t>Transparent to higher layer protocols</a:t>
            </a:r>
          </a:p>
          <a:p>
            <a:pPr lvl="1"/>
            <a:r>
              <a:rPr lang="en-US" sz="1800" dirty="0"/>
              <a:t>Service specific offloading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65A3C-1EBA-4DBA-B3C6-A406D809FD78}"/>
              </a:ext>
            </a:extLst>
          </p:cNvPr>
          <p:cNvSpPr txBox="1"/>
          <p:nvPr/>
        </p:nvSpPr>
        <p:spPr>
          <a:xfrm>
            <a:off x="8652503" y="150765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Rel-12→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77264-6F76-48FD-A861-555A8F420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77"/>
          <a:stretch/>
        </p:blipFill>
        <p:spPr>
          <a:xfrm>
            <a:off x="5212777" y="3429000"/>
            <a:ext cx="4320000" cy="2764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147188-6A4A-4687-97A7-7DD8FB1F6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5318"/>
          <a:stretch/>
        </p:blipFill>
        <p:spPr>
          <a:xfrm>
            <a:off x="6239669" y="1449435"/>
            <a:ext cx="2880000" cy="1317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225A9-D91A-4F0B-A8A8-47A828022D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176" y="1603308"/>
            <a:ext cx="265911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69558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218A-A43D-4324-82B8-7A89C8F0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36A5-0F05-4E29-9D84-2D6FC6A6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6960575" cy="4830763"/>
          </a:xfrm>
        </p:spPr>
        <p:txBody>
          <a:bodyPr/>
          <a:lstStyle/>
          <a:p>
            <a:r>
              <a:rPr lang="en-US" sz="2800" dirty="0"/>
              <a:t>Dynamic TDD (</a:t>
            </a:r>
            <a:r>
              <a:rPr lang="en-US" sz="2800" dirty="0" err="1"/>
              <a:t>eIMTA</a:t>
            </a:r>
            <a:r>
              <a:rPr lang="en-US" sz="2800" dirty="0"/>
              <a:t>)</a:t>
            </a:r>
          </a:p>
          <a:p>
            <a:pPr lvl="1"/>
            <a:r>
              <a:rPr lang="en-US" sz="2000" dirty="0"/>
              <a:t>Certain subframes within the radio frame can be dynamically switch between UL and DL</a:t>
            </a:r>
          </a:p>
          <a:p>
            <a:r>
              <a:rPr lang="en-US" sz="2800" dirty="0"/>
              <a:t>256QAM</a:t>
            </a:r>
          </a:p>
          <a:p>
            <a:pPr lvl="1"/>
            <a:r>
              <a:rPr lang="en-US" sz="2300" dirty="0"/>
              <a:t>1024 QAM also supported in DL</a:t>
            </a:r>
          </a:p>
          <a:p>
            <a:r>
              <a:rPr lang="en-US" sz="2800" dirty="0"/>
              <a:t>Allow small cells to be turned on/off with low latency</a:t>
            </a:r>
          </a:p>
          <a:p>
            <a:pPr lvl="1"/>
            <a:r>
              <a:rPr lang="en-US" sz="2000" dirty="0"/>
              <a:t>Discovery signal</a:t>
            </a:r>
          </a:p>
          <a:p>
            <a:r>
              <a:rPr lang="en-US" sz="2800" dirty="0"/>
              <a:t>Radio interface based inter-cell synchronization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7ADBA-F558-4F61-ABD5-D800551ED501}"/>
              </a:ext>
            </a:extLst>
          </p:cNvPr>
          <p:cNvSpPr txBox="1"/>
          <p:nvPr/>
        </p:nvSpPr>
        <p:spPr>
          <a:xfrm>
            <a:off x="8652502" y="150765"/>
            <a:ext cx="150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Rel-11→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7ABD588E-9904-45B5-B37A-F16AB465B996}"/>
              </a:ext>
            </a:extLst>
          </p:cNvPr>
          <p:cNvGrpSpPr>
            <a:grpSpLocks/>
          </p:cNvGrpSpPr>
          <p:nvPr/>
        </p:nvGrpSpPr>
        <p:grpSpPr bwMode="auto">
          <a:xfrm>
            <a:off x="8065057" y="2487219"/>
            <a:ext cx="3151641" cy="1609045"/>
            <a:chOff x="3287" y="2700"/>
            <a:chExt cx="2044" cy="606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3CDB6AA5-947A-4539-9C67-D073BFC29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" y="2822"/>
              <a:ext cx="2032" cy="4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35C9B3CD-8AA6-4345-B8BA-9721D0B70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815"/>
              <a:ext cx="2044" cy="483"/>
            </a:xfrm>
            <a:prstGeom prst="ellipse">
              <a:avLst/>
            </a:prstGeom>
            <a:solidFill>
              <a:srgbClr val="DBFF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831B3275-8422-49F4-97FC-64D86661A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2825"/>
              <a:ext cx="2040" cy="464"/>
              <a:chOff x="589" y="1502"/>
              <a:chExt cx="4038" cy="907"/>
            </a:xfrm>
          </p:grpSpPr>
          <p:sp>
            <p:nvSpPr>
              <p:cNvPr id="105" name="Line 9">
                <a:extLst>
                  <a:ext uri="{FF2B5EF4-FFF2-40B4-BE49-F238E27FC236}">
                    <a16:creationId xmlns:a16="http://schemas.microsoft.com/office/drawing/2014/main" id="{38A5F21A-E9B6-45F4-8155-D175909F2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17" y="1956"/>
                <a:ext cx="204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0">
                <a:extLst>
                  <a:ext uri="{FF2B5EF4-FFF2-40B4-BE49-F238E27FC236}">
                    <a16:creationId xmlns:a16="http://schemas.microsoft.com/office/drawing/2014/main" id="{AB62602E-26E5-47CD-A62C-D9BAEF3CC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160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1">
                <a:extLst>
                  <a:ext uri="{FF2B5EF4-FFF2-40B4-BE49-F238E27FC236}">
                    <a16:creationId xmlns:a16="http://schemas.microsoft.com/office/drawing/2014/main" id="{78238536-940F-4C0B-8BE2-75DBAC69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7" y="1752"/>
                <a:ext cx="408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2">
                <a:extLst>
                  <a:ext uri="{FF2B5EF4-FFF2-40B4-BE49-F238E27FC236}">
                    <a16:creationId xmlns:a16="http://schemas.microsoft.com/office/drawing/2014/main" id="{34FE6FDD-1741-4EDD-9FD7-E15360BB1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5" y="1752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3">
                <a:extLst>
                  <a:ext uri="{FF2B5EF4-FFF2-40B4-BE49-F238E27FC236}">
                    <a16:creationId xmlns:a16="http://schemas.microsoft.com/office/drawing/2014/main" id="{B68BD836-0A77-410C-999D-7566386C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42" y="1752"/>
                <a:ext cx="204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4">
                <a:extLst>
                  <a:ext uri="{FF2B5EF4-FFF2-40B4-BE49-F238E27FC236}">
                    <a16:creationId xmlns:a16="http://schemas.microsoft.com/office/drawing/2014/main" id="{E3E5752B-7529-432D-AE36-DA863F384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7" y="1956"/>
                <a:ext cx="408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5">
                <a:extLst>
                  <a:ext uri="{FF2B5EF4-FFF2-40B4-BE49-F238E27FC236}">
                    <a16:creationId xmlns:a16="http://schemas.microsoft.com/office/drawing/2014/main" id="{4EE16B4D-BC5B-4964-A5EB-1B9520C7D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1" y="1956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6">
                <a:extLst>
                  <a:ext uri="{FF2B5EF4-FFF2-40B4-BE49-F238E27FC236}">
                    <a16:creationId xmlns:a16="http://schemas.microsoft.com/office/drawing/2014/main" id="{49BD754F-96B2-4C3B-93A9-3D13C65F9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752"/>
                <a:ext cx="204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7">
                <a:extLst>
                  <a:ext uri="{FF2B5EF4-FFF2-40B4-BE49-F238E27FC236}">
                    <a16:creationId xmlns:a16="http://schemas.microsoft.com/office/drawing/2014/main" id="{C83334A7-B03D-4750-8434-DDCD071ED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3" y="1956"/>
                <a:ext cx="408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8">
                <a:extLst>
                  <a:ext uri="{FF2B5EF4-FFF2-40B4-BE49-F238E27FC236}">
                    <a16:creationId xmlns:a16="http://schemas.microsoft.com/office/drawing/2014/main" id="{0CBA3283-1995-4312-A1A6-EE25B67C4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" y="1548"/>
                <a:ext cx="408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9">
                <a:extLst>
                  <a:ext uri="{FF2B5EF4-FFF2-40B4-BE49-F238E27FC236}">
                    <a16:creationId xmlns:a16="http://schemas.microsoft.com/office/drawing/2014/main" id="{A7067918-16D2-4C18-99D7-7E23873F8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5" y="1548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0">
                <a:extLst>
                  <a:ext uri="{FF2B5EF4-FFF2-40B4-BE49-F238E27FC236}">
                    <a16:creationId xmlns:a16="http://schemas.microsoft.com/office/drawing/2014/main" id="{694E5337-95C7-4C5A-96A0-6D7572D75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22" y="1548"/>
                <a:ext cx="204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1">
                <a:extLst>
                  <a:ext uri="{FF2B5EF4-FFF2-40B4-BE49-F238E27FC236}">
                    <a16:creationId xmlns:a16="http://schemas.microsoft.com/office/drawing/2014/main" id="{E1FFF26F-9F5B-4782-9CB9-607702821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92" y="2160"/>
                <a:ext cx="204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2">
                <a:extLst>
                  <a:ext uri="{FF2B5EF4-FFF2-40B4-BE49-F238E27FC236}">
                    <a16:creationId xmlns:a16="http://schemas.microsoft.com/office/drawing/2014/main" id="{45F5C497-B3A5-454E-9764-39C83F936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6" y="236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3">
                <a:extLst>
                  <a:ext uri="{FF2B5EF4-FFF2-40B4-BE49-F238E27FC236}">
                    <a16:creationId xmlns:a16="http://schemas.microsoft.com/office/drawing/2014/main" id="{C400993D-6FFB-4FC2-A7AA-F00E810D7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2" y="2160"/>
                <a:ext cx="408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">
                <a:extLst>
                  <a:ext uri="{FF2B5EF4-FFF2-40B4-BE49-F238E27FC236}">
                    <a16:creationId xmlns:a16="http://schemas.microsoft.com/office/drawing/2014/main" id="{82EFBDD3-459C-4B96-87FE-1DF7771DC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1" y="1956"/>
                <a:ext cx="204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5">
                <a:extLst>
                  <a:ext uri="{FF2B5EF4-FFF2-40B4-BE49-F238E27FC236}">
                    <a16:creationId xmlns:a16="http://schemas.microsoft.com/office/drawing/2014/main" id="{0F1FE4FE-119E-41E2-A642-052C1EAC3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2160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6">
                <a:extLst>
                  <a:ext uri="{FF2B5EF4-FFF2-40B4-BE49-F238E27FC236}">
                    <a16:creationId xmlns:a16="http://schemas.microsoft.com/office/drawing/2014/main" id="{CE795557-4EEB-46A4-9562-81630DD57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1" y="1752"/>
                <a:ext cx="408" cy="2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7">
                <a:extLst>
                  <a:ext uri="{FF2B5EF4-FFF2-40B4-BE49-F238E27FC236}">
                    <a16:creationId xmlns:a16="http://schemas.microsoft.com/office/drawing/2014/main" id="{EA740C14-C7E2-420F-BE6A-D4F7B0B0B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9" y="1752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8">
                <a:extLst>
                  <a:ext uri="{FF2B5EF4-FFF2-40B4-BE49-F238E27FC236}">
                    <a16:creationId xmlns:a16="http://schemas.microsoft.com/office/drawing/2014/main" id="{BB807C06-D214-471D-8A1F-EB1407AB6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" y="195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9">
                <a:extLst>
                  <a:ext uri="{FF2B5EF4-FFF2-40B4-BE49-F238E27FC236}">
                    <a16:creationId xmlns:a16="http://schemas.microsoft.com/office/drawing/2014/main" id="{A2DA7AD6-6E94-4E7A-8157-E063EE365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7" y="2160"/>
                <a:ext cx="68" cy="4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30">
                <a:extLst>
                  <a:ext uri="{FF2B5EF4-FFF2-40B4-BE49-F238E27FC236}">
                    <a16:creationId xmlns:a16="http://schemas.microsoft.com/office/drawing/2014/main" id="{7614CBE7-2FAF-487D-A590-249D5CBD8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0" y="1525"/>
                <a:ext cx="46" cy="2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31">
                <a:extLst>
                  <a:ext uri="{FF2B5EF4-FFF2-40B4-BE49-F238E27FC236}">
                    <a16:creationId xmlns:a16="http://schemas.microsoft.com/office/drawing/2014/main" id="{1F11FA7C-05E6-4E4F-8C83-77409AE36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2364"/>
                <a:ext cx="45" cy="2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32">
                <a:extLst>
                  <a:ext uri="{FF2B5EF4-FFF2-40B4-BE49-F238E27FC236}">
                    <a16:creationId xmlns:a16="http://schemas.microsoft.com/office/drawing/2014/main" id="{C712AC68-5D24-44D9-BC5B-BA3AA356E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88" y="1661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3">
                <a:extLst>
                  <a:ext uri="{FF2B5EF4-FFF2-40B4-BE49-F238E27FC236}">
                    <a16:creationId xmlns:a16="http://schemas.microsoft.com/office/drawing/2014/main" id="{95042B85-79D9-4364-8039-E7DDCA482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1502"/>
                <a:ext cx="46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34">
                <a:extLst>
                  <a:ext uri="{FF2B5EF4-FFF2-40B4-BE49-F238E27FC236}">
                    <a16:creationId xmlns:a16="http://schemas.microsoft.com/office/drawing/2014/main" id="{570456DC-DCEE-4E13-9DFE-73F898DDF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2" y="2364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5">
                <a:extLst>
                  <a:ext uri="{FF2B5EF4-FFF2-40B4-BE49-F238E27FC236}">
                    <a16:creationId xmlns:a16="http://schemas.microsoft.com/office/drawing/2014/main" id="{22DBFA24-6BFD-4E56-8698-241A62ECB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7" y="2160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6">
                <a:extLst>
                  <a:ext uri="{FF2B5EF4-FFF2-40B4-BE49-F238E27FC236}">
                    <a16:creationId xmlns:a16="http://schemas.microsoft.com/office/drawing/2014/main" id="{591A2483-8DB6-40A1-AF2A-C06CC7B70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1" y="1706"/>
                <a:ext cx="68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37">
                <a:extLst>
                  <a:ext uri="{FF2B5EF4-FFF2-40B4-BE49-F238E27FC236}">
                    <a16:creationId xmlns:a16="http://schemas.microsoft.com/office/drawing/2014/main" id="{D9E9DD7E-AFCA-4F52-A55B-B68D683B8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5" y="195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FA61999B-7681-425A-BC4E-3A240CD91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5" y="2908"/>
              <a:ext cx="93" cy="266"/>
              <a:chOff x="295" y="1729"/>
              <a:chExt cx="591" cy="1193"/>
            </a:xfrm>
          </p:grpSpPr>
          <p:sp>
            <p:nvSpPr>
              <p:cNvPr id="89" name="Freeform 39">
                <a:extLst>
                  <a:ext uri="{FF2B5EF4-FFF2-40B4-BE49-F238E27FC236}">
                    <a16:creationId xmlns:a16="http://schemas.microsoft.com/office/drawing/2014/main" id="{ECC458A8-9AC0-4AF4-B4F2-F2D795FD0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" y="1858"/>
                <a:ext cx="111" cy="115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40">
                <a:extLst>
                  <a:ext uri="{FF2B5EF4-FFF2-40B4-BE49-F238E27FC236}">
                    <a16:creationId xmlns:a16="http://schemas.microsoft.com/office/drawing/2014/main" id="{95686F35-43E9-4746-992A-D6497DEE8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2738"/>
                <a:ext cx="591" cy="88"/>
              </a:xfrm>
              <a:custGeom>
                <a:avLst/>
                <a:gdLst>
                  <a:gd name="T0" fmla="*/ 0 w 113"/>
                  <a:gd name="T1" fmla="*/ 36 h 36"/>
                  <a:gd name="T2" fmla="*/ 57 w 113"/>
                  <a:gd name="T3" fmla="*/ 0 h 36"/>
                  <a:gd name="T4" fmla="*/ 113 w 113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6">
                    <a:moveTo>
                      <a:pt x="0" y="36"/>
                    </a:moveTo>
                    <a:lnTo>
                      <a:pt x="57" y="0"/>
                    </a:lnTo>
                    <a:lnTo>
                      <a:pt x="11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41">
                <a:extLst>
                  <a:ext uri="{FF2B5EF4-FFF2-40B4-BE49-F238E27FC236}">
                    <a16:creationId xmlns:a16="http://schemas.microsoft.com/office/drawing/2014/main" id="{7BFA986B-D625-40C2-A7D9-549B3E3E1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1812"/>
                <a:ext cx="591" cy="1110"/>
              </a:xfrm>
              <a:custGeom>
                <a:avLst/>
                <a:gdLst>
                  <a:gd name="T0" fmla="*/ 57 w 113"/>
                  <a:gd name="T1" fmla="*/ 0 h 453"/>
                  <a:gd name="T2" fmla="*/ 57 w 113"/>
                  <a:gd name="T3" fmla="*/ 453 h 453"/>
                  <a:gd name="T4" fmla="*/ 0 w 113"/>
                  <a:gd name="T5" fmla="*/ 414 h 453"/>
                  <a:gd name="T6" fmla="*/ 57 w 113"/>
                  <a:gd name="T7" fmla="*/ 0 h 453"/>
                  <a:gd name="T8" fmla="*/ 113 w 113"/>
                  <a:gd name="T9" fmla="*/ 414 h 453"/>
                  <a:gd name="T10" fmla="*/ 57 w 113"/>
                  <a:gd name="T11" fmla="*/ 45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53">
                    <a:moveTo>
                      <a:pt x="57" y="0"/>
                    </a:moveTo>
                    <a:lnTo>
                      <a:pt x="57" y="453"/>
                    </a:lnTo>
                    <a:lnTo>
                      <a:pt x="0" y="414"/>
                    </a:lnTo>
                    <a:lnTo>
                      <a:pt x="57" y="0"/>
                    </a:lnTo>
                    <a:lnTo>
                      <a:pt x="113" y="414"/>
                    </a:lnTo>
                    <a:lnTo>
                      <a:pt x="57" y="45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42">
                <a:extLst>
                  <a:ext uri="{FF2B5EF4-FFF2-40B4-BE49-F238E27FC236}">
                    <a16:creationId xmlns:a16="http://schemas.microsoft.com/office/drawing/2014/main" id="{2D2FF8CB-0FE6-47BA-85B4-C655472DE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" y="2067"/>
                <a:ext cx="141" cy="22"/>
              </a:xfrm>
              <a:custGeom>
                <a:avLst/>
                <a:gdLst>
                  <a:gd name="T0" fmla="*/ 0 w 27"/>
                  <a:gd name="T1" fmla="*/ 0 h 9"/>
                  <a:gd name="T2" fmla="*/ 13 w 27"/>
                  <a:gd name="T3" fmla="*/ 9 h 9"/>
                  <a:gd name="T4" fmla="*/ 27 w 27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9">
                    <a:moveTo>
                      <a:pt x="0" y="0"/>
                    </a:moveTo>
                    <a:lnTo>
                      <a:pt x="13" y="9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43">
                <a:extLst>
                  <a:ext uri="{FF2B5EF4-FFF2-40B4-BE49-F238E27FC236}">
                    <a16:creationId xmlns:a16="http://schemas.microsoft.com/office/drawing/2014/main" id="{40377D0A-7D5A-499E-9356-4E6980AD2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" y="2151"/>
                <a:ext cx="205" cy="34"/>
              </a:xfrm>
              <a:custGeom>
                <a:avLst/>
                <a:gdLst>
                  <a:gd name="T0" fmla="*/ 0 w 39"/>
                  <a:gd name="T1" fmla="*/ 0 h 14"/>
                  <a:gd name="T2" fmla="*/ 19 w 39"/>
                  <a:gd name="T3" fmla="*/ 14 h 14"/>
                  <a:gd name="T4" fmla="*/ 39 w 39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4">
                    <a:moveTo>
                      <a:pt x="0" y="0"/>
                    </a:moveTo>
                    <a:lnTo>
                      <a:pt x="19" y="14"/>
                    </a:lnTo>
                    <a:lnTo>
                      <a:pt x="3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44">
                <a:extLst>
                  <a:ext uri="{FF2B5EF4-FFF2-40B4-BE49-F238E27FC236}">
                    <a16:creationId xmlns:a16="http://schemas.microsoft.com/office/drawing/2014/main" id="{E38D2A84-0718-47FE-9F61-1AC73134F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" y="2236"/>
                <a:ext cx="249" cy="37"/>
              </a:xfrm>
              <a:custGeom>
                <a:avLst/>
                <a:gdLst>
                  <a:gd name="T0" fmla="*/ 0 w 47"/>
                  <a:gd name="T1" fmla="*/ 0 h 15"/>
                  <a:gd name="T2" fmla="*/ 23 w 47"/>
                  <a:gd name="T3" fmla="*/ 15 h 15"/>
                  <a:gd name="T4" fmla="*/ 47 w 47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15">
                    <a:moveTo>
                      <a:pt x="0" y="0"/>
                    </a:moveTo>
                    <a:lnTo>
                      <a:pt x="23" y="15"/>
                    </a:lnTo>
                    <a:lnTo>
                      <a:pt x="4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45">
                <a:extLst>
                  <a:ext uri="{FF2B5EF4-FFF2-40B4-BE49-F238E27FC236}">
                    <a16:creationId xmlns:a16="http://schemas.microsoft.com/office/drawing/2014/main" id="{A9DD1E4B-0645-4EC7-A44F-E7AC834C7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" y="2319"/>
                <a:ext cx="299" cy="46"/>
              </a:xfrm>
              <a:custGeom>
                <a:avLst/>
                <a:gdLst>
                  <a:gd name="T0" fmla="*/ 0 w 57"/>
                  <a:gd name="T1" fmla="*/ 0 h 19"/>
                  <a:gd name="T2" fmla="*/ 28 w 57"/>
                  <a:gd name="T3" fmla="*/ 19 h 19"/>
                  <a:gd name="T4" fmla="*/ 57 w 57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9">
                    <a:moveTo>
                      <a:pt x="0" y="0"/>
                    </a:moveTo>
                    <a:lnTo>
                      <a:pt x="28" y="19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46">
                <a:extLst>
                  <a:ext uri="{FF2B5EF4-FFF2-40B4-BE49-F238E27FC236}">
                    <a16:creationId xmlns:a16="http://schemas.microsoft.com/office/drawing/2014/main" id="{84CB91E8-A92B-4B06-8405-DF51311B2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" y="2406"/>
                <a:ext cx="339" cy="55"/>
              </a:xfrm>
              <a:custGeom>
                <a:avLst/>
                <a:gdLst>
                  <a:gd name="T0" fmla="*/ 0 w 65"/>
                  <a:gd name="T1" fmla="*/ 0 h 23"/>
                  <a:gd name="T2" fmla="*/ 32 w 65"/>
                  <a:gd name="T3" fmla="*/ 23 h 23"/>
                  <a:gd name="T4" fmla="*/ 65 w 6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3">
                    <a:moveTo>
                      <a:pt x="0" y="0"/>
                    </a:moveTo>
                    <a:lnTo>
                      <a:pt x="32" y="23"/>
                    </a:lnTo>
                    <a:lnTo>
                      <a:pt x="6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47">
                <a:extLst>
                  <a:ext uri="{FF2B5EF4-FFF2-40B4-BE49-F238E27FC236}">
                    <a16:creationId xmlns:a16="http://schemas.microsoft.com/office/drawing/2014/main" id="{57F23F2D-7ECD-4B2C-B0DC-0E5BF0901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2489"/>
                <a:ext cx="394" cy="61"/>
              </a:xfrm>
              <a:custGeom>
                <a:avLst/>
                <a:gdLst>
                  <a:gd name="T0" fmla="*/ 0 w 75"/>
                  <a:gd name="T1" fmla="*/ 0 h 25"/>
                  <a:gd name="T2" fmla="*/ 38 w 75"/>
                  <a:gd name="T3" fmla="*/ 25 h 25"/>
                  <a:gd name="T4" fmla="*/ 75 w 7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" h="25">
                    <a:moveTo>
                      <a:pt x="0" y="0"/>
                    </a:moveTo>
                    <a:lnTo>
                      <a:pt x="38" y="25"/>
                    </a:lnTo>
                    <a:lnTo>
                      <a:pt x="7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48">
                <a:extLst>
                  <a:ext uri="{FF2B5EF4-FFF2-40B4-BE49-F238E27FC236}">
                    <a16:creationId xmlns:a16="http://schemas.microsoft.com/office/drawing/2014/main" id="{F5BB0846-83C0-40C1-BBCE-9E17E698E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" y="2574"/>
                <a:ext cx="445" cy="71"/>
              </a:xfrm>
              <a:custGeom>
                <a:avLst/>
                <a:gdLst>
                  <a:gd name="T0" fmla="*/ 0 w 85"/>
                  <a:gd name="T1" fmla="*/ 0 h 29"/>
                  <a:gd name="T2" fmla="*/ 42 w 85"/>
                  <a:gd name="T3" fmla="*/ 29 h 29"/>
                  <a:gd name="T4" fmla="*/ 85 w 85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9">
                    <a:moveTo>
                      <a:pt x="0" y="0"/>
                    </a:moveTo>
                    <a:lnTo>
                      <a:pt x="42" y="29"/>
                    </a:lnTo>
                    <a:lnTo>
                      <a:pt x="8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49">
                <a:extLst>
                  <a:ext uri="{FF2B5EF4-FFF2-40B4-BE49-F238E27FC236}">
                    <a16:creationId xmlns:a16="http://schemas.microsoft.com/office/drawing/2014/main" id="{5EB3D440-902D-4829-8744-B4051CD2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" y="2658"/>
                <a:ext cx="509" cy="80"/>
              </a:xfrm>
              <a:custGeom>
                <a:avLst/>
                <a:gdLst>
                  <a:gd name="T0" fmla="*/ 0 w 97"/>
                  <a:gd name="T1" fmla="*/ 0 h 33"/>
                  <a:gd name="T2" fmla="*/ 48 w 97"/>
                  <a:gd name="T3" fmla="*/ 33 h 33"/>
                  <a:gd name="T4" fmla="*/ 97 w 9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33">
                    <a:moveTo>
                      <a:pt x="0" y="0"/>
                    </a:moveTo>
                    <a:lnTo>
                      <a:pt x="48" y="33"/>
                    </a:lnTo>
                    <a:lnTo>
                      <a:pt x="9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50">
                <a:extLst>
                  <a:ext uri="{FF2B5EF4-FFF2-40B4-BE49-F238E27FC236}">
                    <a16:creationId xmlns:a16="http://schemas.microsoft.com/office/drawing/2014/main" id="{1F371561-0638-4270-A5C2-44FECB64C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" y="2743"/>
                <a:ext cx="543" cy="83"/>
              </a:xfrm>
              <a:custGeom>
                <a:avLst/>
                <a:gdLst>
                  <a:gd name="T0" fmla="*/ 0 w 104"/>
                  <a:gd name="T1" fmla="*/ 0 h 34"/>
                  <a:gd name="T2" fmla="*/ 52 w 104"/>
                  <a:gd name="T3" fmla="*/ 34 h 34"/>
                  <a:gd name="T4" fmla="*/ 104 w 10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34">
                    <a:moveTo>
                      <a:pt x="0" y="0"/>
                    </a:moveTo>
                    <a:lnTo>
                      <a:pt x="52" y="34"/>
                    </a:lnTo>
                    <a:lnTo>
                      <a:pt x="10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51">
                <a:extLst>
                  <a:ext uri="{FF2B5EF4-FFF2-40B4-BE49-F238E27FC236}">
                    <a16:creationId xmlns:a16="http://schemas.microsoft.com/office/drawing/2014/main" id="{EDDCB6C3-56E3-47FF-A9CE-B6ACC9D25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" y="1858"/>
                <a:ext cx="111" cy="115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52">
                <a:extLst>
                  <a:ext uri="{FF2B5EF4-FFF2-40B4-BE49-F238E27FC236}">
                    <a16:creationId xmlns:a16="http://schemas.microsoft.com/office/drawing/2014/main" id="{132AF56B-4234-4D09-BE79-7C51D3FCC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1820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3">
                <a:extLst>
                  <a:ext uri="{FF2B5EF4-FFF2-40B4-BE49-F238E27FC236}">
                    <a16:creationId xmlns:a16="http://schemas.microsoft.com/office/drawing/2014/main" id="{6FD17F14-74AB-437C-9B80-AB136DA6C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" y="1729"/>
                <a:ext cx="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4">
                <a:extLst>
                  <a:ext uri="{FF2B5EF4-FFF2-40B4-BE49-F238E27FC236}">
                    <a16:creationId xmlns:a16="http://schemas.microsoft.com/office/drawing/2014/main" id="{0CC65C5A-8F95-4E20-9D78-5163FBC0C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1" y="1729"/>
                <a:ext cx="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55">
              <a:extLst>
                <a:ext uri="{FF2B5EF4-FFF2-40B4-BE49-F238E27FC236}">
                  <a16:creationId xmlns:a16="http://schemas.microsoft.com/office/drawing/2014/main" id="{D1B76333-D5C3-44E9-9063-C37C3FE13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2" y="2804"/>
              <a:ext cx="93" cy="267"/>
              <a:chOff x="295" y="1729"/>
              <a:chExt cx="591" cy="1193"/>
            </a:xfrm>
          </p:grpSpPr>
          <p:sp>
            <p:nvSpPr>
              <p:cNvPr id="73" name="Freeform 56">
                <a:extLst>
                  <a:ext uri="{FF2B5EF4-FFF2-40B4-BE49-F238E27FC236}">
                    <a16:creationId xmlns:a16="http://schemas.microsoft.com/office/drawing/2014/main" id="{747D4B2D-F310-41C5-AD64-1F21BD14E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" y="1858"/>
                <a:ext cx="111" cy="115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7">
                <a:extLst>
                  <a:ext uri="{FF2B5EF4-FFF2-40B4-BE49-F238E27FC236}">
                    <a16:creationId xmlns:a16="http://schemas.microsoft.com/office/drawing/2014/main" id="{D1CE67C3-F19F-4AAD-8A31-BFD96BA3F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2738"/>
                <a:ext cx="591" cy="88"/>
              </a:xfrm>
              <a:custGeom>
                <a:avLst/>
                <a:gdLst>
                  <a:gd name="T0" fmla="*/ 0 w 113"/>
                  <a:gd name="T1" fmla="*/ 36 h 36"/>
                  <a:gd name="T2" fmla="*/ 57 w 113"/>
                  <a:gd name="T3" fmla="*/ 0 h 36"/>
                  <a:gd name="T4" fmla="*/ 113 w 113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6">
                    <a:moveTo>
                      <a:pt x="0" y="36"/>
                    </a:moveTo>
                    <a:lnTo>
                      <a:pt x="57" y="0"/>
                    </a:lnTo>
                    <a:lnTo>
                      <a:pt x="11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8">
                <a:extLst>
                  <a:ext uri="{FF2B5EF4-FFF2-40B4-BE49-F238E27FC236}">
                    <a16:creationId xmlns:a16="http://schemas.microsoft.com/office/drawing/2014/main" id="{1E404571-639D-4F1E-BEC6-99F4E04D3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1812"/>
                <a:ext cx="591" cy="1110"/>
              </a:xfrm>
              <a:custGeom>
                <a:avLst/>
                <a:gdLst>
                  <a:gd name="T0" fmla="*/ 57 w 113"/>
                  <a:gd name="T1" fmla="*/ 0 h 453"/>
                  <a:gd name="T2" fmla="*/ 57 w 113"/>
                  <a:gd name="T3" fmla="*/ 453 h 453"/>
                  <a:gd name="T4" fmla="*/ 0 w 113"/>
                  <a:gd name="T5" fmla="*/ 414 h 453"/>
                  <a:gd name="T6" fmla="*/ 57 w 113"/>
                  <a:gd name="T7" fmla="*/ 0 h 453"/>
                  <a:gd name="T8" fmla="*/ 113 w 113"/>
                  <a:gd name="T9" fmla="*/ 414 h 453"/>
                  <a:gd name="T10" fmla="*/ 57 w 113"/>
                  <a:gd name="T11" fmla="*/ 45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53">
                    <a:moveTo>
                      <a:pt x="57" y="0"/>
                    </a:moveTo>
                    <a:lnTo>
                      <a:pt x="57" y="453"/>
                    </a:lnTo>
                    <a:lnTo>
                      <a:pt x="0" y="414"/>
                    </a:lnTo>
                    <a:lnTo>
                      <a:pt x="57" y="0"/>
                    </a:lnTo>
                    <a:lnTo>
                      <a:pt x="113" y="414"/>
                    </a:lnTo>
                    <a:lnTo>
                      <a:pt x="57" y="45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59">
                <a:extLst>
                  <a:ext uri="{FF2B5EF4-FFF2-40B4-BE49-F238E27FC236}">
                    <a16:creationId xmlns:a16="http://schemas.microsoft.com/office/drawing/2014/main" id="{51851424-BA2E-45BD-B628-3EB8EDCAD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" y="2067"/>
                <a:ext cx="141" cy="22"/>
              </a:xfrm>
              <a:custGeom>
                <a:avLst/>
                <a:gdLst>
                  <a:gd name="T0" fmla="*/ 0 w 27"/>
                  <a:gd name="T1" fmla="*/ 0 h 9"/>
                  <a:gd name="T2" fmla="*/ 13 w 27"/>
                  <a:gd name="T3" fmla="*/ 9 h 9"/>
                  <a:gd name="T4" fmla="*/ 27 w 27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9">
                    <a:moveTo>
                      <a:pt x="0" y="0"/>
                    </a:moveTo>
                    <a:lnTo>
                      <a:pt x="13" y="9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0">
                <a:extLst>
                  <a:ext uri="{FF2B5EF4-FFF2-40B4-BE49-F238E27FC236}">
                    <a16:creationId xmlns:a16="http://schemas.microsoft.com/office/drawing/2014/main" id="{E319B741-3756-4D16-948A-94303D099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" y="2151"/>
                <a:ext cx="205" cy="34"/>
              </a:xfrm>
              <a:custGeom>
                <a:avLst/>
                <a:gdLst>
                  <a:gd name="T0" fmla="*/ 0 w 39"/>
                  <a:gd name="T1" fmla="*/ 0 h 14"/>
                  <a:gd name="T2" fmla="*/ 19 w 39"/>
                  <a:gd name="T3" fmla="*/ 14 h 14"/>
                  <a:gd name="T4" fmla="*/ 39 w 39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4">
                    <a:moveTo>
                      <a:pt x="0" y="0"/>
                    </a:moveTo>
                    <a:lnTo>
                      <a:pt x="19" y="14"/>
                    </a:lnTo>
                    <a:lnTo>
                      <a:pt x="3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1">
                <a:extLst>
                  <a:ext uri="{FF2B5EF4-FFF2-40B4-BE49-F238E27FC236}">
                    <a16:creationId xmlns:a16="http://schemas.microsoft.com/office/drawing/2014/main" id="{E5D0A5CC-9301-4C4C-A3F6-137E65A0D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" y="2236"/>
                <a:ext cx="249" cy="37"/>
              </a:xfrm>
              <a:custGeom>
                <a:avLst/>
                <a:gdLst>
                  <a:gd name="T0" fmla="*/ 0 w 47"/>
                  <a:gd name="T1" fmla="*/ 0 h 15"/>
                  <a:gd name="T2" fmla="*/ 23 w 47"/>
                  <a:gd name="T3" fmla="*/ 15 h 15"/>
                  <a:gd name="T4" fmla="*/ 47 w 47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15">
                    <a:moveTo>
                      <a:pt x="0" y="0"/>
                    </a:moveTo>
                    <a:lnTo>
                      <a:pt x="23" y="15"/>
                    </a:lnTo>
                    <a:lnTo>
                      <a:pt x="4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2">
                <a:extLst>
                  <a:ext uri="{FF2B5EF4-FFF2-40B4-BE49-F238E27FC236}">
                    <a16:creationId xmlns:a16="http://schemas.microsoft.com/office/drawing/2014/main" id="{2EBB157F-BAB1-4777-907E-F80FB8E52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" y="2319"/>
                <a:ext cx="299" cy="46"/>
              </a:xfrm>
              <a:custGeom>
                <a:avLst/>
                <a:gdLst>
                  <a:gd name="T0" fmla="*/ 0 w 57"/>
                  <a:gd name="T1" fmla="*/ 0 h 19"/>
                  <a:gd name="T2" fmla="*/ 28 w 57"/>
                  <a:gd name="T3" fmla="*/ 19 h 19"/>
                  <a:gd name="T4" fmla="*/ 57 w 57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9">
                    <a:moveTo>
                      <a:pt x="0" y="0"/>
                    </a:moveTo>
                    <a:lnTo>
                      <a:pt x="28" y="19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3">
                <a:extLst>
                  <a:ext uri="{FF2B5EF4-FFF2-40B4-BE49-F238E27FC236}">
                    <a16:creationId xmlns:a16="http://schemas.microsoft.com/office/drawing/2014/main" id="{A46E7BFF-4988-43A0-A83D-EF5BF25F7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" y="2406"/>
                <a:ext cx="339" cy="55"/>
              </a:xfrm>
              <a:custGeom>
                <a:avLst/>
                <a:gdLst>
                  <a:gd name="T0" fmla="*/ 0 w 65"/>
                  <a:gd name="T1" fmla="*/ 0 h 23"/>
                  <a:gd name="T2" fmla="*/ 32 w 65"/>
                  <a:gd name="T3" fmla="*/ 23 h 23"/>
                  <a:gd name="T4" fmla="*/ 65 w 6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3">
                    <a:moveTo>
                      <a:pt x="0" y="0"/>
                    </a:moveTo>
                    <a:lnTo>
                      <a:pt x="32" y="23"/>
                    </a:lnTo>
                    <a:lnTo>
                      <a:pt x="6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64">
                <a:extLst>
                  <a:ext uri="{FF2B5EF4-FFF2-40B4-BE49-F238E27FC236}">
                    <a16:creationId xmlns:a16="http://schemas.microsoft.com/office/drawing/2014/main" id="{DD6EA54D-5DEA-4E5B-B65F-F6E46BC40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2489"/>
                <a:ext cx="394" cy="61"/>
              </a:xfrm>
              <a:custGeom>
                <a:avLst/>
                <a:gdLst>
                  <a:gd name="T0" fmla="*/ 0 w 75"/>
                  <a:gd name="T1" fmla="*/ 0 h 25"/>
                  <a:gd name="T2" fmla="*/ 38 w 75"/>
                  <a:gd name="T3" fmla="*/ 25 h 25"/>
                  <a:gd name="T4" fmla="*/ 75 w 7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" h="25">
                    <a:moveTo>
                      <a:pt x="0" y="0"/>
                    </a:moveTo>
                    <a:lnTo>
                      <a:pt x="38" y="25"/>
                    </a:lnTo>
                    <a:lnTo>
                      <a:pt x="7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65">
                <a:extLst>
                  <a:ext uri="{FF2B5EF4-FFF2-40B4-BE49-F238E27FC236}">
                    <a16:creationId xmlns:a16="http://schemas.microsoft.com/office/drawing/2014/main" id="{E0E0537E-869C-4C84-A488-7F4C246EA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" y="2574"/>
                <a:ext cx="445" cy="71"/>
              </a:xfrm>
              <a:custGeom>
                <a:avLst/>
                <a:gdLst>
                  <a:gd name="T0" fmla="*/ 0 w 85"/>
                  <a:gd name="T1" fmla="*/ 0 h 29"/>
                  <a:gd name="T2" fmla="*/ 42 w 85"/>
                  <a:gd name="T3" fmla="*/ 29 h 29"/>
                  <a:gd name="T4" fmla="*/ 85 w 85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9">
                    <a:moveTo>
                      <a:pt x="0" y="0"/>
                    </a:moveTo>
                    <a:lnTo>
                      <a:pt x="42" y="29"/>
                    </a:lnTo>
                    <a:lnTo>
                      <a:pt x="8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66">
                <a:extLst>
                  <a:ext uri="{FF2B5EF4-FFF2-40B4-BE49-F238E27FC236}">
                    <a16:creationId xmlns:a16="http://schemas.microsoft.com/office/drawing/2014/main" id="{95B91890-98C1-4568-A4EC-F14FB18E3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" y="2658"/>
                <a:ext cx="509" cy="80"/>
              </a:xfrm>
              <a:custGeom>
                <a:avLst/>
                <a:gdLst>
                  <a:gd name="T0" fmla="*/ 0 w 97"/>
                  <a:gd name="T1" fmla="*/ 0 h 33"/>
                  <a:gd name="T2" fmla="*/ 48 w 97"/>
                  <a:gd name="T3" fmla="*/ 33 h 33"/>
                  <a:gd name="T4" fmla="*/ 97 w 9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33">
                    <a:moveTo>
                      <a:pt x="0" y="0"/>
                    </a:moveTo>
                    <a:lnTo>
                      <a:pt x="48" y="33"/>
                    </a:lnTo>
                    <a:lnTo>
                      <a:pt x="9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67">
                <a:extLst>
                  <a:ext uri="{FF2B5EF4-FFF2-40B4-BE49-F238E27FC236}">
                    <a16:creationId xmlns:a16="http://schemas.microsoft.com/office/drawing/2014/main" id="{FF026DD2-81E7-495A-B977-E53F3A7F5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" y="2743"/>
                <a:ext cx="543" cy="83"/>
              </a:xfrm>
              <a:custGeom>
                <a:avLst/>
                <a:gdLst>
                  <a:gd name="T0" fmla="*/ 0 w 104"/>
                  <a:gd name="T1" fmla="*/ 0 h 34"/>
                  <a:gd name="T2" fmla="*/ 52 w 104"/>
                  <a:gd name="T3" fmla="*/ 34 h 34"/>
                  <a:gd name="T4" fmla="*/ 104 w 10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34">
                    <a:moveTo>
                      <a:pt x="0" y="0"/>
                    </a:moveTo>
                    <a:lnTo>
                      <a:pt x="52" y="34"/>
                    </a:lnTo>
                    <a:lnTo>
                      <a:pt x="10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68">
                <a:extLst>
                  <a:ext uri="{FF2B5EF4-FFF2-40B4-BE49-F238E27FC236}">
                    <a16:creationId xmlns:a16="http://schemas.microsoft.com/office/drawing/2014/main" id="{0D7BBEC8-116F-4AF8-B37B-62839669E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" y="1858"/>
                <a:ext cx="111" cy="115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69">
                <a:extLst>
                  <a:ext uri="{FF2B5EF4-FFF2-40B4-BE49-F238E27FC236}">
                    <a16:creationId xmlns:a16="http://schemas.microsoft.com/office/drawing/2014/main" id="{42E6F831-3860-41C4-ACC4-6FCF2FA61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1820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70">
                <a:extLst>
                  <a:ext uri="{FF2B5EF4-FFF2-40B4-BE49-F238E27FC236}">
                    <a16:creationId xmlns:a16="http://schemas.microsoft.com/office/drawing/2014/main" id="{507A3998-09DF-49A2-B90C-94F5A256A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" y="1729"/>
                <a:ext cx="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71">
                <a:extLst>
                  <a:ext uri="{FF2B5EF4-FFF2-40B4-BE49-F238E27FC236}">
                    <a16:creationId xmlns:a16="http://schemas.microsoft.com/office/drawing/2014/main" id="{38A7BCE8-0B17-46FF-8AEF-7823BE68C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1" y="1729"/>
                <a:ext cx="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72">
              <a:extLst>
                <a:ext uri="{FF2B5EF4-FFF2-40B4-BE49-F238E27FC236}">
                  <a16:creationId xmlns:a16="http://schemas.microsoft.com/office/drawing/2014/main" id="{2FCB0427-2E5B-4075-ACCA-5FECC8E68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2700"/>
              <a:ext cx="92" cy="266"/>
              <a:chOff x="295" y="1729"/>
              <a:chExt cx="591" cy="1193"/>
            </a:xfrm>
          </p:grpSpPr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0B9B86FD-A829-47AE-A9CE-E6943C920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" y="1858"/>
                <a:ext cx="111" cy="115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E03E1B92-8043-48E3-81C1-E219B0970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2738"/>
                <a:ext cx="591" cy="88"/>
              </a:xfrm>
              <a:custGeom>
                <a:avLst/>
                <a:gdLst>
                  <a:gd name="T0" fmla="*/ 0 w 113"/>
                  <a:gd name="T1" fmla="*/ 36 h 36"/>
                  <a:gd name="T2" fmla="*/ 57 w 113"/>
                  <a:gd name="T3" fmla="*/ 0 h 36"/>
                  <a:gd name="T4" fmla="*/ 113 w 113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6">
                    <a:moveTo>
                      <a:pt x="0" y="36"/>
                    </a:moveTo>
                    <a:lnTo>
                      <a:pt x="57" y="0"/>
                    </a:lnTo>
                    <a:lnTo>
                      <a:pt x="11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757FA3A9-465A-4A3E-AC82-FE9A1D9D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1812"/>
                <a:ext cx="591" cy="1110"/>
              </a:xfrm>
              <a:custGeom>
                <a:avLst/>
                <a:gdLst>
                  <a:gd name="T0" fmla="*/ 57 w 113"/>
                  <a:gd name="T1" fmla="*/ 0 h 453"/>
                  <a:gd name="T2" fmla="*/ 57 w 113"/>
                  <a:gd name="T3" fmla="*/ 453 h 453"/>
                  <a:gd name="T4" fmla="*/ 0 w 113"/>
                  <a:gd name="T5" fmla="*/ 414 h 453"/>
                  <a:gd name="T6" fmla="*/ 57 w 113"/>
                  <a:gd name="T7" fmla="*/ 0 h 453"/>
                  <a:gd name="T8" fmla="*/ 113 w 113"/>
                  <a:gd name="T9" fmla="*/ 414 h 453"/>
                  <a:gd name="T10" fmla="*/ 57 w 113"/>
                  <a:gd name="T11" fmla="*/ 45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53">
                    <a:moveTo>
                      <a:pt x="57" y="0"/>
                    </a:moveTo>
                    <a:lnTo>
                      <a:pt x="57" y="453"/>
                    </a:lnTo>
                    <a:lnTo>
                      <a:pt x="0" y="414"/>
                    </a:lnTo>
                    <a:lnTo>
                      <a:pt x="57" y="0"/>
                    </a:lnTo>
                    <a:lnTo>
                      <a:pt x="113" y="414"/>
                    </a:lnTo>
                    <a:lnTo>
                      <a:pt x="57" y="45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76">
                <a:extLst>
                  <a:ext uri="{FF2B5EF4-FFF2-40B4-BE49-F238E27FC236}">
                    <a16:creationId xmlns:a16="http://schemas.microsoft.com/office/drawing/2014/main" id="{996694DD-7847-4643-A378-C1C19F5A2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" y="2067"/>
                <a:ext cx="141" cy="22"/>
              </a:xfrm>
              <a:custGeom>
                <a:avLst/>
                <a:gdLst>
                  <a:gd name="T0" fmla="*/ 0 w 27"/>
                  <a:gd name="T1" fmla="*/ 0 h 9"/>
                  <a:gd name="T2" fmla="*/ 13 w 27"/>
                  <a:gd name="T3" fmla="*/ 9 h 9"/>
                  <a:gd name="T4" fmla="*/ 27 w 27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9">
                    <a:moveTo>
                      <a:pt x="0" y="0"/>
                    </a:moveTo>
                    <a:lnTo>
                      <a:pt x="13" y="9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77">
                <a:extLst>
                  <a:ext uri="{FF2B5EF4-FFF2-40B4-BE49-F238E27FC236}">
                    <a16:creationId xmlns:a16="http://schemas.microsoft.com/office/drawing/2014/main" id="{53BA164C-973A-412C-A2AB-00D0EA8D3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" y="2151"/>
                <a:ext cx="205" cy="34"/>
              </a:xfrm>
              <a:custGeom>
                <a:avLst/>
                <a:gdLst>
                  <a:gd name="T0" fmla="*/ 0 w 39"/>
                  <a:gd name="T1" fmla="*/ 0 h 14"/>
                  <a:gd name="T2" fmla="*/ 19 w 39"/>
                  <a:gd name="T3" fmla="*/ 14 h 14"/>
                  <a:gd name="T4" fmla="*/ 39 w 39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4">
                    <a:moveTo>
                      <a:pt x="0" y="0"/>
                    </a:moveTo>
                    <a:lnTo>
                      <a:pt x="19" y="14"/>
                    </a:lnTo>
                    <a:lnTo>
                      <a:pt x="3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78">
                <a:extLst>
                  <a:ext uri="{FF2B5EF4-FFF2-40B4-BE49-F238E27FC236}">
                    <a16:creationId xmlns:a16="http://schemas.microsoft.com/office/drawing/2014/main" id="{A6E9E8ED-D4EC-4B15-88A2-CF6CC3025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" y="2236"/>
                <a:ext cx="249" cy="37"/>
              </a:xfrm>
              <a:custGeom>
                <a:avLst/>
                <a:gdLst>
                  <a:gd name="T0" fmla="*/ 0 w 47"/>
                  <a:gd name="T1" fmla="*/ 0 h 15"/>
                  <a:gd name="T2" fmla="*/ 23 w 47"/>
                  <a:gd name="T3" fmla="*/ 15 h 15"/>
                  <a:gd name="T4" fmla="*/ 47 w 47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15">
                    <a:moveTo>
                      <a:pt x="0" y="0"/>
                    </a:moveTo>
                    <a:lnTo>
                      <a:pt x="23" y="15"/>
                    </a:lnTo>
                    <a:lnTo>
                      <a:pt x="4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79">
                <a:extLst>
                  <a:ext uri="{FF2B5EF4-FFF2-40B4-BE49-F238E27FC236}">
                    <a16:creationId xmlns:a16="http://schemas.microsoft.com/office/drawing/2014/main" id="{C36CCEF1-79B5-46CE-9E72-30EF76379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" y="2319"/>
                <a:ext cx="299" cy="46"/>
              </a:xfrm>
              <a:custGeom>
                <a:avLst/>
                <a:gdLst>
                  <a:gd name="T0" fmla="*/ 0 w 57"/>
                  <a:gd name="T1" fmla="*/ 0 h 19"/>
                  <a:gd name="T2" fmla="*/ 28 w 57"/>
                  <a:gd name="T3" fmla="*/ 19 h 19"/>
                  <a:gd name="T4" fmla="*/ 57 w 57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9">
                    <a:moveTo>
                      <a:pt x="0" y="0"/>
                    </a:moveTo>
                    <a:lnTo>
                      <a:pt x="28" y="19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0">
                <a:extLst>
                  <a:ext uri="{FF2B5EF4-FFF2-40B4-BE49-F238E27FC236}">
                    <a16:creationId xmlns:a16="http://schemas.microsoft.com/office/drawing/2014/main" id="{ADCD77E8-AF10-49C1-B426-EA2E7AC1D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" y="2406"/>
                <a:ext cx="339" cy="55"/>
              </a:xfrm>
              <a:custGeom>
                <a:avLst/>
                <a:gdLst>
                  <a:gd name="T0" fmla="*/ 0 w 65"/>
                  <a:gd name="T1" fmla="*/ 0 h 23"/>
                  <a:gd name="T2" fmla="*/ 32 w 65"/>
                  <a:gd name="T3" fmla="*/ 23 h 23"/>
                  <a:gd name="T4" fmla="*/ 65 w 6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3">
                    <a:moveTo>
                      <a:pt x="0" y="0"/>
                    </a:moveTo>
                    <a:lnTo>
                      <a:pt x="32" y="23"/>
                    </a:lnTo>
                    <a:lnTo>
                      <a:pt x="6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1">
                <a:extLst>
                  <a:ext uri="{FF2B5EF4-FFF2-40B4-BE49-F238E27FC236}">
                    <a16:creationId xmlns:a16="http://schemas.microsoft.com/office/drawing/2014/main" id="{8170EAEF-F8EF-407E-B584-6FF893FE2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2489"/>
                <a:ext cx="394" cy="61"/>
              </a:xfrm>
              <a:custGeom>
                <a:avLst/>
                <a:gdLst>
                  <a:gd name="T0" fmla="*/ 0 w 75"/>
                  <a:gd name="T1" fmla="*/ 0 h 25"/>
                  <a:gd name="T2" fmla="*/ 38 w 75"/>
                  <a:gd name="T3" fmla="*/ 25 h 25"/>
                  <a:gd name="T4" fmla="*/ 75 w 7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" h="25">
                    <a:moveTo>
                      <a:pt x="0" y="0"/>
                    </a:moveTo>
                    <a:lnTo>
                      <a:pt x="38" y="25"/>
                    </a:lnTo>
                    <a:lnTo>
                      <a:pt x="7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75E3F751-93D6-4F11-AB52-0515D5715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" y="2574"/>
                <a:ext cx="445" cy="71"/>
              </a:xfrm>
              <a:custGeom>
                <a:avLst/>
                <a:gdLst>
                  <a:gd name="T0" fmla="*/ 0 w 85"/>
                  <a:gd name="T1" fmla="*/ 0 h 29"/>
                  <a:gd name="T2" fmla="*/ 42 w 85"/>
                  <a:gd name="T3" fmla="*/ 29 h 29"/>
                  <a:gd name="T4" fmla="*/ 85 w 85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9">
                    <a:moveTo>
                      <a:pt x="0" y="0"/>
                    </a:moveTo>
                    <a:lnTo>
                      <a:pt x="42" y="29"/>
                    </a:lnTo>
                    <a:lnTo>
                      <a:pt x="8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83">
                <a:extLst>
                  <a:ext uri="{FF2B5EF4-FFF2-40B4-BE49-F238E27FC236}">
                    <a16:creationId xmlns:a16="http://schemas.microsoft.com/office/drawing/2014/main" id="{A83E8FE3-C9D5-41B9-8AD5-EF22A813F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" y="2658"/>
                <a:ext cx="509" cy="80"/>
              </a:xfrm>
              <a:custGeom>
                <a:avLst/>
                <a:gdLst>
                  <a:gd name="T0" fmla="*/ 0 w 97"/>
                  <a:gd name="T1" fmla="*/ 0 h 33"/>
                  <a:gd name="T2" fmla="*/ 48 w 97"/>
                  <a:gd name="T3" fmla="*/ 33 h 33"/>
                  <a:gd name="T4" fmla="*/ 97 w 9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33">
                    <a:moveTo>
                      <a:pt x="0" y="0"/>
                    </a:moveTo>
                    <a:lnTo>
                      <a:pt x="48" y="33"/>
                    </a:lnTo>
                    <a:lnTo>
                      <a:pt x="9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84">
                <a:extLst>
                  <a:ext uri="{FF2B5EF4-FFF2-40B4-BE49-F238E27FC236}">
                    <a16:creationId xmlns:a16="http://schemas.microsoft.com/office/drawing/2014/main" id="{A40CFB52-DD37-436B-8151-0B531D17F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" y="2743"/>
                <a:ext cx="543" cy="83"/>
              </a:xfrm>
              <a:custGeom>
                <a:avLst/>
                <a:gdLst>
                  <a:gd name="T0" fmla="*/ 0 w 104"/>
                  <a:gd name="T1" fmla="*/ 0 h 34"/>
                  <a:gd name="T2" fmla="*/ 52 w 104"/>
                  <a:gd name="T3" fmla="*/ 34 h 34"/>
                  <a:gd name="T4" fmla="*/ 104 w 10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34">
                    <a:moveTo>
                      <a:pt x="0" y="0"/>
                    </a:moveTo>
                    <a:lnTo>
                      <a:pt x="52" y="34"/>
                    </a:lnTo>
                    <a:lnTo>
                      <a:pt x="10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85">
                <a:extLst>
                  <a:ext uri="{FF2B5EF4-FFF2-40B4-BE49-F238E27FC236}">
                    <a16:creationId xmlns:a16="http://schemas.microsoft.com/office/drawing/2014/main" id="{5006290F-739B-426B-9DC8-8BC7860F8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" y="1858"/>
                <a:ext cx="111" cy="115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6">
                <a:extLst>
                  <a:ext uri="{FF2B5EF4-FFF2-40B4-BE49-F238E27FC236}">
                    <a16:creationId xmlns:a16="http://schemas.microsoft.com/office/drawing/2014/main" id="{5D8F44E6-E8D7-4A36-B562-CAD9A4D3E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1820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87">
                <a:extLst>
                  <a:ext uri="{FF2B5EF4-FFF2-40B4-BE49-F238E27FC236}">
                    <a16:creationId xmlns:a16="http://schemas.microsoft.com/office/drawing/2014/main" id="{49FCFA61-1636-4CAD-A76A-654067294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" y="1729"/>
                <a:ext cx="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88">
                <a:extLst>
                  <a:ext uri="{FF2B5EF4-FFF2-40B4-BE49-F238E27FC236}">
                    <a16:creationId xmlns:a16="http://schemas.microsoft.com/office/drawing/2014/main" id="{7AC02DC0-E6C1-441D-BB1F-15148D172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1" y="1729"/>
                <a:ext cx="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9">
              <a:extLst>
                <a:ext uri="{FF2B5EF4-FFF2-40B4-BE49-F238E27FC236}">
                  <a16:creationId xmlns:a16="http://schemas.microsoft.com/office/drawing/2014/main" id="{6898653A-9BB1-4C6F-8B6D-FE4A7A453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1" y="2804"/>
              <a:ext cx="93" cy="266"/>
              <a:chOff x="295" y="1729"/>
              <a:chExt cx="591" cy="1193"/>
            </a:xfrm>
          </p:grpSpPr>
          <p:sp>
            <p:nvSpPr>
              <p:cNvPr id="41" name="Freeform 90">
                <a:extLst>
                  <a:ext uri="{FF2B5EF4-FFF2-40B4-BE49-F238E27FC236}">
                    <a16:creationId xmlns:a16="http://schemas.microsoft.com/office/drawing/2014/main" id="{0B26DC73-6F4E-4002-8876-A8525F2C5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" y="1858"/>
                <a:ext cx="111" cy="115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91">
                <a:extLst>
                  <a:ext uri="{FF2B5EF4-FFF2-40B4-BE49-F238E27FC236}">
                    <a16:creationId xmlns:a16="http://schemas.microsoft.com/office/drawing/2014/main" id="{4FD654C6-9AB0-4C72-942F-B062F276E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2738"/>
                <a:ext cx="591" cy="88"/>
              </a:xfrm>
              <a:custGeom>
                <a:avLst/>
                <a:gdLst>
                  <a:gd name="T0" fmla="*/ 0 w 113"/>
                  <a:gd name="T1" fmla="*/ 36 h 36"/>
                  <a:gd name="T2" fmla="*/ 57 w 113"/>
                  <a:gd name="T3" fmla="*/ 0 h 36"/>
                  <a:gd name="T4" fmla="*/ 113 w 113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6">
                    <a:moveTo>
                      <a:pt x="0" y="36"/>
                    </a:moveTo>
                    <a:lnTo>
                      <a:pt x="57" y="0"/>
                    </a:lnTo>
                    <a:lnTo>
                      <a:pt x="11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2">
                <a:extLst>
                  <a:ext uri="{FF2B5EF4-FFF2-40B4-BE49-F238E27FC236}">
                    <a16:creationId xmlns:a16="http://schemas.microsoft.com/office/drawing/2014/main" id="{B940D781-3AC6-4407-9119-A12AB2847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1812"/>
                <a:ext cx="591" cy="1110"/>
              </a:xfrm>
              <a:custGeom>
                <a:avLst/>
                <a:gdLst>
                  <a:gd name="T0" fmla="*/ 57 w 113"/>
                  <a:gd name="T1" fmla="*/ 0 h 453"/>
                  <a:gd name="T2" fmla="*/ 57 w 113"/>
                  <a:gd name="T3" fmla="*/ 453 h 453"/>
                  <a:gd name="T4" fmla="*/ 0 w 113"/>
                  <a:gd name="T5" fmla="*/ 414 h 453"/>
                  <a:gd name="T6" fmla="*/ 57 w 113"/>
                  <a:gd name="T7" fmla="*/ 0 h 453"/>
                  <a:gd name="T8" fmla="*/ 113 w 113"/>
                  <a:gd name="T9" fmla="*/ 414 h 453"/>
                  <a:gd name="T10" fmla="*/ 57 w 113"/>
                  <a:gd name="T11" fmla="*/ 45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53">
                    <a:moveTo>
                      <a:pt x="57" y="0"/>
                    </a:moveTo>
                    <a:lnTo>
                      <a:pt x="57" y="453"/>
                    </a:lnTo>
                    <a:lnTo>
                      <a:pt x="0" y="414"/>
                    </a:lnTo>
                    <a:lnTo>
                      <a:pt x="57" y="0"/>
                    </a:lnTo>
                    <a:lnTo>
                      <a:pt x="113" y="414"/>
                    </a:lnTo>
                    <a:lnTo>
                      <a:pt x="57" y="45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93">
                <a:extLst>
                  <a:ext uri="{FF2B5EF4-FFF2-40B4-BE49-F238E27FC236}">
                    <a16:creationId xmlns:a16="http://schemas.microsoft.com/office/drawing/2014/main" id="{F0D8079C-B333-49F1-A4A1-7A1C23C57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" y="2067"/>
                <a:ext cx="141" cy="22"/>
              </a:xfrm>
              <a:custGeom>
                <a:avLst/>
                <a:gdLst>
                  <a:gd name="T0" fmla="*/ 0 w 27"/>
                  <a:gd name="T1" fmla="*/ 0 h 9"/>
                  <a:gd name="T2" fmla="*/ 13 w 27"/>
                  <a:gd name="T3" fmla="*/ 9 h 9"/>
                  <a:gd name="T4" fmla="*/ 27 w 27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9">
                    <a:moveTo>
                      <a:pt x="0" y="0"/>
                    </a:moveTo>
                    <a:lnTo>
                      <a:pt x="13" y="9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94">
                <a:extLst>
                  <a:ext uri="{FF2B5EF4-FFF2-40B4-BE49-F238E27FC236}">
                    <a16:creationId xmlns:a16="http://schemas.microsoft.com/office/drawing/2014/main" id="{0C684286-CF10-4C62-8515-EABB10105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" y="2151"/>
                <a:ext cx="205" cy="34"/>
              </a:xfrm>
              <a:custGeom>
                <a:avLst/>
                <a:gdLst>
                  <a:gd name="T0" fmla="*/ 0 w 39"/>
                  <a:gd name="T1" fmla="*/ 0 h 14"/>
                  <a:gd name="T2" fmla="*/ 19 w 39"/>
                  <a:gd name="T3" fmla="*/ 14 h 14"/>
                  <a:gd name="T4" fmla="*/ 39 w 39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4">
                    <a:moveTo>
                      <a:pt x="0" y="0"/>
                    </a:moveTo>
                    <a:lnTo>
                      <a:pt x="19" y="14"/>
                    </a:lnTo>
                    <a:lnTo>
                      <a:pt x="3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95">
                <a:extLst>
                  <a:ext uri="{FF2B5EF4-FFF2-40B4-BE49-F238E27FC236}">
                    <a16:creationId xmlns:a16="http://schemas.microsoft.com/office/drawing/2014/main" id="{81AF17B2-A633-48D6-819A-4C7112880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" y="2236"/>
                <a:ext cx="249" cy="37"/>
              </a:xfrm>
              <a:custGeom>
                <a:avLst/>
                <a:gdLst>
                  <a:gd name="T0" fmla="*/ 0 w 47"/>
                  <a:gd name="T1" fmla="*/ 0 h 15"/>
                  <a:gd name="T2" fmla="*/ 23 w 47"/>
                  <a:gd name="T3" fmla="*/ 15 h 15"/>
                  <a:gd name="T4" fmla="*/ 47 w 47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15">
                    <a:moveTo>
                      <a:pt x="0" y="0"/>
                    </a:moveTo>
                    <a:lnTo>
                      <a:pt x="23" y="15"/>
                    </a:lnTo>
                    <a:lnTo>
                      <a:pt x="4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96">
                <a:extLst>
                  <a:ext uri="{FF2B5EF4-FFF2-40B4-BE49-F238E27FC236}">
                    <a16:creationId xmlns:a16="http://schemas.microsoft.com/office/drawing/2014/main" id="{1F2B5A01-B6C3-427C-951A-DE24ADD86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" y="2319"/>
                <a:ext cx="299" cy="46"/>
              </a:xfrm>
              <a:custGeom>
                <a:avLst/>
                <a:gdLst>
                  <a:gd name="T0" fmla="*/ 0 w 57"/>
                  <a:gd name="T1" fmla="*/ 0 h 19"/>
                  <a:gd name="T2" fmla="*/ 28 w 57"/>
                  <a:gd name="T3" fmla="*/ 19 h 19"/>
                  <a:gd name="T4" fmla="*/ 57 w 57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9">
                    <a:moveTo>
                      <a:pt x="0" y="0"/>
                    </a:moveTo>
                    <a:lnTo>
                      <a:pt x="28" y="19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97">
                <a:extLst>
                  <a:ext uri="{FF2B5EF4-FFF2-40B4-BE49-F238E27FC236}">
                    <a16:creationId xmlns:a16="http://schemas.microsoft.com/office/drawing/2014/main" id="{26A1F048-CAF5-4B3D-B6F1-A5E7BCCEA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" y="2406"/>
                <a:ext cx="339" cy="55"/>
              </a:xfrm>
              <a:custGeom>
                <a:avLst/>
                <a:gdLst>
                  <a:gd name="T0" fmla="*/ 0 w 65"/>
                  <a:gd name="T1" fmla="*/ 0 h 23"/>
                  <a:gd name="T2" fmla="*/ 32 w 65"/>
                  <a:gd name="T3" fmla="*/ 23 h 23"/>
                  <a:gd name="T4" fmla="*/ 65 w 6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3">
                    <a:moveTo>
                      <a:pt x="0" y="0"/>
                    </a:moveTo>
                    <a:lnTo>
                      <a:pt x="32" y="23"/>
                    </a:lnTo>
                    <a:lnTo>
                      <a:pt x="6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98">
                <a:extLst>
                  <a:ext uri="{FF2B5EF4-FFF2-40B4-BE49-F238E27FC236}">
                    <a16:creationId xmlns:a16="http://schemas.microsoft.com/office/drawing/2014/main" id="{46A77A83-127F-439E-80B8-1725CDB06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2489"/>
                <a:ext cx="394" cy="61"/>
              </a:xfrm>
              <a:custGeom>
                <a:avLst/>
                <a:gdLst>
                  <a:gd name="T0" fmla="*/ 0 w 75"/>
                  <a:gd name="T1" fmla="*/ 0 h 25"/>
                  <a:gd name="T2" fmla="*/ 38 w 75"/>
                  <a:gd name="T3" fmla="*/ 25 h 25"/>
                  <a:gd name="T4" fmla="*/ 75 w 7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" h="25">
                    <a:moveTo>
                      <a:pt x="0" y="0"/>
                    </a:moveTo>
                    <a:lnTo>
                      <a:pt x="38" y="25"/>
                    </a:lnTo>
                    <a:lnTo>
                      <a:pt x="7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99">
                <a:extLst>
                  <a:ext uri="{FF2B5EF4-FFF2-40B4-BE49-F238E27FC236}">
                    <a16:creationId xmlns:a16="http://schemas.microsoft.com/office/drawing/2014/main" id="{130A55BB-277E-4A6E-9F19-B132DA391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" y="2574"/>
                <a:ext cx="445" cy="71"/>
              </a:xfrm>
              <a:custGeom>
                <a:avLst/>
                <a:gdLst>
                  <a:gd name="T0" fmla="*/ 0 w 85"/>
                  <a:gd name="T1" fmla="*/ 0 h 29"/>
                  <a:gd name="T2" fmla="*/ 42 w 85"/>
                  <a:gd name="T3" fmla="*/ 29 h 29"/>
                  <a:gd name="T4" fmla="*/ 85 w 85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9">
                    <a:moveTo>
                      <a:pt x="0" y="0"/>
                    </a:moveTo>
                    <a:lnTo>
                      <a:pt x="42" y="29"/>
                    </a:lnTo>
                    <a:lnTo>
                      <a:pt x="8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00">
                <a:extLst>
                  <a:ext uri="{FF2B5EF4-FFF2-40B4-BE49-F238E27FC236}">
                    <a16:creationId xmlns:a16="http://schemas.microsoft.com/office/drawing/2014/main" id="{6ACDE78A-91F3-4D9D-B8F8-59A1550A8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" y="2658"/>
                <a:ext cx="509" cy="80"/>
              </a:xfrm>
              <a:custGeom>
                <a:avLst/>
                <a:gdLst>
                  <a:gd name="T0" fmla="*/ 0 w 97"/>
                  <a:gd name="T1" fmla="*/ 0 h 33"/>
                  <a:gd name="T2" fmla="*/ 48 w 97"/>
                  <a:gd name="T3" fmla="*/ 33 h 33"/>
                  <a:gd name="T4" fmla="*/ 97 w 9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33">
                    <a:moveTo>
                      <a:pt x="0" y="0"/>
                    </a:moveTo>
                    <a:lnTo>
                      <a:pt x="48" y="33"/>
                    </a:lnTo>
                    <a:lnTo>
                      <a:pt x="9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01">
                <a:extLst>
                  <a:ext uri="{FF2B5EF4-FFF2-40B4-BE49-F238E27FC236}">
                    <a16:creationId xmlns:a16="http://schemas.microsoft.com/office/drawing/2014/main" id="{86C6FC65-AABA-44C5-B04F-1AC062487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" y="2743"/>
                <a:ext cx="543" cy="83"/>
              </a:xfrm>
              <a:custGeom>
                <a:avLst/>
                <a:gdLst>
                  <a:gd name="T0" fmla="*/ 0 w 104"/>
                  <a:gd name="T1" fmla="*/ 0 h 34"/>
                  <a:gd name="T2" fmla="*/ 52 w 104"/>
                  <a:gd name="T3" fmla="*/ 34 h 34"/>
                  <a:gd name="T4" fmla="*/ 104 w 10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34">
                    <a:moveTo>
                      <a:pt x="0" y="0"/>
                    </a:moveTo>
                    <a:lnTo>
                      <a:pt x="52" y="34"/>
                    </a:lnTo>
                    <a:lnTo>
                      <a:pt x="10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02">
                <a:extLst>
                  <a:ext uri="{FF2B5EF4-FFF2-40B4-BE49-F238E27FC236}">
                    <a16:creationId xmlns:a16="http://schemas.microsoft.com/office/drawing/2014/main" id="{97A2EABB-396C-4AB0-A374-7A8EE9166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" y="1858"/>
                <a:ext cx="111" cy="115"/>
              </a:xfrm>
              <a:custGeom>
                <a:avLst/>
                <a:gdLst>
                  <a:gd name="T0" fmla="*/ 4 w 21"/>
                  <a:gd name="T1" fmla="*/ 10 h 46"/>
                  <a:gd name="T2" fmla="*/ 11 w 21"/>
                  <a:gd name="T3" fmla="*/ 0 h 46"/>
                  <a:gd name="T4" fmla="*/ 19 w 21"/>
                  <a:gd name="T5" fmla="*/ 10 h 46"/>
                  <a:gd name="T6" fmla="*/ 21 w 21"/>
                  <a:gd name="T7" fmla="*/ 37 h 46"/>
                  <a:gd name="T8" fmla="*/ 11 w 21"/>
                  <a:gd name="T9" fmla="*/ 46 h 46"/>
                  <a:gd name="T10" fmla="*/ 0 w 21"/>
                  <a:gd name="T11" fmla="*/ 37 h 46"/>
                  <a:gd name="T12" fmla="*/ 4 w 21"/>
                  <a:gd name="T13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6">
                    <a:moveTo>
                      <a:pt x="4" y="10"/>
                    </a:moveTo>
                    <a:lnTo>
                      <a:pt x="11" y="0"/>
                    </a:lnTo>
                    <a:lnTo>
                      <a:pt x="19" y="10"/>
                    </a:lnTo>
                    <a:lnTo>
                      <a:pt x="21" y="37"/>
                    </a:lnTo>
                    <a:lnTo>
                      <a:pt x="11" y="46"/>
                    </a:lnTo>
                    <a:lnTo>
                      <a:pt x="0" y="37"/>
                    </a:lnTo>
                    <a:lnTo>
                      <a:pt x="4" y="1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03">
                <a:extLst>
                  <a:ext uri="{FF2B5EF4-FFF2-40B4-BE49-F238E27FC236}">
                    <a16:creationId xmlns:a16="http://schemas.microsoft.com/office/drawing/2014/main" id="{29419A62-802D-4AE7-9DAD-B1F95B7DD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1820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104">
                <a:extLst>
                  <a:ext uri="{FF2B5EF4-FFF2-40B4-BE49-F238E27FC236}">
                    <a16:creationId xmlns:a16="http://schemas.microsoft.com/office/drawing/2014/main" id="{863D7BC1-F1BB-4926-963F-F301B88D9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" y="1729"/>
                <a:ext cx="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105">
                <a:extLst>
                  <a:ext uri="{FF2B5EF4-FFF2-40B4-BE49-F238E27FC236}">
                    <a16:creationId xmlns:a16="http://schemas.microsoft.com/office/drawing/2014/main" id="{A94D7DBC-1593-4CF5-85CC-474CB70BB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1" y="1729"/>
                <a:ext cx="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" name="Oval 106">
              <a:extLst>
                <a:ext uri="{FF2B5EF4-FFF2-40B4-BE49-F238E27FC236}">
                  <a16:creationId xmlns:a16="http://schemas.microsoft.com/office/drawing/2014/main" id="{C2E013A2-33D5-42B4-AA3B-A2C64D449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2886"/>
              <a:ext cx="139" cy="4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7">
              <a:extLst>
                <a:ext uri="{FF2B5EF4-FFF2-40B4-BE49-F238E27FC236}">
                  <a16:creationId xmlns:a16="http://schemas.microsoft.com/office/drawing/2014/main" id="{C6883649-E4E3-47AF-8D69-3C67C3A31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4" y="2822"/>
              <a:ext cx="21" cy="87"/>
              <a:chOff x="1536" y="2947"/>
              <a:chExt cx="92" cy="383"/>
            </a:xfrm>
          </p:grpSpPr>
          <p:sp>
            <p:nvSpPr>
              <p:cNvPr id="39" name="Rectangle 108">
                <a:extLst>
                  <a:ext uri="{FF2B5EF4-FFF2-40B4-BE49-F238E27FC236}">
                    <a16:creationId xmlns:a16="http://schemas.microsoft.com/office/drawing/2014/main" id="{A10F95EB-DDDC-4588-AFF3-35AF4574E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967"/>
                <a:ext cx="18" cy="363"/>
              </a:xfrm>
              <a:prstGeom prst="rect">
                <a:avLst/>
              </a:prstGeom>
              <a:gradFill rotWithShape="1">
                <a:gsLst>
                  <a:gs pos="0">
                    <a:srgbClr val="B4B4B4">
                      <a:gamma/>
                      <a:shade val="46275"/>
                      <a:invGamma/>
                    </a:srgbClr>
                  </a:gs>
                  <a:gs pos="50000">
                    <a:srgbClr val="B4B4B4"/>
                  </a:gs>
                  <a:gs pos="100000">
                    <a:srgbClr val="B4B4B4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109">
                <a:extLst>
                  <a:ext uri="{FF2B5EF4-FFF2-40B4-BE49-F238E27FC236}">
                    <a16:creationId xmlns:a16="http://schemas.microsoft.com/office/drawing/2014/main" id="{7CB99765-FC18-4B64-A5D9-3FFFE1590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947"/>
                <a:ext cx="92" cy="188"/>
              </a:xfrm>
              <a:prstGeom prst="can">
                <a:avLst>
                  <a:gd name="adj" fmla="val 5108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6699FF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/>
              <a:p>
                <a:endParaRPr lang="en-US"/>
              </a:p>
            </p:txBody>
          </p:sp>
        </p:grpSp>
        <p:sp>
          <p:nvSpPr>
            <p:cNvPr id="15" name="Oval 110">
              <a:extLst>
                <a:ext uri="{FF2B5EF4-FFF2-40B4-BE49-F238E27FC236}">
                  <a16:creationId xmlns:a16="http://schemas.microsoft.com/office/drawing/2014/main" id="{218A3355-E9D3-4959-A3D7-6B1BFC977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65"/>
              <a:ext cx="139" cy="4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11">
              <a:extLst>
                <a:ext uri="{FF2B5EF4-FFF2-40B4-BE49-F238E27FC236}">
                  <a16:creationId xmlns:a16="http://schemas.microsoft.com/office/drawing/2014/main" id="{3706231F-0CBC-4B21-A0FE-7F0CF4645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7" y="3002"/>
              <a:ext cx="21" cy="87"/>
              <a:chOff x="1536" y="2947"/>
              <a:chExt cx="92" cy="383"/>
            </a:xfrm>
          </p:grpSpPr>
          <p:sp>
            <p:nvSpPr>
              <p:cNvPr id="37" name="Rectangle 112">
                <a:extLst>
                  <a:ext uri="{FF2B5EF4-FFF2-40B4-BE49-F238E27FC236}">
                    <a16:creationId xmlns:a16="http://schemas.microsoft.com/office/drawing/2014/main" id="{C4E8F4E2-BB9F-4B46-B4FF-E5EC4FA8C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967"/>
                <a:ext cx="18" cy="363"/>
              </a:xfrm>
              <a:prstGeom prst="rect">
                <a:avLst/>
              </a:prstGeom>
              <a:gradFill rotWithShape="1">
                <a:gsLst>
                  <a:gs pos="0">
                    <a:srgbClr val="B4B4B4">
                      <a:gamma/>
                      <a:shade val="46275"/>
                      <a:invGamma/>
                    </a:srgbClr>
                  </a:gs>
                  <a:gs pos="50000">
                    <a:srgbClr val="B4B4B4"/>
                  </a:gs>
                  <a:gs pos="100000">
                    <a:srgbClr val="B4B4B4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113">
                <a:extLst>
                  <a:ext uri="{FF2B5EF4-FFF2-40B4-BE49-F238E27FC236}">
                    <a16:creationId xmlns:a16="http://schemas.microsoft.com/office/drawing/2014/main" id="{EEAD6850-F4C1-44C6-BA81-DA28618D7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947"/>
                <a:ext cx="92" cy="188"/>
              </a:xfrm>
              <a:prstGeom prst="can">
                <a:avLst>
                  <a:gd name="adj" fmla="val 5108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6699FF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/>
              <a:p>
                <a:endParaRPr lang="en-US"/>
              </a:p>
            </p:txBody>
          </p:sp>
        </p:grpSp>
        <p:sp>
          <p:nvSpPr>
            <p:cNvPr id="17" name="Oval 114">
              <a:extLst>
                <a:ext uri="{FF2B5EF4-FFF2-40B4-BE49-F238E27FC236}">
                  <a16:creationId xmlns:a16="http://schemas.microsoft.com/office/drawing/2014/main" id="{F39AFD7F-5ED0-4337-BA3D-23F99BF77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3032"/>
              <a:ext cx="139" cy="4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15">
              <a:extLst>
                <a:ext uri="{FF2B5EF4-FFF2-40B4-BE49-F238E27FC236}">
                  <a16:creationId xmlns:a16="http://schemas.microsoft.com/office/drawing/2014/main" id="{7F3EA23C-F7ED-4C1E-BCAE-CC18452820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" y="2969"/>
              <a:ext cx="21" cy="86"/>
              <a:chOff x="1536" y="2947"/>
              <a:chExt cx="92" cy="383"/>
            </a:xfrm>
          </p:grpSpPr>
          <p:sp>
            <p:nvSpPr>
              <p:cNvPr id="35" name="Rectangle 116">
                <a:extLst>
                  <a:ext uri="{FF2B5EF4-FFF2-40B4-BE49-F238E27FC236}">
                    <a16:creationId xmlns:a16="http://schemas.microsoft.com/office/drawing/2014/main" id="{A4FFFDB7-EF65-40D1-803F-08D38AA40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967"/>
                <a:ext cx="18" cy="363"/>
              </a:xfrm>
              <a:prstGeom prst="rect">
                <a:avLst/>
              </a:prstGeom>
              <a:gradFill rotWithShape="1">
                <a:gsLst>
                  <a:gs pos="0">
                    <a:srgbClr val="B4B4B4">
                      <a:gamma/>
                      <a:shade val="46275"/>
                      <a:invGamma/>
                    </a:srgbClr>
                  </a:gs>
                  <a:gs pos="50000">
                    <a:srgbClr val="B4B4B4"/>
                  </a:gs>
                  <a:gs pos="100000">
                    <a:srgbClr val="B4B4B4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117">
                <a:extLst>
                  <a:ext uri="{FF2B5EF4-FFF2-40B4-BE49-F238E27FC236}">
                    <a16:creationId xmlns:a16="http://schemas.microsoft.com/office/drawing/2014/main" id="{02D24258-9D35-4B06-9B6F-AC6CAA861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947"/>
                <a:ext cx="92" cy="188"/>
              </a:xfrm>
              <a:prstGeom prst="can">
                <a:avLst>
                  <a:gd name="adj" fmla="val 5108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6699FF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/>
              <a:p>
                <a:endParaRPr lang="en-US"/>
              </a:p>
            </p:txBody>
          </p:sp>
        </p:grpSp>
        <p:sp>
          <p:nvSpPr>
            <p:cNvPr id="19" name="Oval 118">
              <a:extLst>
                <a:ext uri="{FF2B5EF4-FFF2-40B4-BE49-F238E27FC236}">
                  <a16:creationId xmlns:a16="http://schemas.microsoft.com/office/drawing/2014/main" id="{0911BB9D-34BB-4B9C-94B1-785F1BD9B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3159"/>
              <a:ext cx="139" cy="4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19">
              <a:extLst>
                <a:ext uri="{FF2B5EF4-FFF2-40B4-BE49-F238E27FC236}">
                  <a16:creationId xmlns:a16="http://schemas.microsoft.com/office/drawing/2014/main" id="{F2D68722-797C-4F77-A073-C53B644DA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1" y="3095"/>
              <a:ext cx="21" cy="87"/>
              <a:chOff x="1536" y="2947"/>
              <a:chExt cx="92" cy="383"/>
            </a:xfrm>
          </p:grpSpPr>
          <p:sp>
            <p:nvSpPr>
              <p:cNvPr id="33" name="Rectangle 120">
                <a:extLst>
                  <a:ext uri="{FF2B5EF4-FFF2-40B4-BE49-F238E27FC236}">
                    <a16:creationId xmlns:a16="http://schemas.microsoft.com/office/drawing/2014/main" id="{0DF9C8C1-F124-4D52-8226-BCE77A26D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967"/>
                <a:ext cx="18" cy="363"/>
              </a:xfrm>
              <a:prstGeom prst="rect">
                <a:avLst/>
              </a:prstGeom>
              <a:gradFill rotWithShape="1">
                <a:gsLst>
                  <a:gs pos="0">
                    <a:srgbClr val="B4B4B4">
                      <a:gamma/>
                      <a:shade val="46275"/>
                      <a:invGamma/>
                    </a:srgbClr>
                  </a:gs>
                  <a:gs pos="50000">
                    <a:srgbClr val="B4B4B4"/>
                  </a:gs>
                  <a:gs pos="100000">
                    <a:srgbClr val="B4B4B4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121">
                <a:extLst>
                  <a:ext uri="{FF2B5EF4-FFF2-40B4-BE49-F238E27FC236}">
                    <a16:creationId xmlns:a16="http://schemas.microsoft.com/office/drawing/2014/main" id="{EBD56BD0-BBFA-4E27-885F-FACF26F10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947"/>
                <a:ext cx="92" cy="188"/>
              </a:xfrm>
              <a:prstGeom prst="can">
                <a:avLst>
                  <a:gd name="adj" fmla="val 5108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6699FF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/>
              <a:p>
                <a:endParaRPr lang="en-US"/>
              </a:p>
            </p:txBody>
          </p:sp>
        </p:grpSp>
        <p:sp>
          <p:nvSpPr>
            <p:cNvPr id="21" name="Oval 122">
              <a:extLst>
                <a:ext uri="{FF2B5EF4-FFF2-40B4-BE49-F238E27FC236}">
                  <a16:creationId xmlns:a16="http://schemas.microsoft.com/office/drawing/2014/main" id="{06361567-5B91-4E30-8F29-8DC6B5C89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3175"/>
              <a:ext cx="139" cy="4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23">
              <a:extLst>
                <a:ext uri="{FF2B5EF4-FFF2-40B4-BE49-F238E27FC236}">
                  <a16:creationId xmlns:a16="http://schemas.microsoft.com/office/drawing/2014/main" id="{4FD6EB4B-EF24-446C-9F14-587F93ABD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1" y="3112"/>
              <a:ext cx="21" cy="87"/>
              <a:chOff x="1536" y="2947"/>
              <a:chExt cx="92" cy="383"/>
            </a:xfrm>
          </p:grpSpPr>
          <p:sp>
            <p:nvSpPr>
              <p:cNvPr id="31" name="Rectangle 124">
                <a:extLst>
                  <a:ext uri="{FF2B5EF4-FFF2-40B4-BE49-F238E27FC236}">
                    <a16:creationId xmlns:a16="http://schemas.microsoft.com/office/drawing/2014/main" id="{8E2BBFA6-BEB0-42B6-8C3F-C295E3D8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967"/>
                <a:ext cx="18" cy="363"/>
              </a:xfrm>
              <a:prstGeom prst="rect">
                <a:avLst/>
              </a:prstGeom>
              <a:gradFill rotWithShape="1">
                <a:gsLst>
                  <a:gs pos="0">
                    <a:srgbClr val="B4B4B4">
                      <a:gamma/>
                      <a:shade val="46275"/>
                      <a:invGamma/>
                    </a:srgbClr>
                  </a:gs>
                  <a:gs pos="50000">
                    <a:srgbClr val="B4B4B4"/>
                  </a:gs>
                  <a:gs pos="100000">
                    <a:srgbClr val="B4B4B4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25">
                <a:extLst>
                  <a:ext uri="{FF2B5EF4-FFF2-40B4-BE49-F238E27FC236}">
                    <a16:creationId xmlns:a16="http://schemas.microsoft.com/office/drawing/2014/main" id="{65C1B536-D096-4B44-B7F4-8954FBA1D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947"/>
                <a:ext cx="92" cy="188"/>
              </a:xfrm>
              <a:prstGeom prst="can">
                <a:avLst>
                  <a:gd name="adj" fmla="val 5108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6699FF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/>
              <a:p>
                <a:endParaRPr lang="en-US"/>
              </a:p>
            </p:txBody>
          </p:sp>
        </p:grpSp>
        <p:sp>
          <p:nvSpPr>
            <p:cNvPr id="23" name="Oval 126">
              <a:extLst>
                <a:ext uri="{FF2B5EF4-FFF2-40B4-BE49-F238E27FC236}">
                  <a16:creationId xmlns:a16="http://schemas.microsoft.com/office/drawing/2014/main" id="{A13240D4-1415-402B-BADD-AB2172620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3022"/>
              <a:ext cx="139" cy="4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27">
              <a:extLst>
                <a:ext uri="{FF2B5EF4-FFF2-40B4-BE49-F238E27FC236}">
                  <a16:creationId xmlns:a16="http://schemas.microsoft.com/office/drawing/2014/main" id="{73C0A8B6-EF42-4D16-941C-FC0605B95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7" y="2959"/>
              <a:ext cx="21" cy="87"/>
              <a:chOff x="1536" y="2947"/>
              <a:chExt cx="92" cy="383"/>
            </a:xfrm>
          </p:grpSpPr>
          <p:sp>
            <p:nvSpPr>
              <p:cNvPr id="29" name="Rectangle 128">
                <a:extLst>
                  <a:ext uri="{FF2B5EF4-FFF2-40B4-BE49-F238E27FC236}">
                    <a16:creationId xmlns:a16="http://schemas.microsoft.com/office/drawing/2014/main" id="{573B6BE6-05E1-4E12-9119-6A6703770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967"/>
                <a:ext cx="18" cy="363"/>
              </a:xfrm>
              <a:prstGeom prst="rect">
                <a:avLst/>
              </a:prstGeom>
              <a:gradFill rotWithShape="1">
                <a:gsLst>
                  <a:gs pos="0">
                    <a:srgbClr val="B4B4B4">
                      <a:gamma/>
                      <a:shade val="46275"/>
                      <a:invGamma/>
                    </a:srgbClr>
                  </a:gs>
                  <a:gs pos="50000">
                    <a:srgbClr val="B4B4B4"/>
                  </a:gs>
                  <a:gs pos="100000">
                    <a:srgbClr val="B4B4B4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129">
                <a:extLst>
                  <a:ext uri="{FF2B5EF4-FFF2-40B4-BE49-F238E27FC236}">
                    <a16:creationId xmlns:a16="http://schemas.microsoft.com/office/drawing/2014/main" id="{2DC699A9-F6A7-4EBA-9C9D-398443366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947"/>
                <a:ext cx="92" cy="188"/>
              </a:xfrm>
              <a:prstGeom prst="can">
                <a:avLst>
                  <a:gd name="adj" fmla="val 5108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6699FF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/>
              <a:p>
                <a:endParaRPr lang="en-US"/>
              </a:p>
            </p:txBody>
          </p:sp>
        </p:grpSp>
        <p:sp>
          <p:nvSpPr>
            <p:cNvPr id="25" name="Oval 130">
              <a:extLst>
                <a:ext uri="{FF2B5EF4-FFF2-40B4-BE49-F238E27FC236}">
                  <a16:creationId xmlns:a16="http://schemas.microsoft.com/office/drawing/2014/main" id="{A7C7D9E0-1308-45B8-B9D8-9C4F1411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3079"/>
              <a:ext cx="139" cy="4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31">
              <a:extLst>
                <a:ext uri="{FF2B5EF4-FFF2-40B4-BE49-F238E27FC236}">
                  <a16:creationId xmlns:a16="http://schemas.microsoft.com/office/drawing/2014/main" id="{3266DC78-A6CD-4944-813D-21E7ED6A0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6" y="3015"/>
              <a:ext cx="21" cy="87"/>
              <a:chOff x="1536" y="2947"/>
              <a:chExt cx="92" cy="383"/>
            </a:xfrm>
          </p:grpSpPr>
          <p:sp>
            <p:nvSpPr>
              <p:cNvPr id="27" name="Rectangle 132">
                <a:extLst>
                  <a:ext uri="{FF2B5EF4-FFF2-40B4-BE49-F238E27FC236}">
                    <a16:creationId xmlns:a16="http://schemas.microsoft.com/office/drawing/2014/main" id="{2CD556B9-598C-4DB2-805B-8205FC786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967"/>
                <a:ext cx="18" cy="363"/>
              </a:xfrm>
              <a:prstGeom prst="rect">
                <a:avLst/>
              </a:prstGeom>
              <a:gradFill rotWithShape="1">
                <a:gsLst>
                  <a:gs pos="0">
                    <a:srgbClr val="B4B4B4">
                      <a:gamma/>
                      <a:shade val="46275"/>
                      <a:invGamma/>
                    </a:srgbClr>
                  </a:gs>
                  <a:gs pos="50000">
                    <a:srgbClr val="B4B4B4"/>
                  </a:gs>
                  <a:gs pos="100000">
                    <a:srgbClr val="B4B4B4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133">
                <a:extLst>
                  <a:ext uri="{FF2B5EF4-FFF2-40B4-BE49-F238E27FC236}">
                    <a16:creationId xmlns:a16="http://schemas.microsoft.com/office/drawing/2014/main" id="{2BDB74A1-25A3-4026-A982-1234057A6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947"/>
                <a:ext cx="92" cy="188"/>
              </a:xfrm>
              <a:prstGeom prst="can">
                <a:avLst>
                  <a:gd name="adj" fmla="val 5108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6699FF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rIns="7200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338438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3253-2345-4224-8343-FCB1E5CF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services (</a:t>
            </a:r>
            <a:r>
              <a:rPr lang="en-US" dirty="0" err="1"/>
              <a:t>ProSe</a:t>
            </a:r>
            <a:r>
              <a:rPr lang="en-US" dirty="0"/>
              <a:t>) and </a:t>
            </a:r>
            <a:br>
              <a:rPr lang="en-US" dirty="0"/>
            </a:br>
            <a:r>
              <a:rPr lang="en-US" dirty="0"/>
              <a:t>vehicle-to-everything (V2X)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613B-E596-4FC4-A2CA-72255F92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6025243" cy="4830763"/>
          </a:xfrm>
        </p:spPr>
        <p:txBody>
          <a:bodyPr/>
          <a:lstStyle/>
          <a:p>
            <a:r>
              <a:rPr lang="en-US" sz="2400" dirty="0"/>
              <a:t>The introduction of the </a:t>
            </a:r>
            <a:r>
              <a:rPr lang="en-US" sz="2400" dirty="0" err="1"/>
              <a:t>sidelink</a:t>
            </a:r>
            <a:r>
              <a:rPr lang="en-US" sz="2400" dirty="0"/>
              <a:t> interface enables direct UE-to-UE communications</a:t>
            </a:r>
          </a:p>
          <a:p>
            <a:r>
              <a:rPr lang="en-US" sz="2400" dirty="0"/>
              <a:t>The cellular interface was enhanced to handle efficiently unicast and broadcast traffic</a:t>
            </a:r>
          </a:p>
          <a:p>
            <a:r>
              <a:rPr lang="en-US" sz="2400" dirty="0"/>
              <a:t>Use cases</a:t>
            </a:r>
          </a:p>
          <a:p>
            <a:pPr lvl="1"/>
            <a:r>
              <a:rPr lang="en-US" sz="1800" dirty="0"/>
              <a:t>Mission critical push-to-talk for first responders (</a:t>
            </a:r>
            <a:r>
              <a:rPr lang="en-US" sz="1800" dirty="0" err="1"/>
              <a:t>ProSe</a:t>
            </a:r>
            <a:r>
              <a:rPr lang="en-US" sz="1800" dirty="0"/>
              <a:t>, </a:t>
            </a:r>
            <a:r>
              <a:rPr lang="en-US" sz="1800" dirty="0" err="1"/>
              <a:t>Rels</a:t>
            </a:r>
            <a:r>
              <a:rPr lang="en-US" sz="1800" dirty="0"/>
              <a:t>. 12-13)</a:t>
            </a:r>
          </a:p>
          <a:p>
            <a:pPr lvl="1"/>
            <a:r>
              <a:rPr lang="en-US" sz="1800" dirty="0"/>
              <a:t>Discovery (</a:t>
            </a:r>
            <a:r>
              <a:rPr lang="en-US" sz="1800" dirty="0" err="1"/>
              <a:t>ProSe</a:t>
            </a:r>
            <a:r>
              <a:rPr lang="en-US" sz="1800" dirty="0"/>
              <a:t>, </a:t>
            </a:r>
            <a:r>
              <a:rPr lang="en-US" sz="1800" dirty="0" err="1"/>
              <a:t>Rels</a:t>
            </a:r>
            <a:r>
              <a:rPr lang="en-US" sz="1800" dirty="0"/>
              <a:t>. 12-13)</a:t>
            </a:r>
          </a:p>
          <a:p>
            <a:pPr lvl="1"/>
            <a:r>
              <a:rPr lang="en-US" sz="1800" dirty="0"/>
              <a:t>Vehicular day-1 safety services such as CAM and DENM (V2X, Rel. 14)</a:t>
            </a:r>
          </a:p>
          <a:p>
            <a:pPr lvl="1"/>
            <a:r>
              <a:rPr lang="en-US" sz="1800" dirty="0"/>
              <a:t>Truck platooning, advanced driving, vehicle sensor sharing (V2X, Rel. 15)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4BA2C-FC48-4DAD-AF9B-ABAD808829F3}"/>
              </a:ext>
            </a:extLst>
          </p:cNvPr>
          <p:cNvSpPr txBox="1"/>
          <p:nvPr/>
        </p:nvSpPr>
        <p:spPr>
          <a:xfrm>
            <a:off x="8652503" y="150765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Rel-12→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20D0F-CC7A-437C-B547-7AD4E979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41" y="4256119"/>
            <a:ext cx="5257959" cy="202879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A2D27F-F2F5-429E-B928-607C2FE4C9FD}"/>
              </a:ext>
            </a:extLst>
          </p:cNvPr>
          <p:cNvSpPr txBox="1">
            <a:spLocks/>
          </p:cNvSpPr>
          <p:nvPr/>
        </p:nvSpPr>
        <p:spPr bwMode="auto">
          <a:xfrm>
            <a:off x="6550398" y="1459641"/>
            <a:ext cx="6025243" cy="328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585" indent="-609585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3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0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+mn-lt"/>
              </a:defRPr>
            </a:lvl2pPr>
            <a:lvl3pPr marL="15224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3pPr>
            <a:lvl4pPr marL="21320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4pPr>
            <a:lvl5pPr marL="27416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Features</a:t>
            </a:r>
          </a:p>
          <a:p>
            <a:pPr lvl="1"/>
            <a:r>
              <a:rPr lang="en-US" sz="1800" dirty="0"/>
              <a:t>UE-autonomous resource allocation and NW-managed resource allocation for </a:t>
            </a:r>
            <a:r>
              <a:rPr lang="en-US" sz="1800" dirty="0" err="1"/>
              <a:t>sidelink</a:t>
            </a:r>
            <a:endParaRPr lang="en-US" sz="1800" dirty="0"/>
          </a:p>
          <a:p>
            <a:pPr lvl="1"/>
            <a:r>
              <a:rPr lang="en-US" sz="1800" dirty="0"/>
              <a:t>Distributed synchronization for operation outside network coverage</a:t>
            </a:r>
          </a:p>
          <a:p>
            <a:pPr lvl="1"/>
            <a:r>
              <a:rPr lang="en-US" sz="1800" dirty="0"/>
              <a:t>New physical layer format for high mobility scenarios (V2X)</a:t>
            </a:r>
          </a:p>
          <a:p>
            <a:pPr lvl="1"/>
            <a:r>
              <a:rPr lang="en-US" sz="1800" dirty="0"/>
              <a:t>Aggregation of multiple </a:t>
            </a:r>
            <a:r>
              <a:rPr lang="en-US" sz="1800" dirty="0" err="1"/>
              <a:t>sidelink</a:t>
            </a:r>
            <a:r>
              <a:rPr lang="en-US" sz="1800" dirty="0"/>
              <a:t> carriers</a:t>
            </a:r>
          </a:p>
          <a:p>
            <a:pPr lvl="1"/>
            <a:r>
              <a:rPr lang="en-US" sz="1800" dirty="0"/>
              <a:t>New cellular multicast periodicities for reduced latency</a:t>
            </a:r>
          </a:p>
        </p:txBody>
      </p:sp>
    </p:spTree>
    <p:extLst>
      <p:ext uri="{BB962C8B-B14F-4D97-AF65-F5344CB8AC3E}">
        <p14:creationId xmlns:p14="http://schemas.microsoft.com/office/powerpoint/2010/main" val="56563471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95CD-DE62-4714-8876-A9643E48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Licensed-Assisted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AF14-E58D-4876-9D58-4BF327B06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4893129" cy="483076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Rel-13 Licensed assisted access</a:t>
            </a:r>
          </a:p>
          <a:p>
            <a:pPr lvl="1">
              <a:defRPr/>
            </a:pPr>
            <a:r>
              <a:rPr lang="en-US" sz="1800" dirty="0"/>
              <a:t>Enable gigabit throughput LTE via carrier aggregation framework</a:t>
            </a:r>
          </a:p>
          <a:p>
            <a:pPr lvl="1">
              <a:defRPr/>
            </a:pPr>
            <a:r>
              <a:rPr lang="en-US" sz="1800" dirty="0"/>
              <a:t>Downlink only access to 5 GHz unlicensed bands</a:t>
            </a:r>
          </a:p>
          <a:p>
            <a:pPr>
              <a:defRPr/>
            </a:pPr>
            <a:r>
              <a:rPr lang="en-US" sz="2400" dirty="0"/>
              <a:t>Rel-14 Enhanced LAA</a:t>
            </a:r>
          </a:p>
          <a:p>
            <a:pPr lvl="1">
              <a:defRPr/>
            </a:pPr>
            <a:r>
              <a:rPr lang="en-US" sz="1800" dirty="0"/>
              <a:t>Introduce scheduled uplink access to unlicensed bands</a:t>
            </a:r>
          </a:p>
          <a:p>
            <a:pPr>
              <a:defRPr/>
            </a:pPr>
            <a:r>
              <a:rPr lang="en-US" sz="2400" dirty="0"/>
              <a:t>Rel-15 Further enhanced LAA</a:t>
            </a:r>
          </a:p>
          <a:p>
            <a:pPr lvl="1">
              <a:defRPr/>
            </a:pPr>
            <a:r>
              <a:rPr lang="en-US" sz="1800" dirty="0"/>
              <a:t>Enhance uplink access throughput and latency with configured grants (aka “autonomous UL”)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5567E229-1037-493D-9846-7F982D0E6F53}"/>
              </a:ext>
            </a:extLst>
          </p:cNvPr>
          <p:cNvGrpSpPr>
            <a:grpSpLocks/>
          </p:cNvGrpSpPr>
          <p:nvPr/>
        </p:nvGrpSpPr>
        <p:grpSpPr bwMode="auto">
          <a:xfrm>
            <a:off x="6470877" y="2110581"/>
            <a:ext cx="4867275" cy="2636837"/>
            <a:chOff x="7270593" y="3792594"/>
            <a:chExt cx="4891087" cy="2650220"/>
          </a:xfrm>
        </p:grpSpPr>
        <p:grpSp>
          <p:nvGrpSpPr>
            <p:cNvPr id="5" name="Group 30">
              <a:extLst>
                <a:ext uri="{FF2B5EF4-FFF2-40B4-BE49-F238E27FC236}">
                  <a16:creationId xmlns:a16="http://schemas.microsoft.com/office/drawing/2014/main" id="{D84BF41F-FEA8-4C29-85CA-BDF4E253A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0798" y="4529143"/>
              <a:ext cx="3680306" cy="1913671"/>
              <a:chOff x="7524952" y="4845904"/>
              <a:chExt cx="3680306" cy="1913671"/>
            </a:xfrm>
          </p:grpSpPr>
          <p:pic>
            <p:nvPicPr>
              <p:cNvPr id="8" name="Picture 72" descr="sony-ericsson-xperia-x10-side">
                <a:extLst>
                  <a:ext uri="{FF2B5EF4-FFF2-40B4-BE49-F238E27FC236}">
                    <a16:creationId xmlns:a16="http://schemas.microsoft.com/office/drawing/2014/main" id="{8896355F-9D17-44E8-940B-A4510D58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3225" y="6281738"/>
                <a:ext cx="944563" cy="477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" name="Straight Arrow Connector 54">
                <a:extLst>
                  <a:ext uri="{FF2B5EF4-FFF2-40B4-BE49-F238E27FC236}">
                    <a16:creationId xmlns:a16="http://schemas.microsoft.com/office/drawing/2014/main" id="{018DB10C-782B-4AAA-AECA-EBC652058B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28050" y="5392738"/>
                <a:ext cx="892175" cy="906462"/>
              </a:xfrm>
              <a:prstGeom prst="straightConnector1">
                <a:avLst/>
              </a:prstGeom>
              <a:noFill/>
              <a:ln w="25400" algn="ctr">
                <a:solidFill>
                  <a:srgbClr val="99CC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363C417-4ED2-4300-9DB1-205736F73FC7}"/>
                  </a:ext>
                </a:extLst>
              </p:cNvPr>
              <p:cNvCxnSpPr/>
              <p:nvPr/>
            </p:nvCxnSpPr>
            <p:spPr bwMode="auto">
              <a:xfrm>
                <a:off x="8715729" y="5393778"/>
                <a:ext cx="837514" cy="85362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CF46E3-9079-411C-8558-2990063BAA60}"/>
                  </a:ext>
                </a:extLst>
              </p:cNvPr>
              <p:cNvCxnSpPr/>
              <p:nvPr/>
            </p:nvCxnSpPr>
            <p:spPr bwMode="auto">
              <a:xfrm flipH="1">
                <a:off x="9767009" y="5280494"/>
                <a:ext cx="1030542" cy="100201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triangle" w="sm" len="med"/>
                <a:tailEnd type="triangle" w="sm" len="med"/>
              </a:ln>
              <a:effectLst/>
            </p:spPr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D5948C1C-6673-4612-872F-A8F30390095A}"/>
                  </a:ext>
                </a:extLst>
              </p:cNvPr>
              <p:cNvSpPr/>
              <p:nvPr/>
            </p:nvSpPr>
            <p:spPr bwMode="auto">
              <a:xfrm flipV="1">
                <a:off x="8637561" y="5886806"/>
                <a:ext cx="1729269" cy="180297"/>
              </a:xfrm>
              <a:prstGeom prst="arc">
                <a:avLst>
                  <a:gd name="adj1" fmla="val 10538725"/>
                  <a:gd name="adj2" fmla="val 20828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72000" rIns="72000"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600">
                  <a:latin typeface="Arial" charset="0"/>
                  <a:cs typeface="+mn-cs"/>
                </a:endParaRPr>
              </a:p>
            </p:txBody>
          </p:sp>
          <p:sp>
            <p:nvSpPr>
              <p:cNvPr id="13" name="Line 100">
                <a:extLst>
                  <a:ext uri="{FF2B5EF4-FFF2-40B4-BE49-F238E27FC236}">
                    <a16:creationId xmlns:a16="http://schemas.microsoft.com/office/drawing/2014/main" id="{C7DA6459-6A17-4C37-A4A8-062AC915D3F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524952" y="5119063"/>
                <a:ext cx="1560109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4" name="AutoShape 102">
                <a:extLst>
                  <a:ext uri="{FF2B5EF4-FFF2-40B4-BE49-F238E27FC236}">
                    <a16:creationId xmlns:a16="http://schemas.microsoft.com/office/drawing/2014/main" id="{208ED10E-29E4-4453-A512-EFE665D904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7736229" y="4773701"/>
                <a:ext cx="247277" cy="443446"/>
              </a:xfrm>
              <a:prstGeom prst="flowChartDelay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9CC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spcBef>
                    <a:spcPct val="50000"/>
                  </a:spcBef>
                </a:pPr>
                <a:endParaRPr lang="en-US" sz="1600"/>
              </a:p>
            </p:txBody>
          </p:sp>
          <p:sp>
            <p:nvSpPr>
              <p:cNvPr id="15" name="AutoShape 103">
                <a:extLst>
                  <a:ext uri="{FF2B5EF4-FFF2-40B4-BE49-F238E27FC236}">
                    <a16:creationId xmlns:a16="http://schemas.microsoft.com/office/drawing/2014/main" id="{94867ECB-417B-42BB-B245-7B97D2603C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7745636" y="4773701"/>
                <a:ext cx="247277" cy="443446"/>
              </a:xfrm>
              <a:prstGeom prst="flowChartDelay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en-US" sz="1600"/>
              </a:p>
            </p:txBody>
          </p:sp>
          <p:grpSp>
            <p:nvGrpSpPr>
              <p:cNvPr id="16" name="Group 111">
                <a:extLst>
                  <a:ext uri="{FF2B5EF4-FFF2-40B4-BE49-F238E27FC236}">
                    <a16:creationId xmlns:a16="http://schemas.microsoft.com/office/drawing/2014/main" id="{E8F6263E-A3D8-4DD5-873E-9245D7917F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9601" y="4871786"/>
                <a:ext cx="443446" cy="247277"/>
                <a:chOff x="1212" y="3053"/>
                <a:chExt cx="927" cy="265"/>
              </a:xfrm>
            </p:grpSpPr>
            <p:sp>
              <p:nvSpPr>
                <p:cNvPr id="23" name="AutoShape 112">
                  <a:extLst>
                    <a:ext uri="{FF2B5EF4-FFF2-40B4-BE49-F238E27FC236}">
                      <a16:creationId xmlns:a16="http://schemas.microsoft.com/office/drawing/2014/main" id="{0331DD8E-3F55-4A82-84FE-C04859ABC09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543" y="2722"/>
                  <a:ext cx="265" cy="927"/>
                </a:xfrm>
                <a:prstGeom prst="flowChartDelay">
                  <a:avLst/>
                </a:prstGeom>
                <a:solidFill>
                  <a:srgbClr val="3366FF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Left"/>
                  <a:lightRig rig="legacyFlat3" dir="t"/>
                </a:scene3d>
                <a:sp3d extrusionH="125400" prstMaterial="legacyMatte">
                  <a:bevelT w="13500" h="13500" prst="angle"/>
                  <a:bevelB w="13500" h="13500" prst="angle"/>
                  <a:extrusionClr>
                    <a:srgbClr val="3366FF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 sz="1600"/>
                </a:p>
              </p:txBody>
            </p:sp>
            <p:sp>
              <p:nvSpPr>
                <p:cNvPr id="24" name="AutoShape 113">
                  <a:extLst>
                    <a:ext uri="{FF2B5EF4-FFF2-40B4-BE49-F238E27FC236}">
                      <a16:creationId xmlns:a16="http://schemas.microsoft.com/office/drawing/2014/main" id="{FBC51E3A-0E59-4858-AC13-15984276ECD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543" y="2722"/>
                  <a:ext cx="265" cy="927"/>
                </a:xfrm>
                <a:prstGeom prst="flowChartDelay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</a:pPr>
                  <a:endParaRPr lang="en-US" sz="1600"/>
                </a:p>
              </p:txBody>
            </p:sp>
          </p:grpSp>
          <p:sp>
            <p:nvSpPr>
              <p:cNvPr id="17" name="TextBox 49">
                <a:extLst>
                  <a:ext uri="{FF2B5EF4-FFF2-40B4-BE49-F238E27FC236}">
                    <a16:creationId xmlns:a16="http://schemas.microsoft.com/office/drawing/2014/main" id="{D32BF11D-C2B4-4330-9B2D-BF9F04ED2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79207" y="4856993"/>
                <a:ext cx="380134" cy="27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200">
                    <a:solidFill>
                      <a:schemeClr val="bg1"/>
                    </a:solidFill>
                  </a:rPr>
                  <a:t>UL</a:t>
                </a:r>
              </a:p>
            </p:txBody>
          </p:sp>
          <p:sp>
            <p:nvSpPr>
              <p:cNvPr id="18" name="TextBox 50">
                <a:extLst>
                  <a:ext uri="{FF2B5EF4-FFF2-40B4-BE49-F238E27FC236}">
                    <a16:creationId xmlns:a16="http://schemas.microsoft.com/office/drawing/2014/main" id="{7E8E9608-C2D9-4B96-BBDB-8E516B95C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5761" y="4845904"/>
                <a:ext cx="380134" cy="27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200">
                    <a:solidFill>
                      <a:schemeClr val="bg1"/>
                    </a:solidFill>
                  </a:rPr>
                  <a:t>DL</a:t>
                </a:r>
              </a:p>
            </p:txBody>
          </p:sp>
          <p:sp>
            <p:nvSpPr>
              <p:cNvPr id="19" name="Line 100">
                <a:extLst>
                  <a:ext uri="{FF2B5EF4-FFF2-40B4-BE49-F238E27FC236}">
                    <a16:creationId xmlns:a16="http://schemas.microsoft.com/office/drawing/2014/main" id="{F66872B4-4449-40E1-8DE7-31123235C10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356167" y="5144505"/>
                <a:ext cx="84909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20" name="Group 108">
                <a:extLst>
                  <a:ext uri="{FF2B5EF4-FFF2-40B4-BE49-F238E27FC236}">
                    <a16:creationId xmlns:a16="http://schemas.microsoft.com/office/drawing/2014/main" id="{B1571A41-1935-44BB-8CFC-32B7E6881A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4790" y="4897228"/>
                <a:ext cx="443446" cy="247277"/>
                <a:chOff x="1212" y="3053"/>
                <a:chExt cx="927" cy="265"/>
              </a:xfr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100000">
                    <a:srgbClr val="99CC00"/>
                  </a:gs>
                </a:gsLst>
                <a:lin ang="0" scaled="1"/>
                <a:tileRect/>
              </a:gradFill>
            </p:grpSpPr>
            <p:sp>
              <p:nvSpPr>
                <p:cNvPr id="21" name="AutoShape 109">
                  <a:extLst>
                    <a:ext uri="{FF2B5EF4-FFF2-40B4-BE49-F238E27FC236}">
                      <a16:creationId xmlns:a16="http://schemas.microsoft.com/office/drawing/2014/main" id="{0B27C45F-55AD-40AC-BA7E-B955F6E930D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543" y="2722"/>
                  <a:ext cx="265" cy="927"/>
                </a:xfrm>
                <a:prstGeom prst="flowChartDelay">
                  <a:avLst/>
                </a:prstGeom>
                <a:grpFill/>
                <a:ln w="9525">
                  <a:miter lim="800000"/>
                  <a:headEnd/>
                  <a:tailEnd/>
                </a:ln>
                <a:effectLst/>
                <a:scene3d>
                  <a:camera prst="legacyObliqueTopLeft"/>
                  <a:lightRig rig="legacyFlat3" dir="t"/>
                </a:scene3d>
                <a:sp3d extrusionH="125400" prstMaterial="legacyMatte">
                  <a:bevelT w="13500" h="13500" prst="angle"/>
                  <a:bevelB w="13500" h="13500" prst="angle"/>
                  <a:extrusionClr>
                    <a:srgbClr val="3366FF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600"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22" name="AutoShape 110">
                  <a:extLst>
                    <a:ext uri="{FF2B5EF4-FFF2-40B4-BE49-F238E27FC236}">
                      <a16:creationId xmlns:a16="http://schemas.microsoft.com/office/drawing/2014/main" id="{3570C33E-0E81-4E89-BFE5-28CD7A653FC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543" y="2722"/>
                  <a:ext cx="265" cy="927"/>
                </a:xfrm>
                <a:prstGeom prst="flowChartDelay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600">
                    <a:latin typeface="Arial" charset="0"/>
                    <a:cs typeface="+mn-cs"/>
                  </a:endParaRPr>
                </a:p>
              </p:txBody>
            </p:sp>
          </p:grpSp>
        </p:grpSp>
        <p:sp>
          <p:nvSpPr>
            <p:cNvPr id="6" name="TextBox 66">
              <a:extLst>
                <a:ext uri="{FF2B5EF4-FFF2-40B4-BE49-F238E27FC236}">
                  <a16:creationId xmlns:a16="http://schemas.microsoft.com/office/drawing/2014/main" id="{959E727D-AA4B-4037-BDCB-ACE0E3229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0593" y="3806034"/>
              <a:ext cx="2363787" cy="52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 dirty="0"/>
                <a:t>Primary Carrier</a:t>
              </a:r>
              <a:br>
                <a:rPr lang="en-US" sz="1400" b="1" dirty="0"/>
              </a:br>
              <a:r>
                <a:rPr lang="en-US" sz="1400" dirty="0"/>
                <a:t>Licensed Spectrum</a:t>
              </a:r>
              <a:endParaRPr lang="en-US" sz="1400" b="1" dirty="0"/>
            </a:p>
          </p:txBody>
        </p:sp>
        <p:sp>
          <p:nvSpPr>
            <p:cNvPr id="7" name="TextBox 67">
              <a:extLst>
                <a:ext uri="{FF2B5EF4-FFF2-40B4-BE49-F238E27FC236}">
                  <a16:creationId xmlns:a16="http://schemas.microsoft.com/office/drawing/2014/main" id="{C782C8EE-5A99-4587-8B59-BC1ACDEB2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4705" y="3792594"/>
              <a:ext cx="2466975" cy="52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 dirty="0"/>
                <a:t>Secondary Carrier</a:t>
              </a:r>
              <a:br>
                <a:rPr lang="en-US" sz="1400" b="1" dirty="0"/>
              </a:br>
              <a:r>
                <a:rPr lang="en-US" sz="1400" dirty="0"/>
                <a:t>Unlicensed Spectrum</a:t>
              </a:r>
              <a:endParaRPr lang="en-US" sz="11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09CF1B-3BF4-44DA-AB36-C835287B1F6F}"/>
              </a:ext>
            </a:extLst>
          </p:cNvPr>
          <p:cNvSpPr txBox="1"/>
          <p:nvPr/>
        </p:nvSpPr>
        <p:spPr>
          <a:xfrm>
            <a:off x="8652503" y="150765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Rel-13→</a:t>
            </a:r>
          </a:p>
        </p:txBody>
      </p:sp>
    </p:spTree>
    <p:extLst>
      <p:ext uri="{BB962C8B-B14F-4D97-AF65-F5344CB8AC3E}">
        <p14:creationId xmlns:p14="http://schemas.microsoft.com/office/powerpoint/2010/main" val="246514543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CAF9-BA81-4A55-8380-B7E25D1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Elevation Beamforming/</a:t>
            </a:r>
            <a:br>
              <a:rPr lang="nn-NO" dirty="0"/>
            </a:br>
            <a:r>
              <a:rPr lang="nn-NO" dirty="0"/>
              <a:t>Full-Dimension MIMO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BF39-C123-4BA5-A1F9-E130FA9A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7661118" cy="3378287"/>
          </a:xfrm>
        </p:spPr>
        <p:txBody>
          <a:bodyPr/>
          <a:lstStyle/>
          <a:p>
            <a:r>
              <a:rPr lang="en-US" sz="2400" dirty="0"/>
              <a:t>With the introduction of advance antenna systems with more antenna elements, exploiting all three dimensions for MIMO becomes possible</a:t>
            </a:r>
          </a:p>
          <a:p>
            <a:r>
              <a:rPr lang="en-US" sz="2400" dirty="0"/>
              <a:t>A 3D channel model was developed</a:t>
            </a:r>
          </a:p>
          <a:p>
            <a:r>
              <a:rPr lang="en-US" sz="2400" dirty="0"/>
              <a:t>Feature components</a:t>
            </a:r>
          </a:p>
          <a:p>
            <a:pPr lvl="1"/>
            <a:r>
              <a:rPr lang="en-US" sz="1900" dirty="0"/>
              <a:t>Increased number CSI-RS ports to 12 and 16</a:t>
            </a:r>
          </a:p>
          <a:p>
            <a:pPr lvl="1"/>
            <a:r>
              <a:rPr lang="en-US" sz="1900" dirty="0"/>
              <a:t>Beam selection</a:t>
            </a:r>
          </a:p>
          <a:p>
            <a:pPr lvl="1"/>
            <a:r>
              <a:rPr lang="en-US" sz="1900" dirty="0"/>
              <a:t>SRS enhancements for low delay spread channels</a:t>
            </a:r>
          </a:p>
          <a:p>
            <a:pPr lvl="1"/>
            <a:r>
              <a:rPr lang="en-US" sz="1900" dirty="0"/>
              <a:t>DMRS enhancements to increase the number of co-scheduled UEs</a:t>
            </a:r>
          </a:p>
          <a:p>
            <a:pPr lvl="1"/>
            <a:endParaRPr lang="en-US" sz="19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51DCC8-D295-4631-889E-5CA705D87250}"/>
              </a:ext>
            </a:extLst>
          </p:cNvPr>
          <p:cNvGrpSpPr/>
          <p:nvPr/>
        </p:nvGrpSpPr>
        <p:grpSpPr>
          <a:xfrm>
            <a:off x="1562682" y="5282726"/>
            <a:ext cx="7949256" cy="1084737"/>
            <a:chOff x="304800" y="2340195"/>
            <a:chExt cx="8681303" cy="1543836"/>
          </a:xfrm>
        </p:grpSpPr>
        <p:sp>
          <p:nvSpPr>
            <p:cNvPr id="5" name="Rounded Rectangle 6">
              <a:extLst>
                <a:ext uri="{FF2B5EF4-FFF2-40B4-BE49-F238E27FC236}">
                  <a16:creationId xmlns:a16="http://schemas.microsoft.com/office/drawing/2014/main" id="{99333B2B-964E-4A0F-BB67-FDABE739E0A8}"/>
                </a:ext>
              </a:extLst>
            </p:cNvPr>
            <p:cNvSpPr/>
            <p:nvPr/>
          </p:nvSpPr>
          <p:spPr bwMode="auto">
            <a:xfrm>
              <a:off x="304800" y="2381140"/>
              <a:ext cx="8681303" cy="141900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F4DBD9-325B-4196-A9DA-6658E49D0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448" y="2689505"/>
              <a:ext cx="1590672" cy="978958"/>
              <a:chOff x="3419061" y="2335314"/>
              <a:chExt cx="3363402" cy="203152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4C7E61E-5A3C-4444-9868-570F0D82A3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0658" y="3053506"/>
                <a:ext cx="214449" cy="1274207"/>
                <a:chOff x="1519" y="2785"/>
                <a:chExt cx="160" cy="1169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807E33-8BEE-4CD1-8F0B-4C06D3444D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840"/>
                  <a:ext cx="46" cy="1114"/>
                </a:xfrm>
                <a:prstGeom prst="rect">
                  <a:avLst/>
                </a:prstGeom>
                <a:gradFill rotWithShape="1">
                  <a:gsLst>
                    <a:gs pos="0">
                      <a:srgbClr val="535353"/>
                    </a:gs>
                    <a:gs pos="50000">
                      <a:srgbClr val="B4B4B4"/>
                    </a:gs>
                    <a:gs pos="100000">
                      <a:srgbClr val="53535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5C9207-92B3-4D32-AE1A-54A3399627D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70" y="2785"/>
                  <a:ext cx="109" cy="273"/>
                </a:xfrm>
                <a:prstGeom prst="rect">
                  <a:avLst/>
                </a:prstGeom>
                <a:gradFill rotWithShape="1">
                  <a:gsLst>
                    <a:gs pos="0">
                      <a:srgbClr val="535353"/>
                    </a:gs>
                    <a:gs pos="50000">
                      <a:srgbClr val="B4B4B4"/>
                    </a:gs>
                    <a:gs pos="100000">
                      <a:srgbClr val="53535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C1B1D34-6750-41B3-82F3-C4C65F0525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204595" y="3053506"/>
                <a:ext cx="214449" cy="1274207"/>
                <a:chOff x="1519" y="2785"/>
                <a:chExt cx="160" cy="116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FE0B025-488C-4DAF-A792-434AC6242D3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840"/>
                  <a:ext cx="46" cy="1114"/>
                </a:xfrm>
                <a:prstGeom prst="rect">
                  <a:avLst/>
                </a:prstGeom>
                <a:gradFill rotWithShape="1">
                  <a:gsLst>
                    <a:gs pos="0">
                      <a:srgbClr val="535353"/>
                    </a:gs>
                    <a:gs pos="50000">
                      <a:srgbClr val="B4B4B4"/>
                    </a:gs>
                    <a:gs pos="100000">
                      <a:srgbClr val="53535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11564BE-2808-4782-948E-B1A9F1E6F05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70" y="2785"/>
                  <a:ext cx="109" cy="273"/>
                </a:xfrm>
                <a:prstGeom prst="rect">
                  <a:avLst/>
                </a:prstGeom>
                <a:gradFill rotWithShape="1">
                  <a:gsLst>
                    <a:gs pos="0">
                      <a:srgbClr val="535353"/>
                    </a:gs>
                    <a:gs pos="50000">
                      <a:srgbClr val="B4B4B4"/>
                    </a:gs>
                    <a:gs pos="100000">
                      <a:srgbClr val="53535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7ADE1C0-7280-40AE-8E3F-4ED20526A0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19061" y="4327712"/>
                <a:ext cx="3363402" cy="1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343D6065-A83F-4A98-B047-793301492F9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49103" y="2335314"/>
                <a:ext cx="1656396" cy="2031521"/>
              </a:xfrm>
              <a:custGeom>
                <a:avLst/>
                <a:gdLst>
                  <a:gd name="T0" fmla="*/ 2147483647 w 302"/>
                  <a:gd name="T1" fmla="*/ 2147483647 h 412"/>
                  <a:gd name="T2" fmla="*/ 2147483647 w 302"/>
                  <a:gd name="T3" fmla="*/ 2147483647 h 412"/>
                  <a:gd name="T4" fmla="*/ 2147483647 w 302"/>
                  <a:gd name="T5" fmla="*/ 2147483647 h 412"/>
                  <a:gd name="T6" fmla="*/ 2147483647 w 302"/>
                  <a:gd name="T7" fmla="*/ 2147483647 h 412"/>
                  <a:gd name="T8" fmla="*/ 2147483647 w 302"/>
                  <a:gd name="T9" fmla="*/ 2147483647 h 412"/>
                  <a:gd name="T10" fmla="*/ 2147483647 w 302"/>
                  <a:gd name="T11" fmla="*/ 2147483647 h 412"/>
                  <a:gd name="T12" fmla="*/ 2147483647 w 302"/>
                  <a:gd name="T13" fmla="*/ 2147483647 h 412"/>
                  <a:gd name="T14" fmla="*/ 2147483647 w 302"/>
                  <a:gd name="T15" fmla="*/ 2147483647 h 412"/>
                  <a:gd name="T16" fmla="*/ 2147483647 w 302"/>
                  <a:gd name="T17" fmla="*/ 2147483647 h 412"/>
                  <a:gd name="T18" fmla="*/ 2147483647 w 302"/>
                  <a:gd name="T19" fmla="*/ 2147483647 h 412"/>
                  <a:gd name="T20" fmla="*/ 2147483647 w 302"/>
                  <a:gd name="T21" fmla="*/ 2147483647 h 412"/>
                  <a:gd name="T22" fmla="*/ 2147483647 w 302"/>
                  <a:gd name="T23" fmla="*/ 2147483647 h 412"/>
                  <a:gd name="T24" fmla="*/ 2147483647 w 302"/>
                  <a:gd name="T25" fmla="*/ 2147483647 h 412"/>
                  <a:gd name="T26" fmla="*/ 2147483647 w 302"/>
                  <a:gd name="T27" fmla="*/ 2147483647 h 412"/>
                  <a:gd name="T28" fmla="*/ 2147483647 w 302"/>
                  <a:gd name="T29" fmla="*/ 2147483647 h 412"/>
                  <a:gd name="T30" fmla="*/ 2147483647 w 302"/>
                  <a:gd name="T31" fmla="*/ 2147483647 h 412"/>
                  <a:gd name="T32" fmla="*/ 2147483647 w 302"/>
                  <a:gd name="T33" fmla="*/ 2147483647 h 412"/>
                  <a:gd name="T34" fmla="*/ 2147483647 w 302"/>
                  <a:gd name="T35" fmla="*/ 2147483647 h 412"/>
                  <a:gd name="T36" fmla="*/ 2147483647 w 302"/>
                  <a:gd name="T37" fmla="*/ 2147483647 h 412"/>
                  <a:gd name="T38" fmla="*/ 0 w 302"/>
                  <a:gd name="T39" fmla="*/ 2147483647 h 412"/>
                  <a:gd name="T40" fmla="*/ 2147483647 w 302"/>
                  <a:gd name="T41" fmla="*/ 2147483647 h 412"/>
                  <a:gd name="T42" fmla="*/ 2147483647 w 302"/>
                  <a:gd name="T43" fmla="*/ 2147483647 h 412"/>
                  <a:gd name="T44" fmla="*/ 2147483647 w 302"/>
                  <a:gd name="T45" fmla="*/ 2147483647 h 412"/>
                  <a:gd name="T46" fmla="*/ 2147483647 w 302"/>
                  <a:gd name="T47" fmla="*/ 2147483647 h 412"/>
                  <a:gd name="T48" fmla="*/ 2147483647 w 302"/>
                  <a:gd name="T49" fmla="*/ 2147483647 h 412"/>
                  <a:gd name="T50" fmla="*/ 2147483647 w 302"/>
                  <a:gd name="T51" fmla="*/ 2147483647 h 412"/>
                  <a:gd name="T52" fmla="*/ 2147483647 w 302"/>
                  <a:gd name="T53" fmla="*/ 2147483647 h 412"/>
                  <a:gd name="T54" fmla="*/ 2147483647 w 302"/>
                  <a:gd name="T55" fmla="*/ 2147483647 h 412"/>
                  <a:gd name="T56" fmla="*/ 2147483647 w 302"/>
                  <a:gd name="T57" fmla="*/ 2147483647 h 412"/>
                  <a:gd name="T58" fmla="*/ 2147483647 w 302"/>
                  <a:gd name="T59" fmla="*/ 2147483647 h 412"/>
                  <a:gd name="T60" fmla="*/ 2147483647 w 302"/>
                  <a:gd name="T61" fmla="*/ 2147483647 h 412"/>
                  <a:gd name="T62" fmla="*/ 2147483647 w 302"/>
                  <a:gd name="T63" fmla="*/ 2147483647 h 412"/>
                  <a:gd name="T64" fmla="*/ 2147483647 w 302"/>
                  <a:gd name="T65" fmla="*/ 2147483647 h 412"/>
                  <a:gd name="T66" fmla="*/ 2147483647 w 302"/>
                  <a:gd name="T67" fmla="*/ 2147483647 h 412"/>
                  <a:gd name="T68" fmla="*/ 2147483647 w 302"/>
                  <a:gd name="T69" fmla="*/ 2147483647 h 412"/>
                  <a:gd name="T70" fmla="*/ 2147483647 w 302"/>
                  <a:gd name="T71" fmla="*/ 2147483647 h 412"/>
                  <a:gd name="T72" fmla="*/ 2147483647 w 302"/>
                  <a:gd name="T73" fmla="*/ 2147483647 h 412"/>
                  <a:gd name="T74" fmla="*/ 2147483647 w 302"/>
                  <a:gd name="T75" fmla="*/ 2147483647 h 412"/>
                  <a:gd name="T76" fmla="*/ 2147483647 w 302"/>
                  <a:gd name="T77" fmla="*/ 2147483647 h 412"/>
                  <a:gd name="T78" fmla="*/ 2147483647 w 302"/>
                  <a:gd name="T79" fmla="*/ 2147483647 h 412"/>
                  <a:gd name="T80" fmla="*/ 2147483647 w 302"/>
                  <a:gd name="T81" fmla="*/ 2147483647 h 412"/>
                  <a:gd name="T82" fmla="*/ 2147483647 w 302"/>
                  <a:gd name="T83" fmla="*/ 2147483647 h 412"/>
                  <a:gd name="T84" fmla="*/ 2147483647 w 302"/>
                  <a:gd name="T85" fmla="*/ 2147483647 h 412"/>
                  <a:gd name="T86" fmla="*/ 2147483647 w 302"/>
                  <a:gd name="T87" fmla="*/ 2147483647 h 412"/>
                  <a:gd name="T88" fmla="*/ 2147483647 w 302"/>
                  <a:gd name="T89" fmla="*/ 2147483647 h 412"/>
                  <a:gd name="T90" fmla="*/ 2147483647 w 302"/>
                  <a:gd name="T91" fmla="*/ 2147483647 h 412"/>
                  <a:gd name="T92" fmla="*/ 2147483647 w 302"/>
                  <a:gd name="T93" fmla="*/ 2147483647 h 412"/>
                  <a:gd name="T94" fmla="*/ 2147483647 w 302"/>
                  <a:gd name="T95" fmla="*/ 2147483647 h 412"/>
                  <a:gd name="T96" fmla="*/ 2147483647 w 302"/>
                  <a:gd name="T97" fmla="*/ 2147483647 h 412"/>
                  <a:gd name="T98" fmla="*/ 2147483647 w 302"/>
                  <a:gd name="T99" fmla="*/ 2147483647 h 412"/>
                  <a:gd name="T100" fmla="*/ 2147483647 w 302"/>
                  <a:gd name="T101" fmla="*/ 2147483647 h 412"/>
                  <a:gd name="T102" fmla="*/ 2147483647 w 302"/>
                  <a:gd name="T103" fmla="*/ 2147483647 h 412"/>
                  <a:gd name="T104" fmla="*/ 2147483647 w 302"/>
                  <a:gd name="T105" fmla="*/ 2147483647 h 4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02" h="412">
                    <a:moveTo>
                      <a:pt x="221" y="241"/>
                    </a:moveTo>
                    <a:cubicBezTo>
                      <a:pt x="221" y="237"/>
                      <a:pt x="217" y="234"/>
                      <a:pt x="213" y="234"/>
                    </a:cubicBezTo>
                    <a:cubicBezTo>
                      <a:pt x="193" y="234"/>
                      <a:pt x="193" y="234"/>
                      <a:pt x="193" y="234"/>
                    </a:cubicBezTo>
                    <a:cubicBezTo>
                      <a:pt x="189" y="234"/>
                      <a:pt x="186" y="237"/>
                      <a:pt x="186" y="241"/>
                    </a:cubicBezTo>
                    <a:cubicBezTo>
                      <a:pt x="186" y="261"/>
                      <a:pt x="186" y="261"/>
                      <a:pt x="186" y="261"/>
                    </a:cubicBezTo>
                    <a:cubicBezTo>
                      <a:pt x="186" y="265"/>
                      <a:pt x="189" y="268"/>
                      <a:pt x="193" y="268"/>
                    </a:cubicBezTo>
                    <a:cubicBezTo>
                      <a:pt x="213" y="268"/>
                      <a:pt x="213" y="268"/>
                      <a:pt x="213" y="268"/>
                    </a:cubicBezTo>
                    <a:cubicBezTo>
                      <a:pt x="217" y="268"/>
                      <a:pt x="221" y="265"/>
                      <a:pt x="221" y="261"/>
                    </a:cubicBezTo>
                    <a:lnTo>
                      <a:pt x="221" y="241"/>
                    </a:lnTo>
                    <a:close/>
                    <a:moveTo>
                      <a:pt x="221" y="140"/>
                    </a:moveTo>
                    <a:cubicBezTo>
                      <a:pt x="221" y="136"/>
                      <a:pt x="217" y="133"/>
                      <a:pt x="213" y="133"/>
                    </a:cubicBezTo>
                    <a:cubicBezTo>
                      <a:pt x="193" y="133"/>
                      <a:pt x="193" y="133"/>
                      <a:pt x="193" y="133"/>
                    </a:cubicBezTo>
                    <a:cubicBezTo>
                      <a:pt x="189" y="133"/>
                      <a:pt x="186" y="136"/>
                      <a:pt x="186" y="140"/>
                    </a:cubicBezTo>
                    <a:cubicBezTo>
                      <a:pt x="186" y="160"/>
                      <a:pt x="186" y="160"/>
                      <a:pt x="186" y="160"/>
                    </a:cubicBezTo>
                    <a:cubicBezTo>
                      <a:pt x="186" y="164"/>
                      <a:pt x="189" y="167"/>
                      <a:pt x="193" y="167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7" y="167"/>
                      <a:pt x="221" y="164"/>
                      <a:pt x="221" y="160"/>
                    </a:cubicBezTo>
                    <a:lnTo>
                      <a:pt x="221" y="140"/>
                    </a:lnTo>
                    <a:close/>
                    <a:moveTo>
                      <a:pt x="213" y="284"/>
                    </a:moveTo>
                    <a:cubicBezTo>
                      <a:pt x="193" y="284"/>
                      <a:pt x="193" y="284"/>
                      <a:pt x="193" y="284"/>
                    </a:cubicBezTo>
                    <a:cubicBezTo>
                      <a:pt x="189" y="284"/>
                      <a:pt x="186" y="288"/>
                      <a:pt x="186" y="292"/>
                    </a:cubicBezTo>
                    <a:cubicBezTo>
                      <a:pt x="186" y="311"/>
                      <a:pt x="186" y="311"/>
                      <a:pt x="186" y="311"/>
                    </a:cubicBezTo>
                    <a:cubicBezTo>
                      <a:pt x="186" y="316"/>
                      <a:pt x="189" y="319"/>
                      <a:pt x="193" y="319"/>
                    </a:cubicBezTo>
                    <a:cubicBezTo>
                      <a:pt x="213" y="319"/>
                      <a:pt x="213" y="319"/>
                      <a:pt x="213" y="319"/>
                    </a:cubicBezTo>
                    <a:cubicBezTo>
                      <a:pt x="217" y="319"/>
                      <a:pt x="221" y="316"/>
                      <a:pt x="221" y="311"/>
                    </a:cubicBezTo>
                    <a:cubicBezTo>
                      <a:pt x="221" y="292"/>
                      <a:pt x="221" y="292"/>
                      <a:pt x="221" y="292"/>
                    </a:cubicBezTo>
                    <a:cubicBezTo>
                      <a:pt x="221" y="288"/>
                      <a:pt x="217" y="284"/>
                      <a:pt x="213" y="284"/>
                    </a:cubicBezTo>
                    <a:close/>
                    <a:moveTo>
                      <a:pt x="170" y="241"/>
                    </a:moveTo>
                    <a:cubicBezTo>
                      <a:pt x="170" y="237"/>
                      <a:pt x="166" y="234"/>
                      <a:pt x="162" y="234"/>
                    </a:cubicBezTo>
                    <a:cubicBezTo>
                      <a:pt x="142" y="234"/>
                      <a:pt x="142" y="234"/>
                      <a:pt x="142" y="234"/>
                    </a:cubicBezTo>
                    <a:cubicBezTo>
                      <a:pt x="138" y="234"/>
                      <a:pt x="135" y="237"/>
                      <a:pt x="135" y="241"/>
                    </a:cubicBezTo>
                    <a:cubicBezTo>
                      <a:pt x="135" y="261"/>
                      <a:pt x="135" y="261"/>
                      <a:pt x="135" y="261"/>
                    </a:cubicBezTo>
                    <a:cubicBezTo>
                      <a:pt x="135" y="265"/>
                      <a:pt x="138" y="268"/>
                      <a:pt x="142" y="268"/>
                    </a:cubicBezTo>
                    <a:cubicBezTo>
                      <a:pt x="162" y="268"/>
                      <a:pt x="162" y="268"/>
                      <a:pt x="162" y="268"/>
                    </a:cubicBezTo>
                    <a:cubicBezTo>
                      <a:pt x="166" y="268"/>
                      <a:pt x="170" y="265"/>
                      <a:pt x="170" y="261"/>
                    </a:cubicBezTo>
                    <a:lnTo>
                      <a:pt x="170" y="241"/>
                    </a:lnTo>
                    <a:close/>
                    <a:moveTo>
                      <a:pt x="170" y="191"/>
                    </a:moveTo>
                    <a:cubicBezTo>
                      <a:pt x="170" y="187"/>
                      <a:pt x="166" y="183"/>
                      <a:pt x="162" y="183"/>
                    </a:cubicBezTo>
                    <a:cubicBezTo>
                      <a:pt x="142" y="183"/>
                      <a:pt x="142" y="183"/>
                      <a:pt x="142" y="183"/>
                    </a:cubicBezTo>
                    <a:cubicBezTo>
                      <a:pt x="138" y="183"/>
                      <a:pt x="135" y="187"/>
                      <a:pt x="135" y="191"/>
                    </a:cubicBezTo>
                    <a:cubicBezTo>
                      <a:pt x="135" y="210"/>
                      <a:pt x="135" y="210"/>
                      <a:pt x="135" y="210"/>
                    </a:cubicBezTo>
                    <a:cubicBezTo>
                      <a:pt x="135" y="215"/>
                      <a:pt x="138" y="218"/>
                      <a:pt x="142" y="218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18"/>
                      <a:pt x="170" y="215"/>
                      <a:pt x="170" y="210"/>
                    </a:cubicBezTo>
                    <a:lnTo>
                      <a:pt x="170" y="191"/>
                    </a:lnTo>
                    <a:close/>
                    <a:moveTo>
                      <a:pt x="162" y="284"/>
                    </a:moveTo>
                    <a:cubicBezTo>
                      <a:pt x="142" y="284"/>
                      <a:pt x="142" y="284"/>
                      <a:pt x="142" y="284"/>
                    </a:cubicBezTo>
                    <a:cubicBezTo>
                      <a:pt x="138" y="284"/>
                      <a:pt x="135" y="288"/>
                      <a:pt x="135" y="292"/>
                    </a:cubicBezTo>
                    <a:cubicBezTo>
                      <a:pt x="135" y="311"/>
                      <a:pt x="135" y="311"/>
                      <a:pt x="135" y="311"/>
                    </a:cubicBezTo>
                    <a:cubicBezTo>
                      <a:pt x="135" y="316"/>
                      <a:pt x="138" y="319"/>
                      <a:pt x="142" y="319"/>
                    </a:cubicBezTo>
                    <a:cubicBezTo>
                      <a:pt x="162" y="319"/>
                      <a:pt x="162" y="319"/>
                      <a:pt x="162" y="319"/>
                    </a:cubicBezTo>
                    <a:cubicBezTo>
                      <a:pt x="166" y="319"/>
                      <a:pt x="170" y="316"/>
                      <a:pt x="170" y="311"/>
                    </a:cubicBezTo>
                    <a:cubicBezTo>
                      <a:pt x="170" y="292"/>
                      <a:pt x="170" y="292"/>
                      <a:pt x="170" y="292"/>
                    </a:cubicBezTo>
                    <a:cubicBezTo>
                      <a:pt x="170" y="288"/>
                      <a:pt x="166" y="284"/>
                      <a:pt x="162" y="284"/>
                    </a:cubicBezTo>
                    <a:close/>
                    <a:moveTo>
                      <a:pt x="221" y="191"/>
                    </a:moveTo>
                    <a:cubicBezTo>
                      <a:pt x="221" y="187"/>
                      <a:pt x="217" y="183"/>
                      <a:pt x="213" y="183"/>
                    </a:cubicBezTo>
                    <a:cubicBezTo>
                      <a:pt x="193" y="183"/>
                      <a:pt x="193" y="183"/>
                      <a:pt x="193" y="183"/>
                    </a:cubicBezTo>
                    <a:cubicBezTo>
                      <a:pt x="189" y="183"/>
                      <a:pt x="186" y="187"/>
                      <a:pt x="186" y="191"/>
                    </a:cubicBezTo>
                    <a:cubicBezTo>
                      <a:pt x="186" y="210"/>
                      <a:pt x="186" y="210"/>
                      <a:pt x="186" y="210"/>
                    </a:cubicBezTo>
                    <a:cubicBezTo>
                      <a:pt x="186" y="215"/>
                      <a:pt x="189" y="218"/>
                      <a:pt x="19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7" y="218"/>
                      <a:pt x="221" y="215"/>
                      <a:pt x="221" y="210"/>
                    </a:cubicBezTo>
                    <a:lnTo>
                      <a:pt x="221" y="191"/>
                    </a:lnTo>
                    <a:close/>
                    <a:moveTo>
                      <a:pt x="272" y="140"/>
                    </a:moveTo>
                    <a:cubicBezTo>
                      <a:pt x="272" y="136"/>
                      <a:pt x="268" y="133"/>
                      <a:pt x="264" y="133"/>
                    </a:cubicBezTo>
                    <a:cubicBezTo>
                      <a:pt x="244" y="133"/>
                      <a:pt x="244" y="133"/>
                      <a:pt x="244" y="133"/>
                    </a:cubicBezTo>
                    <a:cubicBezTo>
                      <a:pt x="240" y="133"/>
                      <a:pt x="237" y="136"/>
                      <a:pt x="237" y="140"/>
                    </a:cubicBezTo>
                    <a:cubicBezTo>
                      <a:pt x="237" y="160"/>
                      <a:pt x="237" y="160"/>
                      <a:pt x="237" y="160"/>
                    </a:cubicBezTo>
                    <a:cubicBezTo>
                      <a:pt x="237" y="164"/>
                      <a:pt x="240" y="167"/>
                      <a:pt x="244" y="167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8" y="167"/>
                      <a:pt x="272" y="164"/>
                      <a:pt x="272" y="160"/>
                    </a:cubicBezTo>
                    <a:lnTo>
                      <a:pt x="272" y="140"/>
                    </a:lnTo>
                    <a:close/>
                    <a:moveTo>
                      <a:pt x="294" y="154"/>
                    </a:moveTo>
                    <a:cubicBezTo>
                      <a:pt x="290" y="154"/>
                      <a:pt x="286" y="157"/>
                      <a:pt x="286" y="162"/>
                    </a:cubicBezTo>
                    <a:cubicBezTo>
                      <a:pt x="286" y="396"/>
                      <a:pt x="286" y="396"/>
                      <a:pt x="286" y="396"/>
                    </a:cubicBezTo>
                    <a:cubicBezTo>
                      <a:pt x="186" y="396"/>
                      <a:pt x="186" y="396"/>
                      <a:pt x="186" y="396"/>
                    </a:cubicBezTo>
                    <a:cubicBezTo>
                      <a:pt x="186" y="343"/>
                      <a:pt x="186" y="343"/>
                      <a:pt x="186" y="343"/>
                    </a:cubicBezTo>
                    <a:cubicBezTo>
                      <a:pt x="186" y="339"/>
                      <a:pt x="182" y="335"/>
                      <a:pt x="178" y="335"/>
                    </a:cubicBezTo>
                    <a:cubicBezTo>
                      <a:pt x="128" y="335"/>
                      <a:pt x="128" y="335"/>
                      <a:pt x="128" y="335"/>
                    </a:cubicBezTo>
                    <a:cubicBezTo>
                      <a:pt x="123" y="335"/>
                      <a:pt x="120" y="339"/>
                      <a:pt x="120" y="343"/>
                    </a:cubicBezTo>
                    <a:cubicBezTo>
                      <a:pt x="120" y="396"/>
                      <a:pt x="120" y="396"/>
                      <a:pt x="120" y="396"/>
                    </a:cubicBezTo>
                    <a:cubicBezTo>
                      <a:pt x="16" y="396"/>
                      <a:pt x="16" y="396"/>
                      <a:pt x="16" y="3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86" y="16"/>
                      <a:pt x="186" y="16"/>
                      <a:pt x="186" y="16"/>
                    </a:cubicBezTo>
                    <a:cubicBezTo>
                      <a:pt x="186" y="109"/>
                      <a:pt x="186" y="109"/>
                      <a:pt x="186" y="109"/>
                    </a:cubicBezTo>
                    <a:cubicBezTo>
                      <a:pt x="186" y="111"/>
                      <a:pt x="187" y="113"/>
                      <a:pt x="188" y="115"/>
                    </a:cubicBezTo>
                    <a:cubicBezTo>
                      <a:pt x="190" y="116"/>
                      <a:pt x="192" y="117"/>
                      <a:pt x="194" y="117"/>
                    </a:cubicBezTo>
                    <a:cubicBezTo>
                      <a:pt x="286" y="117"/>
                      <a:pt x="286" y="117"/>
                      <a:pt x="286" y="117"/>
                    </a:cubicBezTo>
                    <a:cubicBezTo>
                      <a:pt x="286" y="130"/>
                      <a:pt x="286" y="130"/>
                      <a:pt x="286" y="130"/>
                    </a:cubicBezTo>
                    <a:cubicBezTo>
                      <a:pt x="286" y="134"/>
                      <a:pt x="290" y="138"/>
                      <a:pt x="294" y="138"/>
                    </a:cubicBezTo>
                    <a:cubicBezTo>
                      <a:pt x="298" y="138"/>
                      <a:pt x="302" y="134"/>
                      <a:pt x="302" y="130"/>
                    </a:cubicBezTo>
                    <a:cubicBezTo>
                      <a:pt x="302" y="130"/>
                      <a:pt x="302" y="130"/>
                      <a:pt x="302" y="130"/>
                    </a:cubicBezTo>
                    <a:cubicBezTo>
                      <a:pt x="302" y="117"/>
                      <a:pt x="302" y="117"/>
                      <a:pt x="302" y="117"/>
                    </a:cubicBezTo>
                    <a:cubicBezTo>
                      <a:pt x="302" y="108"/>
                      <a:pt x="295" y="101"/>
                      <a:pt x="286" y="101"/>
                    </a:cubicBezTo>
                    <a:cubicBezTo>
                      <a:pt x="202" y="101"/>
                      <a:pt x="202" y="101"/>
                      <a:pt x="202" y="101"/>
                    </a:cubicBezTo>
                    <a:cubicBezTo>
                      <a:pt x="202" y="16"/>
                      <a:pt x="202" y="16"/>
                      <a:pt x="202" y="16"/>
                    </a:cubicBezTo>
                    <a:cubicBezTo>
                      <a:pt x="202" y="7"/>
                      <a:pt x="195" y="0"/>
                      <a:pt x="18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0" y="404"/>
                      <a:pt x="8" y="412"/>
                      <a:pt x="16" y="412"/>
                    </a:cubicBezTo>
                    <a:cubicBezTo>
                      <a:pt x="286" y="412"/>
                      <a:pt x="286" y="412"/>
                      <a:pt x="286" y="412"/>
                    </a:cubicBezTo>
                    <a:cubicBezTo>
                      <a:pt x="295" y="412"/>
                      <a:pt x="302" y="404"/>
                      <a:pt x="302" y="396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2" y="157"/>
                      <a:pt x="298" y="154"/>
                      <a:pt x="294" y="154"/>
                    </a:cubicBezTo>
                    <a:close/>
                    <a:moveTo>
                      <a:pt x="170" y="140"/>
                    </a:moveTo>
                    <a:cubicBezTo>
                      <a:pt x="170" y="136"/>
                      <a:pt x="166" y="133"/>
                      <a:pt x="162" y="133"/>
                    </a:cubicBezTo>
                    <a:cubicBezTo>
                      <a:pt x="142" y="133"/>
                      <a:pt x="142" y="133"/>
                      <a:pt x="142" y="133"/>
                    </a:cubicBezTo>
                    <a:cubicBezTo>
                      <a:pt x="138" y="133"/>
                      <a:pt x="135" y="136"/>
                      <a:pt x="135" y="140"/>
                    </a:cubicBezTo>
                    <a:cubicBezTo>
                      <a:pt x="135" y="160"/>
                      <a:pt x="135" y="160"/>
                      <a:pt x="135" y="160"/>
                    </a:cubicBezTo>
                    <a:cubicBezTo>
                      <a:pt x="135" y="164"/>
                      <a:pt x="138" y="167"/>
                      <a:pt x="142" y="167"/>
                    </a:cubicBezTo>
                    <a:cubicBezTo>
                      <a:pt x="162" y="167"/>
                      <a:pt x="162" y="167"/>
                      <a:pt x="162" y="167"/>
                    </a:cubicBezTo>
                    <a:cubicBezTo>
                      <a:pt x="166" y="167"/>
                      <a:pt x="170" y="164"/>
                      <a:pt x="170" y="160"/>
                    </a:cubicBezTo>
                    <a:lnTo>
                      <a:pt x="170" y="140"/>
                    </a:lnTo>
                    <a:close/>
                    <a:moveTo>
                      <a:pt x="272" y="241"/>
                    </a:moveTo>
                    <a:cubicBezTo>
                      <a:pt x="272" y="237"/>
                      <a:pt x="268" y="234"/>
                      <a:pt x="26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0" y="234"/>
                      <a:pt x="237" y="237"/>
                      <a:pt x="237" y="241"/>
                    </a:cubicBezTo>
                    <a:cubicBezTo>
                      <a:pt x="237" y="261"/>
                      <a:pt x="237" y="261"/>
                      <a:pt x="237" y="261"/>
                    </a:cubicBezTo>
                    <a:cubicBezTo>
                      <a:pt x="237" y="265"/>
                      <a:pt x="240" y="268"/>
                      <a:pt x="244" y="268"/>
                    </a:cubicBezTo>
                    <a:cubicBezTo>
                      <a:pt x="264" y="268"/>
                      <a:pt x="264" y="268"/>
                      <a:pt x="264" y="268"/>
                    </a:cubicBezTo>
                    <a:cubicBezTo>
                      <a:pt x="268" y="268"/>
                      <a:pt x="272" y="265"/>
                      <a:pt x="272" y="261"/>
                    </a:cubicBezTo>
                    <a:lnTo>
                      <a:pt x="272" y="241"/>
                    </a:lnTo>
                    <a:close/>
                    <a:moveTo>
                      <a:pt x="272" y="191"/>
                    </a:moveTo>
                    <a:cubicBezTo>
                      <a:pt x="272" y="187"/>
                      <a:pt x="268" y="183"/>
                      <a:pt x="264" y="183"/>
                    </a:cubicBezTo>
                    <a:cubicBezTo>
                      <a:pt x="244" y="183"/>
                      <a:pt x="244" y="183"/>
                      <a:pt x="244" y="183"/>
                    </a:cubicBezTo>
                    <a:cubicBezTo>
                      <a:pt x="240" y="183"/>
                      <a:pt x="237" y="187"/>
                      <a:pt x="237" y="191"/>
                    </a:cubicBezTo>
                    <a:cubicBezTo>
                      <a:pt x="237" y="210"/>
                      <a:pt x="237" y="210"/>
                      <a:pt x="237" y="210"/>
                    </a:cubicBezTo>
                    <a:cubicBezTo>
                      <a:pt x="237" y="215"/>
                      <a:pt x="240" y="218"/>
                      <a:pt x="244" y="218"/>
                    </a:cubicBezTo>
                    <a:cubicBezTo>
                      <a:pt x="264" y="218"/>
                      <a:pt x="264" y="218"/>
                      <a:pt x="264" y="218"/>
                    </a:cubicBezTo>
                    <a:cubicBezTo>
                      <a:pt x="268" y="218"/>
                      <a:pt x="272" y="215"/>
                      <a:pt x="272" y="210"/>
                    </a:cubicBezTo>
                    <a:lnTo>
                      <a:pt x="272" y="191"/>
                    </a:lnTo>
                    <a:close/>
                    <a:moveTo>
                      <a:pt x="264" y="284"/>
                    </a:moveTo>
                    <a:cubicBezTo>
                      <a:pt x="244" y="284"/>
                      <a:pt x="244" y="284"/>
                      <a:pt x="244" y="284"/>
                    </a:cubicBezTo>
                    <a:cubicBezTo>
                      <a:pt x="240" y="284"/>
                      <a:pt x="237" y="288"/>
                      <a:pt x="237" y="292"/>
                    </a:cubicBezTo>
                    <a:cubicBezTo>
                      <a:pt x="237" y="311"/>
                      <a:pt x="237" y="311"/>
                      <a:pt x="237" y="311"/>
                    </a:cubicBezTo>
                    <a:cubicBezTo>
                      <a:pt x="237" y="316"/>
                      <a:pt x="240" y="319"/>
                      <a:pt x="244" y="319"/>
                    </a:cubicBezTo>
                    <a:cubicBezTo>
                      <a:pt x="264" y="319"/>
                      <a:pt x="264" y="319"/>
                      <a:pt x="264" y="319"/>
                    </a:cubicBezTo>
                    <a:cubicBezTo>
                      <a:pt x="268" y="319"/>
                      <a:pt x="272" y="316"/>
                      <a:pt x="272" y="311"/>
                    </a:cubicBezTo>
                    <a:cubicBezTo>
                      <a:pt x="272" y="292"/>
                      <a:pt x="272" y="292"/>
                      <a:pt x="272" y="292"/>
                    </a:cubicBezTo>
                    <a:cubicBezTo>
                      <a:pt x="272" y="288"/>
                      <a:pt x="268" y="284"/>
                      <a:pt x="264" y="284"/>
                    </a:cubicBezTo>
                    <a:close/>
                    <a:moveTo>
                      <a:pt x="67" y="140"/>
                    </a:moveTo>
                    <a:cubicBezTo>
                      <a:pt x="67" y="136"/>
                      <a:pt x="64" y="133"/>
                      <a:pt x="6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36" y="133"/>
                      <a:pt x="32" y="136"/>
                      <a:pt x="32" y="140"/>
                    </a:cubicBezTo>
                    <a:cubicBezTo>
                      <a:pt x="32" y="160"/>
                      <a:pt x="32" y="160"/>
                      <a:pt x="32" y="160"/>
                    </a:cubicBezTo>
                    <a:cubicBezTo>
                      <a:pt x="32" y="164"/>
                      <a:pt x="36" y="167"/>
                      <a:pt x="40" y="167"/>
                    </a:cubicBezTo>
                    <a:cubicBezTo>
                      <a:pt x="60" y="167"/>
                      <a:pt x="60" y="167"/>
                      <a:pt x="60" y="167"/>
                    </a:cubicBezTo>
                    <a:cubicBezTo>
                      <a:pt x="64" y="167"/>
                      <a:pt x="67" y="164"/>
                      <a:pt x="67" y="160"/>
                    </a:cubicBezTo>
                    <a:lnTo>
                      <a:pt x="67" y="140"/>
                    </a:lnTo>
                    <a:close/>
                    <a:moveTo>
                      <a:pt x="60" y="284"/>
                    </a:moveTo>
                    <a:cubicBezTo>
                      <a:pt x="40" y="284"/>
                      <a:pt x="40" y="284"/>
                      <a:pt x="40" y="284"/>
                    </a:cubicBezTo>
                    <a:cubicBezTo>
                      <a:pt x="36" y="284"/>
                      <a:pt x="32" y="288"/>
                      <a:pt x="32" y="292"/>
                    </a:cubicBezTo>
                    <a:cubicBezTo>
                      <a:pt x="32" y="311"/>
                      <a:pt x="32" y="311"/>
                      <a:pt x="32" y="311"/>
                    </a:cubicBezTo>
                    <a:cubicBezTo>
                      <a:pt x="32" y="316"/>
                      <a:pt x="36" y="319"/>
                      <a:pt x="40" y="319"/>
                    </a:cubicBezTo>
                    <a:cubicBezTo>
                      <a:pt x="60" y="319"/>
                      <a:pt x="60" y="319"/>
                      <a:pt x="60" y="319"/>
                    </a:cubicBezTo>
                    <a:cubicBezTo>
                      <a:pt x="64" y="319"/>
                      <a:pt x="67" y="316"/>
                      <a:pt x="67" y="311"/>
                    </a:cubicBezTo>
                    <a:cubicBezTo>
                      <a:pt x="67" y="292"/>
                      <a:pt x="67" y="292"/>
                      <a:pt x="67" y="292"/>
                    </a:cubicBezTo>
                    <a:cubicBezTo>
                      <a:pt x="67" y="288"/>
                      <a:pt x="64" y="284"/>
                      <a:pt x="60" y="284"/>
                    </a:cubicBezTo>
                    <a:close/>
                    <a:moveTo>
                      <a:pt x="67" y="191"/>
                    </a:moveTo>
                    <a:cubicBezTo>
                      <a:pt x="67" y="187"/>
                      <a:pt x="64" y="183"/>
                      <a:pt x="60" y="183"/>
                    </a:cubicBezTo>
                    <a:cubicBezTo>
                      <a:pt x="40" y="183"/>
                      <a:pt x="40" y="183"/>
                      <a:pt x="40" y="183"/>
                    </a:cubicBezTo>
                    <a:cubicBezTo>
                      <a:pt x="36" y="183"/>
                      <a:pt x="32" y="187"/>
                      <a:pt x="32" y="191"/>
                    </a:cubicBezTo>
                    <a:cubicBezTo>
                      <a:pt x="32" y="210"/>
                      <a:pt x="32" y="210"/>
                      <a:pt x="32" y="210"/>
                    </a:cubicBezTo>
                    <a:cubicBezTo>
                      <a:pt x="32" y="215"/>
                      <a:pt x="36" y="218"/>
                      <a:pt x="40" y="218"/>
                    </a:cubicBezTo>
                    <a:cubicBezTo>
                      <a:pt x="60" y="218"/>
                      <a:pt x="60" y="218"/>
                      <a:pt x="60" y="218"/>
                    </a:cubicBezTo>
                    <a:cubicBezTo>
                      <a:pt x="64" y="218"/>
                      <a:pt x="67" y="215"/>
                      <a:pt x="67" y="210"/>
                    </a:cubicBezTo>
                    <a:lnTo>
                      <a:pt x="67" y="191"/>
                    </a:lnTo>
                    <a:close/>
                    <a:moveTo>
                      <a:pt x="67" y="241"/>
                    </a:moveTo>
                    <a:cubicBezTo>
                      <a:pt x="67" y="237"/>
                      <a:pt x="64" y="234"/>
                      <a:pt x="60" y="234"/>
                    </a:cubicBezTo>
                    <a:cubicBezTo>
                      <a:pt x="40" y="234"/>
                      <a:pt x="40" y="234"/>
                      <a:pt x="40" y="234"/>
                    </a:cubicBezTo>
                    <a:cubicBezTo>
                      <a:pt x="36" y="234"/>
                      <a:pt x="32" y="237"/>
                      <a:pt x="32" y="241"/>
                    </a:cubicBezTo>
                    <a:cubicBezTo>
                      <a:pt x="32" y="261"/>
                      <a:pt x="32" y="261"/>
                      <a:pt x="32" y="261"/>
                    </a:cubicBezTo>
                    <a:cubicBezTo>
                      <a:pt x="32" y="265"/>
                      <a:pt x="36" y="268"/>
                      <a:pt x="40" y="268"/>
                    </a:cubicBezTo>
                    <a:cubicBezTo>
                      <a:pt x="60" y="268"/>
                      <a:pt x="60" y="268"/>
                      <a:pt x="60" y="268"/>
                    </a:cubicBezTo>
                    <a:cubicBezTo>
                      <a:pt x="64" y="268"/>
                      <a:pt x="67" y="265"/>
                      <a:pt x="67" y="261"/>
                    </a:cubicBezTo>
                    <a:lnTo>
                      <a:pt x="67" y="241"/>
                    </a:lnTo>
                    <a:close/>
                    <a:moveTo>
                      <a:pt x="67" y="39"/>
                    </a:moveTo>
                    <a:cubicBezTo>
                      <a:pt x="67" y="35"/>
                      <a:pt x="64" y="32"/>
                      <a:pt x="6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2"/>
                      <a:pt x="32" y="35"/>
                      <a:pt x="32" y="3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63"/>
                      <a:pt x="36" y="66"/>
                      <a:pt x="40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4" y="66"/>
                      <a:pt x="67" y="63"/>
                      <a:pt x="67" y="59"/>
                    </a:cubicBezTo>
                    <a:lnTo>
                      <a:pt x="67" y="39"/>
                    </a:lnTo>
                    <a:close/>
                    <a:moveTo>
                      <a:pt x="67" y="90"/>
                    </a:moveTo>
                    <a:cubicBezTo>
                      <a:pt x="67" y="86"/>
                      <a:pt x="64" y="82"/>
                      <a:pt x="6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36" y="82"/>
                      <a:pt x="32" y="86"/>
                      <a:pt x="32" y="90"/>
                    </a:cubicBezTo>
                    <a:cubicBezTo>
                      <a:pt x="32" y="109"/>
                      <a:pt x="32" y="109"/>
                      <a:pt x="32" y="109"/>
                    </a:cubicBezTo>
                    <a:cubicBezTo>
                      <a:pt x="32" y="114"/>
                      <a:pt x="36" y="117"/>
                      <a:pt x="40" y="117"/>
                    </a:cubicBezTo>
                    <a:cubicBezTo>
                      <a:pt x="60" y="117"/>
                      <a:pt x="60" y="117"/>
                      <a:pt x="60" y="117"/>
                    </a:cubicBezTo>
                    <a:cubicBezTo>
                      <a:pt x="64" y="117"/>
                      <a:pt x="67" y="114"/>
                      <a:pt x="67" y="109"/>
                    </a:cubicBezTo>
                    <a:lnTo>
                      <a:pt x="67" y="90"/>
                    </a:lnTo>
                    <a:close/>
                    <a:moveTo>
                      <a:pt x="118" y="39"/>
                    </a:moveTo>
                    <a:cubicBezTo>
                      <a:pt x="118" y="35"/>
                      <a:pt x="115" y="32"/>
                      <a:pt x="111" y="32"/>
                    </a:cubicBezTo>
                    <a:cubicBezTo>
                      <a:pt x="91" y="32"/>
                      <a:pt x="91" y="32"/>
                      <a:pt x="91" y="32"/>
                    </a:cubicBezTo>
                    <a:cubicBezTo>
                      <a:pt x="87" y="32"/>
                      <a:pt x="84" y="35"/>
                      <a:pt x="84" y="3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84" y="63"/>
                      <a:pt x="87" y="66"/>
                      <a:pt x="91" y="66"/>
                    </a:cubicBezTo>
                    <a:cubicBezTo>
                      <a:pt x="111" y="66"/>
                      <a:pt x="111" y="66"/>
                      <a:pt x="111" y="66"/>
                    </a:cubicBezTo>
                    <a:cubicBezTo>
                      <a:pt x="115" y="66"/>
                      <a:pt x="118" y="63"/>
                      <a:pt x="118" y="59"/>
                    </a:cubicBezTo>
                    <a:lnTo>
                      <a:pt x="118" y="39"/>
                    </a:lnTo>
                    <a:close/>
                    <a:moveTo>
                      <a:pt x="170" y="39"/>
                    </a:moveTo>
                    <a:cubicBezTo>
                      <a:pt x="170" y="35"/>
                      <a:pt x="166" y="32"/>
                      <a:pt x="162" y="32"/>
                    </a:cubicBezTo>
                    <a:cubicBezTo>
                      <a:pt x="142" y="32"/>
                      <a:pt x="142" y="32"/>
                      <a:pt x="142" y="32"/>
                    </a:cubicBezTo>
                    <a:cubicBezTo>
                      <a:pt x="138" y="32"/>
                      <a:pt x="135" y="35"/>
                      <a:pt x="135" y="39"/>
                    </a:cubicBezTo>
                    <a:cubicBezTo>
                      <a:pt x="135" y="59"/>
                      <a:pt x="135" y="59"/>
                      <a:pt x="135" y="59"/>
                    </a:cubicBezTo>
                    <a:cubicBezTo>
                      <a:pt x="135" y="63"/>
                      <a:pt x="138" y="66"/>
                      <a:pt x="142" y="66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66" y="66"/>
                      <a:pt x="170" y="63"/>
                      <a:pt x="170" y="59"/>
                    </a:cubicBezTo>
                    <a:lnTo>
                      <a:pt x="170" y="39"/>
                    </a:lnTo>
                    <a:close/>
                    <a:moveTo>
                      <a:pt x="118" y="90"/>
                    </a:moveTo>
                    <a:cubicBezTo>
                      <a:pt x="118" y="86"/>
                      <a:pt x="115" y="82"/>
                      <a:pt x="111" y="82"/>
                    </a:cubicBezTo>
                    <a:cubicBezTo>
                      <a:pt x="91" y="82"/>
                      <a:pt x="91" y="82"/>
                      <a:pt x="91" y="82"/>
                    </a:cubicBezTo>
                    <a:cubicBezTo>
                      <a:pt x="87" y="82"/>
                      <a:pt x="84" y="86"/>
                      <a:pt x="84" y="90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4" y="114"/>
                      <a:pt x="87" y="117"/>
                      <a:pt x="91" y="117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15" y="117"/>
                      <a:pt x="118" y="114"/>
                      <a:pt x="118" y="109"/>
                    </a:cubicBezTo>
                    <a:lnTo>
                      <a:pt x="118" y="90"/>
                    </a:lnTo>
                    <a:close/>
                    <a:moveTo>
                      <a:pt x="170" y="90"/>
                    </a:moveTo>
                    <a:cubicBezTo>
                      <a:pt x="170" y="86"/>
                      <a:pt x="166" y="82"/>
                      <a:pt x="16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38" y="82"/>
                      <a:pt x="135" y="86"/>
                      <a:pt x="135" y="90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135" y="114"/>
                      <a:pt x="138" y="117"/>
                      <a:pt x="142" y="117"/>
                    </a:cubicBezTo>
                    <a:cubicBezTo>
                      <a:pt x="162" y="117"/>
                      <a:pt x="162" y="117"/>
                      <a:pt x="162" y="117"/>
                    </a:cubicBezTo>
                    <a:cubicBezTo>
                      <a:pt x="166" y="117"/>
                      <a:pt x="170" y="114"/>
                      <a:pt x="170" y="109"/>
                    </a:cubicBezTo>
                    <a:lnTo>
                      <a:pt x="170" y="90"/>
                    </a:lnTo>
                    <a:close/>
                    <a:moveTo>
                      <a:pt x="111" y="284"/>
                    </a:moveTo>
                    <a:cubicBezTo>
                      <a:pt x="91" y="284"/>
                      <a:pt x="91" y="284"/>
                      <a:pt x="91" y="284"/>
                    </a:cubicBezTo>
                    <a:cubicBezTo>
                      <a:pt x="87" y="284"/>
                      <a:pt x="84" y="288"/>
                      <a:pt x="84" y="292"/>
                    </a:cubicBezTo>
                    <a:cubicBezTo>
                      <a:pt x="84" y="311"/>
                      <a:pt x="84" y="311"/>
                      <a:pt x="84" y="311"/>
                    </a:cubicBezTo>
                    <a:cubicBezTo>
                      <a:pt x="84" y="316"/>
                      <a:pt x="87" y="319"/>
                      <a:pt x="91" y="319"/>
                    </a:cubicBezTo>
                    <a:cubicBezTo>
                      <a:pt x="111" y="319"/>
                      <a:pt x="111" y="319"/>
                      <a:pt x="111" y="319"/>
                    </a:cubicBezTo>
                    <a:cubicBezTo>
                      <a:pt x="115" y="319"/>
                      <a:pt x="118" y="316"/>
                      <a:pt x="118" y="311"/>
                    </a:cubicBezTo>
                    <a:cubicBezTo>
                      <a:pt x="118" y="292"/>
                      <a:pt x="118" y="292"/>
                      <a:pt x="118" y="292"/>
                    </a:cubicBezTo>
                    <a:cubicBezTo>
                      <a:pt x="118" y="288"/>
                      <a:pt x="115" y="284"/>
                      <a:pt x="111" y="284"/>
                    </a:cubicBezTo>
                    <a:close/>
                    <a:moveTo>
                      <a:pt x="118" y="241"/>
                    </a:moveTo>
                    <a:cubicBezTo>
                      <a:pt x="118" y="237"/>
                      <a:pt x="115" y="234"/>
                      <a:pt x="111" y="234"/>
                    </a:cubicBezTo>
                    <a:cubicBezTo>
                      <a:pt x="91" y="234"/>
                      <a:pt x="91" y="234"/>
                      <a:pt x="91" y="234"/>
                    </a:cubicBezTo>
                    <a:cubicBezTo>
                      <a:pt x="87" y="234"/>
                      <a:pt x="84" y="237"/>
                      <a:pt x="84" y="241"/>
                    </a:cubicBezTo>
                    <a:cubicBezTo>
                      <a:pt x="84" y="261"/>
                      <a:pt x="84" y="261"/>
                      <a:pt x="84" y="261"/>
                    </a:cubicBezTo>
                    <a:cubicBezTo>
                      <a:pt x="84" y="265"/>
                      <a:pt x="87" y="268"/>
                      <a:pt x="91" y="268"/>
                    </a:cubicBezTo>
                    <a:cubicBezTo>
                      <a:pt x="111" y="268"/>
                      <a:pt x="111" y="268"/>
                      <a:pt x="111" y="268"/>
                    </a:cubicBezTo>
                    <a:cubicBezTo>
                      <a:pt x="115" y="268"/>
                      <a:pt x="118" y="265"/>
                      <a:pt x="118" y="261"/>
                    </a:cubicBezTo>
                    <a:lnTo>
                      <a:pt x="118" y="241"/>
                    </a:lnTo>
                    <a:close/>
                    <a:moveTo>
                      <a:pt x="118" y="191"/>
                    </a:moveTo>
                    <a:cubicBezTo>
                      <a:pt x="118" y="187"/>
                      <a:pt x="115" y="183"/>
                      <a:pt x="111" y="183"/>
                    </a:cubicBezTo>
                    <a:cubicBezTo>
                      <a:pt x="91" y="183"/>
                      <a:pt x="91" y="183"/>
                      <a:pt x="91" y="183"/>
                    </a:cubicBezTo>
                    <a:cubicBezTo>
                      <a:pt x="87" y="183"/>
                      <a:pt x="84" y="187"/>
                      <a:pt x="84" y="191"/>
                    </a:cubicBezTo>
                    <a:cubicBezTo>
                      <a:pt x="84" y="210"/>
                      <a:pt x="84" y="210"/>
                      <a:pt x="84" y="210"/>
                    </a:cubicBezTo>
                    <a:cubicBezTo>
                      <a:pt x="84" y="215"/>
                      <a:pt x="87" y="218"/>
                      <a:pt x="91" y="218"/>
                    </a:cubicBezTo>
                    <a:cubicBezTo>
                      <a:pt x="111" y="218"/>
                      <a:pt x="111" y="218"/>
                      <a:pt x="111" y="218"/>
                    </a:cubicBezTo>
                    <a:cubicBezTo>
                      <a:pt x="115" y="218"/>
                      <a:pt x="118" y="215"/>
                      <a:pt x="118" y="210"/>
                    </a:cubicBezTo>
                    <a:lnTo>
                      <a:pt x="118" y="191"/>
                    </a:lnTo>
                    <a:close/>
                    <a:moveTo>
                      <a:pt x="118" y="140"/>
                    </a:moveTo>
                    <a:cubicBezTo>
                      <a:pt x="118" y="136"/>
                      <a:pt x="115" y="133"/>
                      <a:pt x="111" y="133"/>
                    </a:cubicBezTo>
                    <a:cubicBezTo>
                      <a:pt x="91" y="133"/>
                      <a:pt x="91" y="133"/>
                      <a:pt x="91" y="133"/>
                    </a:cubicBezTo>
                    <a:cubicBezTo>
                      <a:pt x="87" y="133"/>
                      <a:pt x="84" y="136"/>
                      <a:pt x="84" y="14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64"/>
                      <a:pt x="87" y="167"/>
                      <a:pt x="9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5" y="167"/>
                      <a:pt x="118" y="164"/>
                      <a:pt x="118" y="160"/>
                    </a:cubicBezTo>
                    <a:lnTo>
                      <a:pt x="118" y="140"/>
                    </a:lnTo>
                    <a:close/>
                  </a:path>
                </a:pathLst>
              </a:custGeom>
              <a:solidFill>
                <a:srgbClr val="433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DF16A5-8781-40D8-A5F4-38D47B83C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181" y="2774348"/>
              <a:ext cx="1903420" cy="885472"/>
              <a:chOff x="2949934" y="2136962"/>
              <a:chExt cx="4182386" cy="222987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9FE0E2-D043-472A-8951-15A0E264A7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00827" y="2220276"/>
                <a:ext cx="61654" cy="2107435"/>
              </a:xfrm>
              <a:prstGeom prst="rect">
                <a:avLst/>
              </a:prstGeom>
              <a:gradFill rotWithShape="1">
                <a:gsLst>
                  <a:gs pos="0">
                    <a:srgbClr val="535353"/>
                  </a:gs>
                  <a:gs pos="50000">
                    <a:srgbClr val="B4B4B4"/>
                  </a:gs>
                  <a:gs pos="100000">
                    <a:srgbClr val="53535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384CAF-2AE6-4C0F-94E9-D35FF164F6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9183" y="2136962"/>
                <a:ext cx="146094" cy="297569"/>
              </a:xfrm>
              <a:prstGeom prst="rect">
                <a:avLst/>
              </a:prstGeom>
              <a:gradFill rotWithShape="1">
                <a:gsLst>
                  <a:gs pos="0">
                    <a:srgbClr val="535353"/>
                  </a:gs>
                  <a:gs pos="50000">
                    <a:srgbClr val="B4B4B4"/>
                  </a:gs>
                  <a:gs pos="100000">
                    <a:srgbClr val="53535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3D9813-F9F6-4A05-95BC-D3A3F14F36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49934" y="4327712"/>
                <a:ext cx="4182386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64E27691-B58B-4E6C-8DEB-70E24C59356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49104" y="2335314"/>
                <a:ext cx="1656397" cy="2031521"/>
              </a:xfrm>
              <a:custGeom>
                <a:avLst/>
                <a:gdLst>
                  <a:gd name="T0" fmla="*/ 2147483647 w 302"/>
                  <a:gd name="T1" fmla="*/ 2147483647 h 412"/>
                  <a:gd name="T2" fmla="*/ 2147483647 w 302"/>
                  <a:gd name="T3" fmla="*/ 2147483647 h 412"/>
                  <a:gd name="T4" fmla="*/ 2147483647 w 302"/>
                  <a:gd name="T5" fmla="*/ 2147483647 h 412"/>
                  <a:gd name="T6" fmla="*/ 2147483647 w 302"/>
                  <a:gd name="T7" fmla="*/ 2147483647 h 412"/>
                  <a:gd name="T8" fmla="*/ 2147483647 w 302"/>
                  <a:gd name="T9" fmla="*/ 2147483647 h 412"/>
                  <a:gd name="T10" fmla="*/ 2147483647 w 302"/>
                  <a:gd name="T11" fmla="*/ 2147483647 h 412"/>
                  <a:gd name="T12" fmla="*/ 2147483647 w 302"/>
                  <a:gd name="T13" fmla="*/ 2147483647 h 412"/>
                  <a:gd name="T14" fmla="*/ 2147483647 w 302"/>
                  <a:gd name="T15" fmla="*/ 2147483647 h 412"/>
                  <a:gd name="T16" fmla="*/ 2147483647 w 302"/>
                  <a:gd name="T17" fmla="*/ 2147483647 h 412"/>
                  <a:gd name="T18" fmla="*/ 2147483647 w 302"/>
                  <a:gd name="T19" fmla="*/ 2147483647 h 412"/>
                  <a:gd name="T20" fmla="*/ 2147483647 w 302"/>
                  <a:gd name="T21" fmla="*/ 2147483647 h 412"/>
                  <a:gd name="T22" fmla="*/ 2147483647 w 302"/>
                  <a:gd name="T23" fmla="*/ 2147483647 h 412"/>
                  <a:gd name="T24" fmla="*/ 2147483647 w 302"/>
                  <a:gd name="T25" fmla="*/ 2147483647 h 412"/>
                  <a:gd name="T26" fmla="*/ 2147483647 w 302"/>
                  <a:gd name="T27" fmla="*/ 2147483647 h 412"/>
                  <a:gd name="T28" fmla="*/ 2147483647 w 302"/>
                  <a:gd name="T29" fmla="*/ 2147483647 h 412"/>
                  <a:gd name="T30" fmla="*/ 2147483647 w 302"/>
                  <a:gd name="T31" fmla="*/ 2147483647 h 412"/>
                  <a:gd name="T32" fmla="*/ 2147483647 w 302"/>
                  <a:gd name="T33" fmla="*/ 2147483647 h 412"/>
                  <a:gd name="T34" fmla="*/ 2147483647 w 302"/>
                  <a:gd name="T35" fmla="*/ 2147483647 h 412"/>
                  <a:gd name="T36" fmla="*/ 2147483647 w 302"/>
                  <a:gd name="T37" fmla="*/ 2147483647 h 412"/>
                  <a:gd name="T38" fmla="*/ 0 w 302"/>
                  <a:gd name="T39" fmla="*/ 2147483647 h 412"/>
                  <a:gd name="T40" fmla="*/ 2147483647 w 302"/>
                  <a:gd name="T41" fmla="*/ 2147483647 h 412"/>
                  <a:gd name="T42" fmla="*/ 2147483647 w 302"/>
                  <a:gd name="T43" fmla="*/ 2147483647 h 412"/>
                  <a:gd name="T44" fmla="*/ 2147483647 w 302"/>
                  <a:gd name="T45" fmla="*/ 2147483647 h 412"/>
                  <a:gd name="T46" fmla="*/ 2147483647 w 302"/>
                  <a:gd name="T47" fmla="*/ 2147483647 h 412"/>
                  <a:gd name="T48" fmla="*/ 2147483647 w 302"/>
                  <a:gd name="T49" fmla="*/ 2147483647 h 412"/>
                  <a:gd name="T50" fmla="*/ 2147483647 w 302"/>
                  <a:gd name="T51" fmla="*/ 2147483647 h 412"/>
                  <a:gd name="T52" fmla="*/ 2147483647 w 302"/>
                  <a:gd name="T53" fmla="*/ 2147483647 h 412"/>
                  <a:gd name="T54" fmla="*/ 2147483647 w 302"/>
                  <a:gd name="T55" fmla="*/ 2147483647 h 412"/>
                  <a:gd name="T56" fmla="*/ 2147483647 w 302"/>
                  <a:gd name="T57" fmla="*/ 2147483647 h 412"/>
                  <a:gd name="T58" fmla="*/ 2147483647 w 302"/>
                  <a:gd name="T59" fmla="*/ 2147483647 h 412"/>
                  <a:gd name="T60" fmla="*/ 2147483647 w 302"/>
                  <a:gd name="T61" fmla="*/ 2147483647 h 412"/>
                  <a:gd name="T62" fmla="*/ 2147483647 w 302"/>
                  <a:gd name="T63" fmla="*/ 2147483647 h 412"/>
                  <a:gd name="T64" fmla="*/ 2147483647 w 302"/>
                  <a:gd name="T65" fmla="*/ 2147483647 h 412"/>
                  <a:gd name="T66" fmla="*/ 2147483647 w 302"/>
                  <a:gd name="T67" fmla="*/ 2147483647 h 412"/>
                  <a:gd name="T68" fmla="*/ 2147483647 w 302"/>
                  <a:gd name="T69" fmla="*/ 2147483647 h 412"/>
                  <a:gd name="T70" fmla="*/ 2147483647 w 302"/>
                  <a:gd name="T71" fmla="*/ 2147483647 h 412"/>
                  <a:gd name="T72" fmla="*/ 2147483647 w 302"/>
                  <a:gd name="T73" fmla="*/ 2147483647 h 412"/>
                  <a:gd name="T74" fmla="*/ 2147483647 w 302"/>
                  <a:gd name="T75" fmla="*/ 2147483647 h 412"/>
                  <a:gd name="T76" fmla="*/ 2147483647 w 302"/>
                  <a:gd name="T77" fmla="*/ 2147483647 h 412"/>
                  <a:gd name="T78" fmla="*/ 2147483647 w 302"/>
                  <a:gd name="T79" fmla="*/ 2147483647 h 412"/>
                  <a:gd name="T80" fmla="*/ 2147483647 w 302"/>
                  <a:gd name="T81" fmla="*/ 2147483647 h 412"/>
                  <a:gd name="T82" fmla="*/ 2147483647 w 302"/>
                  <a:gd name="T83" fmla="*/ 2147483647 h 412"/>
                  <a:gd name="T84" fmla="*/ 2147483647 w 302"/>
                  <a:gd name="T85" fmla="*/ 2147483647 h 412"/>
                  <a:gd name="T86" fmla="*/ 2147483647 w 302"/>
                  <a:gd name="T87" fmla="*/ 2147483647 h 412"/>
                  <a:gd name="T88" fmla="*/ 2147483647 w 302"/>
                  <a:gd name="T89" fmla="*/ 2147483647 h 412"/>
                  <a:gd name="T90" fmla="*/ 2147483647 w 302"/>
                  <a:gd name="T91" fmla="*/ 2147483647 h 412"/>
                  <a:gd name="T92" fmla="*/ 2147483647 w 302"/>
                  <a:gd name="T93" fmla="*/ 2147483647 h 412"/>
                  <a:gd name="T94" fmla="*/ 2147483647 w 302"/>
                  <a:gd name="T95" fmla="*/ 2147483647 h 412"/>
                  <a:gd name="T96" fmla="*/ 2147483647 w 302"/>
                  <a:gd name="T97" fmla="*/ 2147483647 h 412"/>
                  <a:gd name="T98" fmla="*/ 2147483647 w 302"/>
                  <a:gd name="T99" fmla="*/ 2147483647 h 412"/>
                  <a:gd name="T100" fmla="*/ 2147483647 w 302"/>
                  <a:gd name="T101" fmla="*/ 2147483647 h 412"/>
                  <a:gd name="T102" fmla="*/ 2147483647 w 302"/>
                  <a:gd name="T103" fmla="*/ 2147483647 h 412"/>
                  <a:gd name="T104" fmla="*/ 2147483647 w 302"/>
                  <a:gd name="T105" fmla="*/ 2147483647 h 4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02" h="412">
                    <a:moveTo>
                      <a:pt x="221" y="241"/>
                    </a:moveTo>
                    <a:cubicBezTo>
                      <a:pt x="221" y="237"/>
                      <a:pt x="217" y="234"/>
                      <a:pt x="213" y="234"/>
                    </a:cubicBezTo>
                    <a:cubicBezTo>
                      <a:pt x="193" y="234"/>
                      <a:pt x="193" y="234"/>
                      <a:pt x="193" y="234"/>
                    </a:cubicBezTo>
                    <a:cubicBezTo>
                      <a:pt x="189" y="234"/>
                      <a:pt x="186" y="237"/>
                      <a:pt x="186" y="241"/>
                    </a:cubicBezTo>
                    <a:cubicBezTo>
                      <a:pt x="186" y="261"/>
                      <a:pt x="186" y="261"/>
                      <a:pt x="186" y="261"/>
                    </a:cubicBezTo>
                    <a:cubicBezTo>
                      <a:pt x="186" y="265"/>
                      <a:pt x="189" y="268"/>
                      <a:pt x="193" y="268"/>
                    </a:cubicBezTo>
                    <a:cubicBezTo>
                      <a:pt x="213" y="268"/>
                      <a:pt x="213" y="268"/>
                      <a:pt x="213" y="268"/>
                    </a:cubicBezTo>
                    <a:cubicBezTo>
                      <a:pt x="217" y="268"/>
                      <a:pt x="221" y="265"/>
                      <a:pt x="221" y="261"/>
                    </a:cubicBezTo>
                    <a:lnTo>
                      <a:pt x="221" y="241"/>
                    </a:lnTo>
                    <a:close/>
                    <a:moveTo>
                      <a:pt x="221" y="140"/>
                    </a:moveTo>
                    <a:cubicBezTo>
                      <a:pt x="221" y="136"/>
                      <a:pt x="217" y="133"/>
                      <a:pt x="213" y="133"/>
                    </a:cubicBezTo>
                    <a:cubicBezTo>
                      <a:pt x="193" y="133"/>
                      <a:pt x="193" y="133"/>
                      <a:pt x="193" y="133"/>
                    </a:cubicBezTo>
                    <a:cubicBezTo>
                      <a:pt x="189" y="133"/>
                      <a:pt x="186" y="136"/>
                      <a:pt x="186" y="140"/>
                    </a:cubicBezTo>
                    <a:cubicBezTo>
                      <a:pt x="186" y="160"/>
                      <a:pt x="186" y="160"/>
                      <a:pt x="186" y="160"/>
                    </a:cubicBezTo>
                    <a:cubicBezTo>
                      <a:pt x="186" y="164"/>
                      <a:pt x="189" y="167"/>
                      <a:pt x="193" y="167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7" y="167"/>
                      <a:pt x="221" y="164"/>
                      <a:pt x="221" y="160"/>
                    </a:cubicBezTo>
                    <a:lnTo>
                      <a:pt x="221" y="140"/>
                    </a:lnTo>
                    <a:close/>
                    <a:moveTo>
                      <a:pt x="213" y="284"/>
                    </a:moveTo>
                    <a:cubicBezTo>
                      <a:pt x="193" y="284"/>
                      <a:pt x="193" y="284"/>
                      <a:pt x="193" y="284"/>
                    </a:cubicBezTo>
                    <a:cubicBezTo>
                      <a:pt x="189" y="284"/>
                      <a:pt x="186" y="288"/>
                      <a:pt x="186" y="292"/>
                    </a:cubicBezTo>
                    <a:cubicBezTo>
                      <a:pt x="186" y="311"/>
                      <a:pt x="186" y="311"/>
                      <a:pt x="186" y="311"/>
                    </a:cubicBezTo>
                    <a:cubicBezTo>
                      <a:pt x="186" y="316"/>
                      <a:pt x="189" y="319"/>
                      <a:pt x="193" y="319"/>
                    </a:cubicBezTo>
                    <a:cubicBezTo>
                      <a:pt x="213" y="319"/>
                      <a:pt x="213" y="319"/>
                      <a:pt x="213" y="319"/>
                    </a:cubicBezTo>
                    <a:cubicBezTo>
                      <a:pt x="217" y="319"/>
                      <a:pt x="221" y="316"/>
                      <a:pt x="221" y="311"/>
                    </a:cubicBezTo>
                    <a:cubicBezTo>
                      <a:pt x="221" y="292"/>
                      <a:pt x="221" y="292"/>
                      <a:pt x="221" y="292"/>
                    </a:cubicBezTo>
                    <a:cubicBezTo>
                      <a:pt x="221" y="288"/>
                      <a:pt x="217" y="284"/>
                      <a:pt x="213" y="284"/>
                    </a:cubicBezTo>
                    <a:close/>
                    <a:moveTo>
                      <a:pt x="170" y="241"/>
                    </a:moveTo>
                    <a:cubicBezTo>
                      <a:pt x="170" y="237"/>
                      <a:pt x="166" y="234"/>
                      <a:pt x="162" y="234"/>
                    </a:cubicBezTo>
                    <a:cubicBezTo>
                      <a:pt x="142" y="234"/>
                      <a:pt x="142" y="234"/>
                      <a:pt x="142" y="234"/>
                    </a:cubicBezTo>
                    <a:cubicBezTo>
                      <a:pt x="138" y="234"/>
                      <a:pt x="135" y="237"/>
                      <a:pt x="135" y="241"/>
                    </a:cubicBezTo>
                    <a:cubicBezTo>
                      <a:pt x="135" y="261"/>
                      <a:pt x="135" y="261"/>
                      <a:pt x="135" y="261"/>
                    </a:cubicBezTo>
                    <a:cubicBezTo>
                      <a:pt x="135" y="265"/>
                      <a:pt x="138" y="268"/>
                      <a:pt x="142" y="268"/>
                    </a:cubicBezTo>
                    <a:cubicBezTo>
                      <a:pt x="162" y="268"/>
                      <a:pt x="162" y="268"/>
                      <a:pt x="162" y="268"/>
                    </a:cubicBezTo>
                    <a:cubicBezTo>
                      <a:pt x="166" y="268"/>
                      <a:pt x="170" y="265"/>
                      <a:pt x="170" y="261"/>
                    </a:cubicBezTo>
                    <a:lnTo>
                      <a:pt x="170" y="241"/>
                    </a:lnTo>
                    <a:close/>
                    <a:moveTo>
                      <a:pt x="170" y="191"/>
                    </a:moveTo>
                    <a:cubicBezTo>
                      <a:pt x="170" y="187"/>
                      <a:pt x="166" y="183"/>
                      <a:pt x="162" y="183"/>
                    </a:cubicBezTo>
                    <a:cubicBezTo>
                      <a:pt x="142" y="183"/>
                      <a:pt x="142" y="183"/>
                      <a:pt x="142" y="183"/>
                    </a:cubicBezTo>
                    <a:cubicBezTo>
                      <a:pt x="138" y="183"/>
                      <a:pt x="135" y="187"/>
                      <a:pt x="135" y="191"/>
                    </a:cubicBezTo>
                    <a:cubicBezTo>
                      <a:pt x="135" y="210"/>
                      <a:pt x="135" y="210"/>
                      <a:pt x="135" y="210"/>
                    </a:cubicBezTo>
                    <a:cubicBezTo>
                      <a:pt x="135" y="215"/>
                      <a:pt x="138" y="218"/>
                      <a:pt x="142" y="218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18"/>
                      <a:pt x="170" y="215"/>
                      <a:pt x="170" y="210"/>
                    </a:cubicBezTo>
                    <a:lnTo>
                      <a:pt x="170" y="191"/>
                    </a:lnTo>
                    <a:close/>
                    <a:moveTo>
                      <a:pt x="162" y="284"/>
                    </a:moveTo>
                    <a:cubicBezTo>
                      <a:pt x="142" y="284"/>
                      <a:pt x="142" y="284"/>
                      <a:pt x="142" y="284"/>
                    </a:cubicBezTo>
                    <a:cubicBezTo>
                      <a:pt x="138" y="284"/>
                      <a:pt x="135" y="288"/>
                      <a:pt x="135" y="292"/>
                    </a:cubicBezTo>
                    <a:cubicBezTo>
                      <a:pt x="135" y="311"/>
                      <a:pt x="135" y="311"/>
                      <a:pt x="135" y="311"/>
                    </a:cubicBezTo>
                    <a:cubicBezTo>
                      <a:pt x="135" y="316"/>
                      <a:pt x="138" y="319"/>
                      <a:pt x="142" y="319"/>
                    </a:cubicBezTo>
                    <a:cubicBezTo>
                      <a:pt x="162" y="319"/>
                      <a:pt x="162" y="319"/>
                      <a:pt x="162" y="319"/>
                    </a:cubicBezTo>
                    <a:cubicBezTo>
                      <a:pt x="166" y="319"/>
                      <a:pt x="170" y="316"/>
                      <a:pt x="170" y="311"/>
                    </a:cubicBezTo>
                    <a:cubicBezTo>
                      <a:pt x="170" y="292"/>
                      <a:pt x="170" y="292"/>
                      <a:pt x="170" y="292"/>
                    </a:cubicBezTo>
                    <a:cubicBezTo>
                      <a:pt x="170" y="288"/>
                      <a:pt x="166" y="284"/>
                      <a:pt x="162" y="284"/>
                    </a:cubicBezTo>
                    <a:close/>
                    <a:moveTo>
                      <a:pt x="221" y="191"/>
                    </a:moveTo>
                    <a:cubicBezTo>
                      <a:pt x="221" y="187"/>
                      <a:pt x="217" y="183"/>
                      <a:pt x="213" y="183"/>
                    </a:cubicBezTo>
                    <a:cubicBezTo>
                      <a:pt x="193" y="183"/>
                      <a:pt x="193" y="183"/>
                      <a:pt x="193" y="183"/>
                    </a:cubicBezTo>
                    <a:cubicBezTo>
                      <a:pt x="189" y="183"/>
                      <a:pt x="186" y="187"/>
                      <a:pt x="186" y="191"/>
                    </a:cubicBezTo>
                    <a:cubicBezTo>
                      <a:pt x="186" y="210"/>
                      <a:pt x="186" y="210"/>
                      <a:pt x="186" y="210"/>
                    </a:cubicBezTo>
                    <a:cubicBezTo>
                      <a:pt x="186" y="215"/>
                      <a:pt x="189" y="218"/>
                      <a:pt x="19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7" y="218"/>
                      <a:pt x="221" y="215"/>
                      <a:pt x="221" y="210"/>
                    </a:cubicBezTo>
                    <a:lnTo>
                      <a:pt x="221" y="191"/>
                    </a:lnTo>
                    <a:close/>
                    <a:moveTo>
                      <a:pt x="272" y="140"/>
                    </a:moveTo>
                    <a:cubicBezTo>
                      <a:pt x="272" y="136"/>
                      <a:pt x="268" y="133"/>
                      <a:pt x="264" y="133"/>
                    </a:cubicBezTo>
                    <a:cubicBezTo>
                      <a:pt x="244" y="133"/>
                      <a:pt x="244" y="133"/>
                      <a:pt x="244" y="133"/>
                    </a:cubicBezTo>
                    <a:cubicBezTo>
                      <a:pt x="240" y="133"/>
                      <a:pt x="237" y="136"/>
                      <a:pt x="237" y="140"/>
                    </a:cubicBezTo>
                    <a:cubicBezTo>
                      <a:pt x="237" y="160"/>
                      <a:pt x="237" y="160"/>
                      <a:pt x="237" y="160"/>
                    </a:cubicBezTo>
                    <a:cubicBezTo>
                      <a:pt x="237" y="164"/>
                      <a:pt x="240" y="167"/>
                      <a:pt x="244" y="167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8" y="167"/>
                      <a:pt x="272" y="164"/>
                      <a:pt x="272" y="160"/>
                    </a:cubicBezTo>
                    <a:lnTo>
                      <a:pt x="272" y="140"/>
                    </a:lnTo>
                    <a:close/>
                    <a:moveTo>
                      <a:pt x="294" y="154"/>
                    </a:moveTo>
                    <a:cubicBezTo>
                      <a:pt x="290" y="154"/>
                      <a:pt x="286" y="157"/>
                      <a:pt x="286" y="162"/>
                    </a:cubicBezTo>
                    <a:cubicBezTo>
                      <a:pt x="286" y="396"/>
                      <a:pt x="286" y="396"/>
                      <a:pt x="286" y="396"/>
                    </a:cubicBezTo>
                    <a:cubicBezTo>
                      <a:pt x="186" y="396"/>
                      <a:pt x="186" y="396"/>
                      <a:pt x="186" y="396"/>
                    </a:cubicBezTo>
                    <a:cubicBezTo>
                      <a:pt x="186" y="343"/>
                      <a:pt x="186" y="343"/>
                      <a:pt x="186" y="343"/>
                    </a:cubicBezTo>
                    <a:cubicBezTo>
                      <a:pt x="186" y="339"/>
                      <a:pt x="182" y="335"/>
                      <a:pt x="178" y="335"/>
                    </a:cubicBezTo>
                    <a:cubicBezTo>
                      <a:pt x="128" y="335"/>
                      <a:pt x="128" y="335"/>
                      <a:pt x="128" y="335"/>
                    </a:cubicBezTo>
                    <a:cubicBezTo>
                      <a:pt x="123" y="335"/>
                      <a:pt x="120" y="339"/>
                      <a:pt x="120" y="343"/>
                    </a:cubicBezTo>
                    <a:cubicBezTo>
                      <a:pt x="120" y="396"/>
                      <a:pt x="120" y="396"/>
                      <a:pt x="120" y="396"/>
                    </a:cubicBezTo>
                    <a:cubicBezTo>
                      <a:pt x="16" y="396"/>
                      <a:pt x="16" y="396"/>
                      <a:pt x="16" y="3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86" y="16"/>
                      <a:pt x="186" y="16"/>
                      <a:pt x="186" y="16"/>
                    </a:cubicBezTo>
                    <a:cubicBezTo>
                      <a:pt x="186" y="109"/>
                      <a:pt x="186" y="109"/>
                      <a:pt x="186" y="109"/>
                    </a:cubicBezTo>
                    <a:cubicBezTo>
                      <a:pt x="186" y="111"/>
                      <a:pt x="187" y="113"/>
                      <a:pt x="188" y="115"/>
                    </a:cubicBezTo>
                    <a:cubicBezTo>
                      <a:pt x="190" y="116"/>
                      <a:pt x="192" y="117"/>
                      <a:pt x="194" y="117"/>
                    </a:cubicBezTo>
                    <a:cubicBezTo>
                      <a:pt x="286" y="117"/>
                      <a:pt x="286" y="117"/>
                      <a:pt x="286" y="117"/>
                    </a:cubicBezTo>
                    <a:cubicBezTo>
                      <a:pt x="286" y="130"/>
                      <a:pt x="286" y="130"/>
                      <a:pt x="286" y="130"/>
                    </a:cubicBezTo>
                    <a:cubicBezTo>
                      <a:pt x="286" y="134"/>
                      <a:pt x="290" y="138"/>
                      <a:pt x="294" y="138"/>
                    </a:cubicBezTo>
                    <a:cubicBezTo>
                      <a:pt x="298" y="138"/>
                      <a:pt x="302" y="134"/>
                      <a:pt x="302" y="130"/>
                    </a:cubicBezTo>
                    <a:cubicBezTo>
                      <a:pt x="302" y="130"/>
                      <a:pt x="302" y="130"/>
                      <a:pt x="302" y="130"/>
                    </a:cubicBezTo>
                    <a:cubicBezTo>
                      <a:pt x="302" y="117"/>
                      <a:pt x="302" y="117"/>
                      <a:pt x="302" y="117"/>
                    </a:cubicBezTo>
                    <a:cubicBezTo>
                      <a:pt x="302" y="108"/>
                      <a:pt x="295" y="101"/>
                      <a:pt x="286" y="101"/>
                    </a:cubicBezTo>
                    <a:cubicBezTo>
                      <a:pt x="202" y="101"/>
                      <a:pt x="202" y="101"/>
                      <a:pt x="202" y="101"/>
                    </a:cubicBezTo>
                    <a:cubicBezTo>
                      <a:pt x="202" y="16"/>
                      <a:pt x="202" y="16"/>
                      <a:pt x="202" y="16"/>
                    </a:cubicBezTo>
                    <a:cubicBezTo>
                      <a:pt x="202" y="7"/>
                      <a:pt x="195" y="0"/>
                      <a:pt x="18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0" y="404"/>
                      <a:pt x="8" y="412"/>
                      <a:pt x="16" y="412"/>
                    </a:cubicBezTo>
                    <a:cubicBezTo>
                      <a:pt x="286" y="412"/>
                      <a:pt x="286" y="412"/>
                      <a:pt x="286" y="412"/>
                    </a:cubicBezTo>
                    <a:cubicBezTo>
                      <a:pt x="295" y="412"/>
                      <a:pt x="302" y="404"/>
                      <a:pt x="302" y="396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2" y="157"/>
                      <a:pt x="298" y="154"/>
                      <a:pt x="294" y="154"/>
                    </a:cubicBezTo>
                    <a:close/>
                    <a:moveTo>
                      <a:pt x="170" y="140"/>
                    </a:moveTo>
                    <a:cubicBezTo>
                      <a:pt x="170" y="136"/>
                      <a:pt x="166" y="133"/>
                      <a:pt x="162" y="133"/>
                    </a:cubicBezTo>
                    <a:cubicBezTo>
                      <a:pt x="142" y="133"/>
                      <a:pt x="142" y="133"/>
                      <a:pt x="142" y="133"/>
                    </a:cubicBezTo>
                    <a:cubicBezTo>
                      <a:pt x="138" y="133"/>
                      <a:pt x="135" y="136"/>
                      <a:pt x="135" y="140"/>
                    </a:cubicBezTo>
                    <a:cubicBezTo>
                      <a:pt x="135" y="160"/>
                      <a:pt x="135" y="160"/>
                      <a:pt x="135" y="160"/>
                    </a:cubicBezTo>
                    <a:cubicBezTo>
                      <a:pt x="135" y="164"/>
                      <a:pt x="138" y="167"/>
                      <a:pt x="142" y="167"/>
                    </a:cubicBezTo>
                    <a:cubicBezTo>
                      <a:pt x="162" y="167"/>
                      <a:pt x="162" y="167"/>
                      <a:pt x="162" y="167"/>
                    </a:cubicBezTo>
                    <a:cubicBezTo>
                      <a:pt x="166" y="167"/>
                      <a:pt x="170" y="164"/>
                      <a:pt x="170" y="160"/>
                    </a:cubicBezTo>
                    <a:lnTo>
                      <a:pt x="170" y="140"/>
                    </a:lnTo>
                    <a:close/>
                    <a:moveTo>
                      <a:pt x="272" y="241"/>
                    </a:moveTo>
                    <a:cubicBezTo>
                      <a:pt x="272" y="237"/>
                      <a:pt x="268" y="234"/>
                      <a:pt x="26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0" y="234"/>
                      <a:pt x="237" y="237"/>
                      <a:pt x="237" y="241"/>
                    </a:cubicBezTo>
                    <a:cubicBezTo>
                      <a:pt x="237" y="261"/>
                      <a:pt x="237" y="261"/>
                      <a:pt x="237" y="261"/>
                    </a:cubicBezTo>
                    <a:cubicBezTo>
                      <a:pt x="237" y="265"/>
                      <a:pt x="240" y="268"/>
                      <a:pt x="244" y="268"/>
                    </a:cubicBezTo>
                    <a:cubicBezTo>
                      <a:pt x="264" y="268"/>
                      <a:pt x="264" y="268"/>
                      <a:pt x="264" y="268"/>
                    </a:cubicBezTo>
                    <a:cubicBezTo>
                      <a:pt x="268" y="268"/>
                      <a:pt x="272" y="265"/>
                      <a:pt x="272" y="261"/>
                    </a:cubicBezTo>
                    <a:lnTo>
                      <a:pt x="272" y="241"/>
                    </a:lnTo>
                    <a:close/>
                    <a:moveTo>
                      <a:pt x="272" y="191"/>
                    </a:moveTo>
                    <a:cubicBezTo>
                      <a:pt x="272" y="187"/>
                      <a:pt x="268" y="183"/>
                      <a:pt x="264" y="183"/>
                    </a:cubicBezTo>
                    <a:cubicBezTo>
                      <a:pt x="244" y="183"/>
                      <a:pt x="244" y="183"/>
                      <a:pt x="244" y="183"/>
                    </a:cubicBezTo>
                    <a:cubicBezTo>
                      <a:pt x="240" y="183"/>
                      <a:pt x="237" y="187"/>
                      <a:pt x="237" y="191"/>
                    </a:cubicBezTo>
                    <a:cubicBezTo>
                      <a:pt x="237" y="210"/>
                      <a:pt x="237" y="210"/>
                      <a:pt x="237" y="210"/>
                    </a:cubicBezTo>
                    <a:cubicBezTo>
                      <a:pt x="237" y="215"/>
                      <a:pt x="240" y="218"/>
                      <a:pt x="244" y="218"/>
                    </a:cubicBezTo>
                    <a:cubicBezTo>
                      <a:pt x="264" y="218"/>
                      <a:pt x="264" y="218"/>
                      <a:pt x="264" y="218"/>
                    </a:cubicBezTo>
                    <a:cubicBezTo>
                      <a:pt x="268" y="218"/>
                      <a:pt x="272" y="215"/>
                      <a:pt x="272" y="210"/>
                    </a:cubicBezTo>
                    <a:lnTo>
                      <a:pt x="272" y="191"/>
                    </a:lnTo>
                    <a:close/>
                    <a:moveTo>
                      <a:pt x="264" y="284"/>
                    </a:moveTo>
                    <a:cubicBezTo>
                      <a:pt x="244" y="284"/>
                      <a:pt x="244" y="284"/>
                      <a:pt x="244" y="284"/>
                    </a:cubicBezTo>
                    <a:cubicBezTo>
                      <a:pt x="240" y="284"/>
                      <a:pt x="237" y="288"/>
                      <a:pt x="237" y="292"/>
                    </a:cubicBezTo>
                    <a:cubicBezTo>
                      <a:pt x="237" y="311"/>
                      <a:pt x="237" y="311"/>
                      <a:pt x="237" y="311"/>
                    </a:cubicBezTo>
                    <a:cubicBezTo>
                      <a:pt x="237" y="316"/>
                      <a:pt x="240" y="319"/>
                      <a:pt x="244" y="319"/>
                    </a:cubicBezTo>
                    <a:cubicBezTo>
                      <a:pt x="264" y="319"/>
                      <a:pt x="264" y="319"/>
                      <a:pt x="264" y="319"/>
                    </a:cubicBezTo>
                    <a:cubicBezTo>
                      <a:pt x="268" y="319"/>
                      <a:pt x="272" y="316"/>
                      <a:pt x="272" y="311"/>
                    </a:cubicBezTo>
                    <a:cubicBezTo>
                      <a:pt x="272" y="292"/>
                      <a:pt x="272" y="292"/>
                      <a:pt x="272" y="292"/>
                    </a:cubicBezTo>
                    <a:cubicBezTo>
                      <a:pt x="272" y="288"/>
                      <a:pt x="268" y="284"/>
                      <a:pt x="264" y="284"/>
                    </a:cubicBezTo>
                    <a:close/>
                    <a:moveTo>
                      <a:pt x="67" y="140"/>
                    </a:moveTo>
                    <a:cubicBezTo>
                      <a:pt x="67" y="136"/>
                      <a:pt x="64" y="133"/>
                      <a:pt x="6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36" y="133"/>
                      <a:pt x="32" y="136"/>
                      <a:pt x="32" y="140"/>
                    </a:cubicBezTo>
                    <a:cubicBezTo>
                      <a:pt x="32" y="160"/>
                      <a:pt x="32" y="160"/>
                      <a:pt x="32" y="160"/>
                    </a:cubicBezTo>
                    <a:cubicBezTo>
                      <a:pt x="32" y="164"/>
                      <a:pt x="36" y="167"/>
                      <a:pt x="40" y="167"/>
                    </a:cubicBezTo>
                    <a:cubicBezTo>
                      <a:pt x="60" y="167"/>
                      <a:pt x="60" y="167"/>
                      <a:pt x="60" y="167"/>
                    </a:cubicBezTo>
                    <a:cubicBezTo>
                      <a:pt x="64" y="167"/>
                      <a:pt x="67" y="164"/>
                      <a:pt x="67" y="160"/>
                    </a:cubicBezTo>
                    <a:lnTo>
                      <a:pt x="67" y="140"/>
                    </a:lnTo>
                    <a:close/>
                    <a:moveTo>
                      <a:pt x="60" y="284"/>
                    </a:moveTo>
                    <a:cubicBezTo>
                      <a:pt x="40" y="284"/>
                      <a:pt x="40" y="284"/>
                      <a:pt x="40" y="284"/>
                    </a:cubicBezTo>
                    <a:cubicBezTo>
                      <a:pt x="36" y="284"/>
                      <a:pt x="32" y="288"/>
                      <a:pt x="32" y="292"/>
                    </a:cubicBezTo>
                    <a:cubicBezTo>
                      <a:pt x="32" y="311"/>
                      <a:pt x="32" y="311"/>
                      <a:pt x="32" y="311"/>
                    </a:cubicBezTo>
                    <a:cubicBezTo>
                      <a:pt x="32" y="316"/>
                      <a:pt x="36" y="319"/>
                      <a:pt x="40" y="319"/>
                    </a:cubicBezTo>
                    <a:cubicBezTo>
                      <a:pt x="60" y="319"/>
                      <a:pt x="60" y="319"/>
                      <a:pt x="60" y="319"/>
                    </a:cubicBezTo>
                    <a:cubicBezTo>
                      <a:pt x="64" y="319"/>
                      <a:pt x="67" y="316"/>
                      <a:pt x="67" y="311"/>
                    </a:cubicBezTo>
                    <a:cubicBezTo>
                      <a:pt x="67" y="292"/>
                      <a:pt x="67" y="292"/>
                      <a:pt x="67" y="292"/>
                    </a:cubicBezTo>
                    <a:cubicBezTo>
                      <a:pt x="67" y="288"/>
                      <a:pt x="64" y="284"/>
                      <a:pt x="60" y="284"/>
                    </a:cubicBezTo>
                    <a:close/>
                    <a:moveTo>
                      <a:pt x="67" y="191"/>
                    </a:moveTo>
                    <a:cubicBezTo>
                      <a:pt x="67" y="187"/>
                      <a:pt x="64" y="183"/>
                      <a:pt x="60" y="183"/>
                    </a:cubicBezTo>
                    <a:cubicBezTo>
                      <a:pt x="40" y="183"/>
                      <a:pt x="40" y="183"/>
                      <a:pt x="40" y="183"/>
                    </a:cubicBezTo>
                    <a:cubicBezTo>
                      <a:pt x="36" y="183"/>
                      <a:pt x="32" y="187"/>
                      <a:pt x="32" y="191"/>
                    </a:cubicBezTo>
                    <a:cubicBezTo>
                      <a:pt x="32" y="210"/>
                      <a:pt x="32" y="210"/>
                      <a:pt x="32" y="210"/>
                    </a:cubicBezTo>
                    <a:cubicBezTo>
                      <a:pt x="32" y="215"/>
                      <a:pt x="36" y="218"/>
                      <a:pt x="40" y="218"/>
                    </a:cubicBezTo>
                    <a:cubicBezTo>
                      <a:pt x="60" y="218"/>
                      <a:pt x="60" y="218"/>
                      <a:pt x="60" y="218"/>
                    </a:cubicBezTo>
                    <a:cubicBezTo>
                      <a:pt x="64" y="218"/>
                      <a:pt x="67" y="215"/>
                      <a:pt x="67" y="210"/>
                    </a:cubicBezTo>
                    <a:lnTo>
                      <a:pt x="67" y="191"/>
                    </a:lnTo>
                    <a:close/>
                    <a:moveTo>
                      <a:pt x="67" y="241"/>
                    </a:moveTo>
                    <a:cubicBezTo>
                      <a:pt x="67" y="237"/>
                      <a:pt x="64" y="234"/>
                      <a:pt x="60" y="234"/>
                    </a:cubicBezTo>
                    <a:cubicBezTo>
                      <a:pt x="40" y="234"/>
                      <a:pt x="40" y="234"/>
                      <a:pt x="40" y="234"/>
                    </a:cubicBezTo>
                    <a:cubicBezTo>
                      <a:pt x="36" y="234"/>
                      <a:pt x="32" y="237"/>
                      <a:pt x="32" y="241"/>
                    </a:cubicBezTo>
                    <a:cubicBezTo>
                      <a:pt x="32" y="261"/>
                      <a:pt x="32" y="261"/>
                      <a:pt x="32" y="261"/>
                    </a:cubicBezTo>
                    <a:cubicBezTo>
                      <a:pt x="32" y="265"/>
                      <a:pt x="36" y="268"/>
                      <a:pt x="40" y="268"/>
                    </a:cubicBezTo>
                    <a:cubicBezTo>
                      <a:pt x="60" y="268"/>
                      <a:pt x="60" y="268"/>
                      <a:pt x="60" y="268"/>
                    </a:cubicBezTo>
                    <a:cubicBezTo>
                      <a:pt x="64" y="268"/>
                      <a:pt x="67" y="265"/>
                      <a:pt x="67" y="261"/>
                    </a:cubicBezTo>
                    <a:lnTo>
                      <a:pt x="67" y="241"/>
                    </a:lnTo>
                    <a:close/>
                    <a:moveTo>
                      <a:pt x="67" y="39"/>
                    </a:moveTo>
                    <a:cubicBezTo>
                      <a:pt x="67" y="35"/>
                      <a:pt x="64" y="32"/>
                      <a:pt x="6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2"/>
                      <a:pt x="32" y="35"/>
                      <a:pt x="32" y="3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63"/>
                      <a:pt x="36" y="66"/>
                      <a:pt x="40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4" y="66"/>
                      <a:pt x="67" y="63"/>
                      <a:pt x="67" y="59"/>
                    </a:cubicBezTo>
                    <a:lnTo>
                      <a:pt x="67" y="39"/>
                    </a:lnTo>
                    <a:close/>
                    <a:moveTo>
                      <a:pt x="67" y="90"/>
                    </a:moveTo>
                    <a:cubicBezTo>
                      <a:pt x="67" y="86"/>
                      <a:pt x="64" y="82"/>
                      <a:pt x="6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36" y="82"/>
                      <a:pt x="32" y="86"/>
                      <a:pt x="32" y="90"/>
                    </a:cubicBezTo>
                    <a:cubicBezTo>
                      <a:pt x="32" y="109"/>
                      <a:pt x="32" y="109"/>
                      <a:pt x="32" y="109"/>
                    </a:cubicBezTo>
                    <a:cubicBezTo>
                      <a:pt x="32" y="114"/>
                      <a:pt x="36" y="117"/>
                      <a:pt x="40" y="117"/>
                    </a:cubicBezTo>
                    <a:cubicBezTo>
                      <a:pt x="60" y="117"/>
                      <a:pt x="60" y="117"/>
                      <a:pt x="60" y="117"/>
                    </a:cubicBezTo>
                    <a:cubicBezTo>
                      <a:pt x="64" y="117"/>
                      <a:pt x="67" y="114"/>
                      <a:pt x="67" y="109"/>
                    </a:cubicBezTo>
                    <a:lnTo>
                      <a:pt x="67" y="90"/>
                    </a:lnTo>
                    <a:close/>
                    <a:moveTo>
                      <a:pt x="118" y="39"/>
                    </a:moveTo>
                    <a:cubicBezTo>
                      <a:pt x="118" y="35"/>
                      <a:pt x="115" y="32"/>
                      <a:pt x="111" y="32"/>
                    </a:cubicBezTo>
                    <a:cubicBezTo>
                      <a:pt x="91" y="32"/>
                      <a:pt x="91" y="32"/>
                      <a:pt x="91" y="32"/>
                    </a:cubicBezTo>
                    <a:cubicBezTo>
                      <a:pt x="87" y="32"/>
                      <a:pt x="84" y="35"/>
                      <a:pt x="84" y="3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84" y="63"/>
                      <a:pt x="87" y="66"/>
                      <a:pt x="91" y="66"/>
                    </a:cubicBezTo>
                    <a:cubicBezTo>
                      <a:pt x="111" y="66"/>
                      <a:pt x="111" y="66"/>
                      <a:pt x="111" y="66"/>
                    </a:cubicBezTo>
                    <a:cubicBezTo>
                      <a:pt x="115" y="66"/>
                      <a:pt x="118" y="63"/>
                      <a:pt x="118" y="59"/>
                    </a:cubicBezTo>
                    <a:lnTo>
                      <a:pt x="118" y="39"/>
                    </a:lnTo>
                    <a:close/>
                    <a:moveTo>
                      <a:pt x="170" y="39"/>
                    </a:moveTo>
                    <a:cubicBezTo>
                      <a:pt x="170" y="35"/>
                      <a:pt x="166" y="32"/>
                      <a:pt x="162" y="32"/>
                    </a:cubicBezTo>
                    <a:cubicBezTo>
                      <a:pt x="142" y="32"/>
                      <a:pt x="142" y="32"/>
                      <a:pt x="142" y="32"/>
                    </a:cubicBezTo>
                    <a:cubicBezTo>
                      <a:pt x="138" y="32"/>
                      <a:pt x="135" y="35"/>
                      <a:pt x="135" y="39"/>
                    </a:cubicBezTo>
                    <a:cubicBezTo>
                      <a:pt x="135" y="59"/>
                      <a:pt x="135" y="59"/>
                      <a:pt x="135" y="59"/>
                    </a:cubicBezTo>
                    <a:cubicBezTo>
                      <a:pt x="135" y="63"/>
                      <a:pt x="138" y="66"/>
                      <a:pt x="142" y="66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66" y="66"/>
                      <a:pt x="170" y="63"/>
                      <a:pt x="170" y="59"/>
                    </a:cubicBezTo>
                    <a:lnTo>
                      <a:pt x="170" y="39"/>
                    </a:lnTo>
                    <a:close/>
                    <a:moveTo>
                      <a:pt x="118" y="90"/>
                    </a:moveTo>
                    <a:cubicBezTo>
                      <a:pt x="118" y="86"/>
                      <a:pt x="115" y="82"/>
                      <a:pt x="111" y="82"/>
                    </a:cubicBezTo>
                    <a:cubicBezTo>
                      <a:pt x="91" y="82"/>
                      <a:pt x="91" y="82"/>
                      <a:pt x="91" y="82"/>
                    </a:cubicBezTo>
                    <a:cubicBezTo>
                      <a:pt x="87" y="82"/>
                      <a:pt x="84" y="86"/>
                      <a:pt x="84" y="90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4" y="114"/>
                      <a:pt x="87" y="117"/>
                      <a:pt x="91" y="117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15" y="117"/>
                      <a:pt x="118" y="114"/>
                      <a:pt x="118" y="109"/>
                    </a:cubicBezTo>
                    <a:lnTo>
                      <a:pt x="118" y="90"/>
                    </a:lnTo>
                    <a:close/>
                    <a:moveTo>
                      <a:pt x="170" y="90"/>
                    </a:moveTo>
                    <a:cubicBezTo>
                      <a:pt x="170" y="86"/>
                      <a:pt x="166" y="82"/>
                      <a:pt x="16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38" y="82"/>
                      <a:pt x="135" y="86"/>
                      <a:pt x="135" y="90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135" y="114"/>
                      <a:pt x="138" y="117"/>
                      <a:pt x="142" y="117"/>
                    </a:cubicBezTo>
                    <a:cubicBezTo>
                      <a:pt x="162" y="117"/>
                      <a:pt x="162" y="117"/>
                      <a:pt x="162" y="117"/>
                    </a:cubicBezTo>
                    <a:cubicBezTo>
                      <a:pt x="166" y="117"/>
                      <a:pt x="170" y="114"/>
                      <a:pt x="170" y="109"/>
                    </a:cubicBezTo>
                    <a:lnTo>
                      <a:pt x="170" y="90"/>
                    </a:lnTo>
                    <a:close/>
                    <a:moveTo>
                      <a:pt x="111" y="284"/>
                    </a:moveTo>
                    <a:cubicBezTo>
                      <a:pt x="91" y="284"/>
                      <a:pt x="91" y="284"/>
                      <a:pt x="91" y="284"/>
                    </a:cubicBezTo>
                    <a:cubicBezTo>
                      <a:pt x="87" y="284"/>
                      <a:pt x="84" y="288"/>
                      <a:pt x="84" y="292"/>
                    </a:cubicBezTo>
                    <a:cubicBezTo>
                      <a:pt x="84" y="311"/>
                      <a:pt x="84" y="311"/>
                      <a:pt x="84" y="311"/>
                    </a:cubicBezTo>
                    <a:cubicBezTo>
                      <a:pt x="84" y="316"/>
                      <a:pt x="87" y="319"/>
                      <a:pt x="91" y="319"/>
                    </a:cubicBezTo>
                    <a:cubicBezTo>
                      <a:pt x="111" y="319"/>
                      <a:pt x="111" y="319"/>
                      <a:pt x="111" y="319"/>
                    </a:cubicBezTo>
                    <a:cubicBezTo>
                      <a:pt x="115" y="319"/>
                      <a:pt x="118" y="316"/>
                      <a:pt x="118" y="311"/>
                    </a:cubicBezTo>
                    <a:cubicBezTo>
                      <a:pt x="118" y="292"/>
                      <a:pt x="118" y="292"/>
                      <a:pt x="118" y="292"/>
                    </a:cubicBezTo>
                    <a:cubicBezTo>
                      <a:pt x="118" y="288"/>
                      <a:pt x="115" y="284"/>
                      <a:pt x="111" y="284"/>
                    </a:cubicBezTo>
                    <a:close/>
                    <a:moveTo>
                      <a:pt x="118" y="241"/>
                    </a:moveTo>
                    <a:cubicBezTo>
                      <a:pt x="118" y="237"/>
                      <a:pt x="115" y="234"/>
                      <a:pt x="111" y="234"/>
                    </a:cubicBezTo>
                    <a:cubicBezTo>
                      <a:pt x="91" y="234"/>
                      <a:pt x="91" y="234"/>
                      <a:pt x="91" y="234"/>
                    </a:cubicBezTo>
                    <a:cubicBezTo>
                      <a:pt x="87" y="234"/>
                      <a:pt x="84" y="237"/>
                      <a:pt x="84" y="241"/>
                    </a:cubicBezTo>
                    <a:cubicBezTo>
                      <a:pt x="84" y="261"/>
                      <a:pt x="84" y="261"/>
                      <a:pt x="84" y="261"/>
                    </a:cubicBezTo>
                    <a:cubicBezTo>
                      <a:pt x="84" y="265"/>
                      <a:pt x="87" y="268"/>
                      <a:pt x="91" y="268"/>
                    </a:cubicBezTo>
                    <a:cubicBezTo>
                      <a:pt x="111" y="268"/>
                      <a:pt x="111" y="268"/>
                      <a:pt x="111" y="268"/>
                    </a:cubicBezTo>
                    <a:cubicBezTo>
                      <a:pt x="115" y="268"/>
                      <a:pt x="118" y="265"/>
                      <a:pt x="118" y="261"/>
                    </a:cubicBezTo>
                    <a:lnTo>
                      <a:pt x="118" y="241"/>
                    </a:lnTo>
                    <a:close/>
                    <a:moveTo>
                      <a:pt x="118" y="191"/>
                    </a:moveTo>
                    <a:cubicBezTo>
                      <a:pt x="118" y="187"/>
                      <a:pt x="115" y="183"/>
                      <a:pt x="111" y="183"/>
                    </a:cubicBezTo>
                    <a:cubicBezTo>
                      <a:pt x="91" y="183"/>
                      <a:pt x="91" y="183"/>
                      <a:pt x="91" y="183"/>
                    </a:cubicBezTo>
                    <a:cubicBezTo>
                      <a:pt x="87" y="183"/>
                      <a:pt x="84" y="187"/>
                      <a:pt x="84" y="191"/>
                    </a:cubicBezTo>
                    <a:cubicBezTo>
                      <a:pt x="84" y="210"/>
                      <a:pt x="84" y="210"/>
                      <a:pt x="84" y="210"/>
                    </a:cubicBezTo>
                    <a:cubicBezTo>
                      <a:pt x="84" y="215"/>
                      <a:pt x="87" y="218"/>
                      <a:pt x="91" y="218"/>
                    </a:cubicBezTo>
                    <a:cubicBezTo>
                      <a:pt x="111" y="218"/>
                      <a:pt x="111" y="218"/>
                      <a:pt x="111" y="218"/>
                    </a:cubicBezTo>
                    <a:cubicBezTo>
                      <a:pt x="115" y="218"/>
                      <a:pt x="118" y="215"/>
                      <a:pt x="118" y="210"/>
                    </a:cubicBezTo>
                    <a:lnTo>
                      <a:pt x="118" y="191"/>
                    </a:lnTo>
                    <a:close/>
                    <a:moveTo>
                      <a:pt x="118" y="140"/>
                    </a:moveTo>
                    <a:cubicBezTo>
                      <a:pt x="118" y="136"/>
                      <a:pt x="115" y="133"/>
                      <a:pt x="111" y="133"/>
                    </a:cubicBezTo>
                    <a:cubicBezTo>
                      <a:pt x="91" y="133"/>
                      <a:pt x="91" y="133"/>
                      <a:pt x="91" y="133"/>
                    </a:cubicBezTo>
                    <a:cubicBezTo>
                      <a:pt x="87" y="133"/>
                      <a:pt x="84" y="136"/>
                      <a:pt x="84" y="14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64"/>
                      <a:pt x="87" y="167"/>
                      <a:pt x="9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5" y="167"/>
                      <a:pt x="118" y="164"/>
                      <a:pt x="118" y="160"/>
                    </a:cubicBezTo>
                    <a:lnTo>
                      <a:pt x="118" y="140"/>
                    </a:lnTo>
                    <a:close/>
                  </a:path>
                </a:pathLst>
              </a:custGeom>
              <a:solidFill>
                <a:srgbClr val="433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C52C706-7088-4A93-B32C-9791112F70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484602" y="2136963"/>
                <a:ext cx="214450" cy="2190749"/>
                <a:chOff x="1877727" y="2361521"/>
                <a:chExt cx="214450" cy="243416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132060A-5A22-4D46-8D7A-58EF7CF358F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877727" y="2454093"/>
                  <a:ext cx="61654" cy="2341594"/>
                </a:xfrm>
                <a:prstGeom prst="rect">
                  <a:avLst/>
                </a:prstGeom>
                <a:gradFill rotWithShape="1">
                  <a:gsLst>
                    <a:gs pos="0">
                      <a:srgbClr val="535353"/>
                    </a:gs>
                    <a:gs pos="50000">
                      <a:srgbClr val="B4B4B4"/>
                    </a:gs>
                    <a:gs pos="100000">
                      <a:srgbClr val="53535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DFF3054-3C8E-4DC8-A293-1E0AA43D51F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946083" y="2361521"/>
                  <a:ext cx="146094" cy="330632"/>
                </a:xfrm>
                <a:prstGeom prst="rect">
                  <a:avLst/>
                </a:prstGeom>
                <a:gradFill rotWithShape="1">
                  <a:gsLst>
                    <a:gs pos="0">
                      <a:srgbClr val="535353"/>
                    </a:gs>
                    <a:gs pos="50000">
                      <a:srgbClr val="B4B4B4"/>
                    </a:gs>
                    <a:gs pos="100000">
                      <a:srgbClr val="53535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 dirty="0"/>
                </a:p>
              </p:txBody>
            </p:sp>
          </p:grpSp>
        </p:grpSp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4921897F-4596-420C-AFF8-A71AD0A46B90}"/>
                </a:ext>
              </a:extLst>
            </p:cNvPr>
            <p:cNvSpPr txBox="1"/>
            <p:nvPr/>
          </p:nvSpPr>
          <p:spPr>
            <a:xfrm>
              <a:off x="6480289" y="2728854"/>
              <a:ext cx="1940041" cy="1051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sv-SE" sz="1800" dirty="0"/>
                <a:t>- </a:t>
              </a:r>
              <a:r>
                <a:rPr lang="sv-SE" sz="1200" dirty="0"/>
                <a:t>UE height: 1.5-22.5m</a:t>
              </a:r>
            </a:p>
            <a:p>
              <a:r>
                <a:rPr lang="sv-SE" sz="1200" dirty="0"/>
                <a:t>- eNodeB height: 25m </a:t>
              </a:r>
            </a:p>
            <a:p>
              <a:r>
                <a:rPr lang="sv-SE" sz="1200" dirty="0"/>
                <a:t>- ISD 500m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B1C422-CEB4-466B-9625-B1BDCEFAA4EB}"/>
                </a:ext>
              </a:extLst>
            </p:cNvPr>
            <p:cNvCxnSpPr/>
            <p:nvPr/>
          </p:nvCxnSpPr>
          <p:spPr bwMode="auto">
            <a:xfrm>
              <a:off x="4562520" y="2451100"/>
              <a:ext cx="0" cy="12173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CA936B-B420-4F81-B0CE-341A85A6D3CE}"/>
                </a:ext>
              </a:extLst>
            </p:cNvPr>
            <p:cNvSpPr/>
            <p:nvPr/>
          </p:nvSpPr>
          <p:spPr>
            <a:xfrm>
              <a:off x="5796162" y="2341381"/>
              <a:ext cx="18760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sv-SE" b="1" dirty="0"/>
                <a:t>3GPP 3D UMa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35100E-13ED-42C7-8A83-DE0D5432346C}"/>
                </a:ext>
              </a:extLst>
            </p:cNvPr>
            <p:cNvSpPr/>
            <p:nvPr/>
          </p:nvSpPr>
          <p:spPr>
            <a:xfrm>
              <a:off x="1601377" y="2340195"/>
              <a:ext cx="18038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sv-SE" b="1" dirty="0"/>
                <a:t>3GPP 3D UMi</a:t>
              </a:r>
              <a:endParaRPr lang="en-US" dirty="0"/>
            </a:p>
          </p:txBody>
        </p:sp>
        <p:sp>
          <p:nvSpPr>
            <p:cNvPr id="12" name="TextBox 32">
              <a:extLst>
                <a:ext uri="{FF2B5EF4-FFF2-40B4-BE49-F238E27FC236}">
                  <a16:creationId xmlns:a16="http://schemas.microsoft.com/office/drawing/2014/main" id="{BFF5DF03-4CBD-424F-9556-73CB4B653067}"/>
                </a:ext>
              </a:extLst>
            </p:cNvPr>
            <p:cNvSpPr txBox="1"/>
            <p:nvPr/>
          </p:nvSpPr>
          <p:spPr>
            <a:xfrm>
              <a:off x="1914525" y="2745132"/>
              <a:ext cx="2202635" cy="1138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sv-SE" sz="1400" dirty="0"/>
                <a:t>-</a:t>
              </a:r>
              <a:r>
                <a:rPr lang="sv-SE" sz="1800" dirty="0"/>
                <a:t> </a:t>
              </a:r>
              <a:r>
                <a:rPr lang="sv-SE" sz="1400" dirty="0"/>
                <a:t>UE height: 1.5-22.5m</a:t>
              </a:r>
            </a:p>
            <a:p>
              <a:r>
                <a:rPr lang="sv-SE" sz="1400" dirty="0"/>
                <a:t>- eNodeB height: 10m </a:t>
              </a:r>
            </a:p>
            <a:p>
              <a:r>
                <a:rPr lang="sv-SE" sz="1400" dirty="0"/>
                <a:t>- ISD 200m</a:t>
              </a:r>
            </a:p>
          </p:txBody>
        </p:sp>
      </p:grpSp>
      <p:pic>
        <p:nvPicPr>
          <p:cNvPr id="28" name="Picture 2">
            <a:extLst>
              <a:ext uri="{FF2B5EF4-FFF2-40B4-BE49-F238E27FC236}">
                <a16:creationId xmlns:a16="http://schemas.microsoft.com/office/drawing/2014/main" id="{82EA10FF-8C2A-4A83-8CC7-65610B6C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51" y="1959592"/>
            <a:ext cx="4467374" cy="22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EA501B-DD32-4B91-970F-9F8A0052CB64}"/>
              </a:ext>
            </a:extLst>
          </p:cNvPr>
          <p:cNvSpPr txBox="1"/>
          <p:nvPr/>
        </p:nvSpPr>
        <p:spPr>
          <a:xfrm>
            <a:off x="8652503" y="150765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Rel-13→</a:t>
            </a:r>
          </a:p>
        </p:txBody>
      </p:sp>
    </p:spTree>
    <p:extLst>
      <p:ext uri="{BB962C8B-B14F-4D97-AF65-F5344CB8AC3E}">
        <p14:creationId xmlns:p14="http://schemas.microsoft.com/office/powerpoint/2010/main" val="200634961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25412</TotalTime>
  <Words>622</Words>
  <Application>Microsoft Office PowerPoint</Application>
  <PresentationFormat>Widescreen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    LTE evolution    </vt:lpstr>
      <vt:lpstr>Overview</vt:lpstr>
      <vt:lpstr>Coordinated Multi-Point Operation</vt:lpstr>
      <vt:lpstr>Enhanced downlink control channel</vt:lpstr>
      <vt:lpstr>Dual connectivity</vt:lpstr>
      <vt:lpstr>Small cells</vt:lpstr>
      <vt:lpstr>Proximity services (ProSe) and  vehicle-to-everything (V2X)</vt:lpstr>
      <vt:lpstr>Licensed-Assisted Access </vt:lpstr>
      <vt:lpstr>Elevation Beamforming/ Full-Dimension MIMO </vt:lpstr>
      <vt:lpstr>Shortened TTI and processing time </vt:lpstr>
      <vt:lpstr>Summary</vt:lpstr>
    </vt:vector>
  </TitlesOfParts>
  <Company>3GPP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Scrase</dc:creator>
  <dc:description>© 2009  All rights reserved</dc:description>
  <cp:lastModifiedBy>Asbjörn Grövlen</cp:lastModifiedBy>
  <cp:revision>903</cp:revision>
  <dcterms:created xsi:type="dcterms:W3CDTF">2008-08-30T09:32:10Z</dcterms:created>
  <dcterms:modified xsi:type="dcterms:W3CDTF">2018-10-23T08:31:52Z</dcterms:modified>
</cp:coreProperties>
</file>