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8" autoAdjust="0"/>
    <p:restoredTop sz="94660"/>
  </p:normalViewPr>
  <p:slideViewPr>
    <p:cSldViewPr snapToGrid="0">
      <p:cViewPr>
        <p:scale>
          <a:sx n="60" d="100"/>
          <a:sy n="60" d="100"/>
        </p:scale>
        <p:origin x="9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25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17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425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1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7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0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5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3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758F-9A39-46F3-8796-6331659E5C3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5CC37E-BA80-4EC2-928B-6C1B39239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2F06-787F-5AF5-DB9E-BC66DCC38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693" y="1977109"/>
            <a:ext cx="10315073" cy="106656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GROUP 5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CE8C-9C55-570F-87A1-07E910518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693" y="2510392"/>
            <a:ext cx="10822897" cy="455701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alifornian FB" panose="0207040306080B030204" pitchFamily="18" charset="0"/>
              </a:rPr>
              <a:t>NANYANGE SUMAYAH - VU-BIT-2311-0932-DAY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alifornian FB" panose="0207040306080B030204" pitchFamily="18" charset="0"/>
              </a:rPr>
              <a:t>MUSIIME COMFORT - VU-BIT-2311-0124-DAY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alifornian FB" panose="0207040306080B030204" pitchFamily="18" charset="0"/>
              </a:rPr>
              <a:t>KISEMBO DEO - VU-BCS-2311-0853-DAY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alifornian FB" panose="0207040306080B030204" pitchFamily="18" charset="0"/>
              </a:rPr>
              <a:t>KAFEERO AARON VICTOR - VU-BIT-2311-0555-DAY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alifornian FB" panose="0207040306080B030204" pitchFamily="18" charset="0"/>
              </a:rPr>
              <a:t>MUKAMWIZA AGNES - VU-BIT-2311-0393-DAY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alifornian FB" panose="0207040306080B030204" pitchFamily="18" charset="0"/>
              </a:rPr>
              <a:t>KISA JOHN MARK - VU-BCS-2311-0180-DAY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alifornian FB" panose="0207040306080B030204" pitchFamily="18" charset="0"/>
              </a:rPr>
              <a:t>ABDULLAH MAHAD JAMA - VU-BIT-2201-1716-DAY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alifornian FB" panose="0207040306080B030204" pitchFamily="18" charset="0"/>
              </a:rPr>
              <a:t>MBENGAYI BADINGA BENNY - VU-DIT-2201-0047-DAY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alifornian FB" panose="0207040306080B030204" pitchFamily="18" charset="0"/>
              </a:rPr>
              <a:t>ABDULAHI JAMA MOHAMED - VU-BIT-2311-0519-DAY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alifornian FB" panose="0207040306080B030204" pitchFamily="18" charset="0"/>
              </a:rPr>
              <a:t>ABDUALGADER SALIH MOHAMMED AHMED - VU-BIT-2201-1930-DAY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D56DC-2644-48B4-AF38-3DEA7E52564C}"/>
              </a:ext>
            </a:extLst>
          </p:cNvPr>
          <p:cNvSpPr txBox="1"/>
          <p:nvPr/>
        </p:nvSpPr>
        <p:spPr>
          <a:xfrm>
            <a:off x="1455821" y="274634"/>
            <a:ext cx="92803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INTERNET TECHNOLOGY AND WEB DESIGN (1302 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1D09-5B56-EF8A-4BAB-BEB3BEF0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652" y="20438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omic Sans MS" panose="030F0702030302020204" pitchFamily="66" charset="0"/>
              </a:rPr>
              <a:t>COVER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94213-21CB-69FD-A90A-157995014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" b="5383"/>
          <a:stretch/>
        </p:blipFill>
        <p:spPr>
          <a:xfrm>
            <a:off x="1336283" y="1349115"/>
            <a:ext cx="9838544" cy="500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5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C680-FF57-7A26-122F-BE83D3AF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888" y="134810"/>
            <a:ext cx="8911687" cy="78497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omic Sans MS" panose="030F0702030302020204" pitchFamily="66" charset="0"/>
              </a:rPr>
              <a:t>HOMEPAGE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32504-4108-9202-556A-5937231F1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9" r="1699" b="5752"/>
          <a:stretch/>
        </p:blipFill>
        <p:spPr>
          <a:xfrm>
            <a:off x="269450" y="739899"/>
            <a:ext cx="7480466" cy="4237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1A05B0-7F89-B619-F00B-543900EF1B97}"/>
              </a:ext>
            </a:extLst>
          </p:cNvPr>
          <p:cNvSpPr txBox="1"/>
          <p:nvPr/>
        </p:nvSpPr>
        <p:spPr>
          <a:xfrm>
            <a:off x="2257838" y="3583869"/>
            <a:ext cx="5201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HOMEPAGE HTML CODE</a:t>
            </a:r>
          </a:p>
          <a:p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&lt;html&gt;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&lt;head&gt;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&lt;title&gt;&lt;/title&gt;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&lt;/head&gt;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&lt;frameset rows="5%,95%" frameborder="0"&gt;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&lt;frame src="left.html"scrolling="no"&gt;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&lt;frame src="last.html"&gt;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&lt;/frameset&gt;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&lt;/html&gt;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67F478-6EAD-A1EC-68D2-CA1762669285}"/>
              </a:ext>
            </a:extLst>
          </p:cNvPr>
          <p:cNvCxnSpPr>
            <a:cxnSpLocks/>
          </p:cNvCxnSpPr>
          <p:nvPr/>
        </p:nvCxnSpPr>
        <p:spPr>
          <a:xfrm>
            <a:off x="6490740" y="1364757"/>
            <a:ext cx="1499017" cy="32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267F41-9559-B717-EE6B-BC6458B82227}"/>
              </a:ext>
            </a:extLst>
          </p:cNvPr>
          <p:cNvSpPr txBox="1"/>
          <p:nvPr/>
        </p:nvSpPr>
        <p:spPr>
          <a:xfrm>
            <a:off x="7879150" y="1737210"/>
            <a:ext cx="447274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CODE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&lt;!DOCTYPE HTML&gt;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&lt;html&gt;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&lt;head&gt;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&lt;title&gt;FIRST&lt;/title&gt;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&lt;style&gt;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body {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background-color:yellow;}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&lt;/style&gt;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&lt;!..... THIS IS A CSS…!&gt;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&lt;body&gt;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&lt;center&gt;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&lt;a href="news.html" target="_top"&gt;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NEWS&lt;/a&gt;&amp;nbsp&amp;nbsp&amp;nbsp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&lt;a href="prem.html" target="_top"&gt;PREMIER LEAGUE&lt;/a&gt;&amp;nbsp&amp;nbsp&amp;nbsp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&lt;a href="GALLERY.html" target="_top"&gt;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GALLERY&lt;/a&gt; &lt;/center&gt;&amp;nbsp&amp;nbsp&amp;nbsp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&lt;/body&gt;</a:t>
            </a:r>
          </a:p>
          <a:p>
            <a:r>
              <a:rPr lang="en-US" sz="1600" dirty="0">
                <a:latin typeface="Calisto MT" panose="02040603050505030304" pitchFamily="18" charset="0"/>
                <a:ea typeface="Cambria" panose="020405030504060302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7604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9B2E-CEDE-5DE2-46C9-971DF702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682" y="176518"/>
            <a:ext cx="8911687" cy="640445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NEWS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15-B1FD-5C89-511F-A51B4DCA4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4" b="5104"/>
          <a:stretch/>
        </p:blipFill>
        <p:spPr>
          <a:xfrm>
            <a:off x="928638" y="816963"/>
            <a:ext cx="9118110" cy="4616970"/>
          </a:xfrm>
        </p:spPr>
      </p:pic>
    </p:spTree>
    <p:extLst>
      <p:ext uri="{BB962C8B-B14F-4D97-AF65-F5344CB8AC3E}">
        <p14:creationId xmlns:p14="http://schemas.microsoft.com/office/powerpoint/2010/main" val="4448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8BCC-9DF8-D947-8099-EA4769ED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074" y="331130"/>
            <a:ext cx="8911687" cy="82311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GALLERY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46B55-C65F-F59E-7042-8251AD86B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0" b="7305"/>
          <a:stretch/>
        </p:blipFill>
        <p:spPr>
          <a:xfrm>
            <a:off x="262985" y="1392836"/>
            <a:ext cx="7960158" cy="39652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EFF9AA-7630-6409-FD58-EF17A705902F}"/>
              </a:ext>
            </a:extLst>
          </p:cNvPr>
          <p:cNvSpPr txBox="1"/>
          <p:nvPr/>
        </p:nvSpPr>
        <p:spPr>
          <a:xfrm>
            <a:off x="7839996" y="2008343"/>
            <a:ext cx="6086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&lt;style&gt;</a:t>
            </a:r>
          </a:p>
          <a:p>
            <a:r>
              <a:rPr lang="en-US" dirty="0">
                <a:latin typeface="Calisto MT" panose="02040603050505030304" pitchFamily="18" charset="0"/>
              </a:rPr>
              <a:t>body {</a:t>
            </a:r>
          </a:p>
          <a:p>
            <a:r>
              <a:rPr lang="en-US" dirty="0">
                <a:latin typeface="Calisto MT" panose="02040603050505030304" pitchFamily="18" charset="0"/>
              </a:rPr>
              <a:t>background-color:white;}</a:t>
            </a:r>
          </a:p>
          <a:p>
            <a:r>
              <a:rPr lang="en-US" dirty="0">
                <a:latin typeface="Calisto MT" panose="02040603050505030304" pitchFamily="18" charset="0"/>
              </a:rPr>
              <a:t>&lt;/style&gt;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&lt;button style="font-size:10px" </a:t>
            </a:r>
          </a:p>
          <a:p>
            <a:r>
              <a:rPr lang="en-US" dirty="0">
                <a:latin typeface="Calisto MT" panose="02040603050505030304" pitchFamily="18" charset="0"/>
              </a:rPr>
              <a:t>onclick="document.location='fin.html'" target="_top"&gt;BACK&lt;/button&gt;&lt;br&gt;&lt;br&gt;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&lt;img src="mun.jpg" style="width:200px"&gt;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&lt;img src="city.jpg" style="width:200px"&gt;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&lt;img src="liver.jpg" style="width:200px"&gt;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&lt;img src="imgg.png" style="width:200px"&gt;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&lt;br&gt;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&lt;img src="messi.jpg" style="width:200px"&gt;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&lt;img src="pic.jpg" style="width:150px"&gt;</a:t>
            </a:r>
          </a:p>
          <a:p>
            <a:r>
              <a:rPr lang="en-US" dirty="0">
                <a:latin typeface="Calisto MT" panose="02040603050505030304" pitchFamily="18" charset="0"/>
              </a:rPr>
              <a:t>&lt;img src="pool.jpg" style="width:200px"&gt;</a:t>
            </a:r>
          </a:p>
        </p:txBody>
      </p:sp>
    </p:spTree>
    <p:extLst>
      <p:ext uri="{BB962C8B-B14F-4D97-AF65-F5344CB8AC3E}">
        <p14:creationId xmlns:p14="http://schemas.microsoft.com/office/powerpoint/2010/main" val="366630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8EA2-C996-6C3C-99B0-04B8419F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968" y="1184230"/>
            <a:ext cx="10200468" cy="44895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 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 &lt;title&gt;soccer&lt;/title&gt;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 &lt;style&gt;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body { background-image:url('logo.jpg'); background-size: 665px;}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h1 {color:white;  text-align:center;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p{ font-family:Georgia; font-size:20px;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&lt;/style&gt; &lt;/head&gt;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&lt;h2 style="text-align:center; font-size:50px"&gt;WELCOME TO OUR SITE&lt;/h2&gt;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&lt;p style="text-align:center; font-size:50px"&gt;Internet Technology and Web Design (1302 ST)&lt;/p&gt;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&lt;p style="text-align:center; font-size:40px"&gt;Group Project for Internet Technology July Aug 2024&lt;/p&gt;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&lt;p style="text-align:center; font-size:50px"&gt; GROUP 5&lt;/p&gt;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alifornian FB" panose="0207040306080B030204" pitchFamily="18" charset="0"/>
              </a:rPr>
              <a:t>&lt;center&gt;&lt;button style="align:center; font-size:50px" onclick="document.location='fin.html'" target="_top"&gt;ENTER&lt;/button&gt;&lt;/center&gt; &lt;/body&gt; &lt;/html&gt;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9D85C-532E-D600-3004-0A963BBEB113}"/>
              </a:ext>
            </a:extLst>
          </p:cNvPr>
          <p:cNvSpPr txBox="1"/>
          <p:nvPr/>
        </p:nvSpPr>
        <p:spPr>
          <a:xfrm>
            <a:off x="1881963" y="563526"/>
            <a:ext cx="574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COVER PAGE CODE</a:t>
            </a:r>
          </a:p>
        </p:txBody>
      </p:sp>
    </p:spTree>
    <p:extLst>
      <p:ext uri="{BB962C8B-B14F-4D97-AF65-F5344CB8AC3E}">
        <p14:creationId xmlns:p14="http://schemas.microsoft.com/office/powerpoint/2010/main" val="31328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D61A-40D2-66ED-CAE1-AA4EAD5B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242" y="335646"/>
            <a:ext cx="3920170" cy="61113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PREMIER LEAGUE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161E46-6ADC-76DE-A866-C80416BB4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74" r="36285" b="5310"/>
          <a:stretch/>
        </p:blipFill>
        <p:spPr>
          <a:xfrm>
            <a:off x="121055" y="785591"/>
            <a:ext cx="6413222" cy="48568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18C0D-5116-D4B7-8767-F7DABD3EC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4696" r="15491" b="6518"/>
          <a:stretch/>
        </p:blipFill>
        <p:spPr>
          <a:xfrm>
            <a:off x="5053263" y="1359920"/>
            <a:ext cx="7138737" cy="454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3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53A0-38F4-8B0C-01AF-FF28C15B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8" y="159184"/>
            <a:ext cx="3272590" cy="5787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</a:rPr>
              <a:t>BODY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26E9-E607-16B9-90AE-DB4B41AD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617075"/>
            <a:ext cx="10553701" cy="562384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&lt;title&gt;&lt;/title&gt; 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&lt;button style=" font-size:10px" onclick="document.location='cover.html'" target="_top"&gt;COVER PAGE&lt;/button&gt;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&lt;h1 style="font-size:20px;font-family:old english text mt;color:green;text-align:center"&gt;&lt;marquee&gt;FOOTBALL&amp;nbsp&amp;nbsp&amp;nbspFOOTBALL&lt;/marquee&gt;&lt;/h1&gt;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&lt;h2 style="text-align:center"&gt;FOOTBALL FAN PAGE!&amp;nbsp&amp;nbsp&amp;nbsp&amp;nbsp&amp;nbsp FOOTBALL FAN PAGE!&lt;/h2&gt;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&lt;center&gt;&lt;h3&gt;&lt;mark&gt;HOME PAGE&lt;/mark&gt;&lt;/h3&gt;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&lt;section&gt;  &lt;p style="font-size:25px; font-family:georgia;color:black"&gt;Football, known as soccer in some countries,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is a team sport played between two teams of eleven players each.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The objective is to score goals by getting a ball into the opposing team's net.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The game is played on a rectangular field with a goal at each end.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It’s known for its fast-paced action, skillful play, and global popularity,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 with major tournaments like the FIFA World Cup showcasing the sport’s highest level of competition.&lt;/section&gt;&lt;/center&gt;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&lt;img src="chl.jpg" style="width:300px"&gt;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&lt;br&gt;&lt;br&gt;&lt;br&gt; &lt;p style="font-size:25px; font-family:constantia;color:black"&gt;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&lt;mark&gt;HISTORY&lt;/mark&gt;&lt;/p&gt;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Bookman Old Style" panose="02050604050505020204" pitchFamily="18" charset="0"/>
              </a:rPr>
              <a:t>&lt;p&gt; &lt;dl style="font-size:15px; font-family:constantia;color:black"&gt;</a:t>
            </a:r>
          </a:p>
        </p:txBody>
      </p:sp>
    </p:spTree>
    <p:extLst>
      <p:ext uri="{BB962C8B-B14F-4D97-AF65-F5344CB8AC3E}">
        <p14:creationId xmlns:p14="http://schemas.microsoft.com/office/powerpoint/2010/main" val="210419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4384-BC84-738F-BCF7-9662EE4E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262" y="0"/>
            <a:ext cx="3727665" cy="45041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E05B-E995-47BA-F256-762DC126B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085" y="450417"/>
            <a:ext cx="10892588" cy="503722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&lt;dt&gt;ARSENAL 1886&lt;/dt&gt;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&lt;dd&gt;started by Scotsman david and 15 workers in Woolwich named after a workshop of the royal Arsenal </a:t>
            </a:r>
            <a:r>
              <a:rPr lang="en-US" sz="5600" dirty="0" err="1">
                <a:latin typeface="Bookman Old Style" panose="02050604050505020204" pitchFamily="18" charset="0"/>
              </a:rPr>
              <a:t>comples</a:t>
            </a:r>
            <a:r>
              <a:rPr lang="en-US" sz="5600" dirty="0">
                <a:latin typeface="Bookman Old Style" panose="02050604050505020204" pitchFamily="18" charset="0"/>
              </a:rPr>
              <a:t>&lt;br&gt;It achieved success in the early 20th century,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winning their first league title in 1991.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Under manager Herbert Chapman in the 1920s and 1930s&lt;br&gt;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Arsenal became one of the dominant teams in English football, securing multiple league titles and FA Cups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(13* LEAGUE CHAMPIONS 14* FA CUP WINNERS 2*LEAGUE CUP WINNERS).&lt;br&gt;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From 1996 to 2018, manager Arsène Wenger led Arsenal to numerous trophies, including three Premier League titles and seven FA Cups.&lt;br&gt;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Notably, Arsenal went the entire 2003-04 Premier League season unbeaten, earning the nickname "The Invincibles."&lt;br&gt;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Recent Years: The club has continued to compete in the Premier League and European competitions, with a focus on rebuilding and achieving new successes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&lt;/dd&gt;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&lt;dt&gt;MANCHESTER UNITED 1878&lt;/dt&gt;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&lt;dd&gt;started as Newton Health LYR football cub till 1902&lt;br&gt;It won it's first league title in 1908 and their first FA Cup in 1948.&lt;br&gt;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Under manager Matt Busby in the 1950s. In 1968, Manchester United won the European Cup, becoming the first English club to achieve this feat.&lt;br&gt;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Sir Alex Ferguson, who managed the club from 1986 to 2013, led United to numerous domestic and international successes,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including 13 Premier League titles and 2 UEFA Champions League trophies.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&lt;/dd&gt;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&lt;/dl&gt;&lt;/p&gt;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&lt;a href="http://www.youtube.com/@footmood"&gt;Click for youtube matches.&lt;/a&gt;&lt;br&gt;&lt;br&gt;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&lt;img src="mun.jpg" style="width:400px"&gt;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&lt;img src="city.jpg" style="width:300px"&gt;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&lt;img src="imgg.png" style="width:300px"&gt;&lt;/center&gt;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>
                <a:latin typeface="Bookman Old Style" panose="02050604050505020204" pitchFamily="18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590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1238</Words>
  <Application>Microsoft Office PowerPoint</Application>
  <PresentationFormat>Widescreen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Bookman Old Style</vt:lpstr>
      <vt:lpstr>Californian FB</vt:lpstr>
      <vt:lpstr>Calisto MT</vt:lpstr>
      <vt:lpstr>Century Gothic</vt:lpstr>
      <vt:lpstr>Comic Sans MS</vt:lpstr>
      <vt:lpstr>Wingdings 3</vt:lpstr>
      <vt:lpstr>Wisp</vt:lpstr>
      <vt:lpstr>GROUP 5 </vt:lpstr>
      <vt:lpstr>COVER PAGE</vt:lpstr>
      <vt:lpstr>HOMEPAGE</vt:lpstr>
      <vt:lpstr>NEWS PAGE</vt:lpstr>
      <vt:lpstr>GALLERY PAGE</vt:lpstr>
      <vt:lpstr>PowerPoint Presentation</vt:lpstr>
      <vt:lpstr>PREMIER LEAGUE PAGE</vt:lpstr>
      <vt:lpstr>BODY PAGE</vt:lpstr>
      <vt:lpstr>CONTINUATION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</dc:creator>
  <cp:lastModifiedBy>ACER</cp:lastModifiedBy>
  <cp:revision>9</cp:revision>
  <dcterms:created xsi:type="dcterms:W3CDTF">2024-08-12T15:49:01Z</dcterms:created>
  <dcterms:modified xsi:type="dcterms:W3CDTF">2024-08-12T16:44:40Z</dcterms:modified>
</cp:coreProperties>
</file>