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CCEAD-8E61-478D-93BB-76FF652DF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F774F7-828C-4297-80AA-677CBE11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45C1C7-ACE6-499B-B159-F3BA549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17F-CE50-4BFE-BCAE-536E0A652E4C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07A2A-D5BD-4D93-B81C-D151C194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F9003-52EE-4541-870A-C530DD68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ADB4-2D67-477A-9EB4-8DE80A88F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53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52383-21C2-47D4-BC51-660B02E3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FE6C91-5A58-4B6B-974A-A0A70781D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AC650-B56A-4620-83CC-52CF24C2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17F-CE50-4BFE-BCAE-536E0A652E4C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8C4C41-AEDC-40A1-84D6-3D8E2E75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8C908-9230-43FD-88C3-D53CF32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ADB4-2D67-477A-9EB4-8DE80A88F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31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41BF89-0170-4EA2-A168-7EA46D63D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18AF0E-F774-4CB2-8693-201756451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92D9E-E606-464B-9838-273D6F2E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17F-CE50-4BFE-BCAE-536E0A652E4C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79366E-3FD2-4360-8A7B-A10368E9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8681E-D2B8-408A-BB53-9B809B38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ADB4-2D67-477A-9EB4-8DE80A88F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3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6AC5F-D1BD-4135-9740-86A6A694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B0E16-1ED4-4621-83FE-6C1877D2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74CEC3-9281-4362-A4A3-4840F605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17F-CE50-4BFE-BCAE-536E0A652E4C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E309C7-D80C-490D-8DDA-5B343940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970FC-9DF8-44DF-A6C7-CFFE04A5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ADB4-2D67-477A-9EB4-8DE80A88F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82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C80DD-579F-48BE-8751-2183BF2B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D3E95D-9B0A-45F3-AB24-9A7FCD7C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DB1165-DD6A-4D0D-B51E-4D5B0EBF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17F-CE50-4BFE-BCAE-536E0A652E4C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6E1CF-68A8-4E7F-AC04-9FB143DD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E41D4-AB45-4A96-93B8-CB6D4A25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ADB4-2D67-477A-9EB4-8DE80A88F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35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27A92-4633-42B9-A8F3-43D70F5F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903C3-BC8D-4B46-AA55-D8B89A6C9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704A06-64A0-4A53-B613-DB3D4B88F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BD7CB4-6C6C-4C3E-AB4F-C9B3A04D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17F-CE50-4BFE-BCAE-536E0A652E4C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2E0281-F94D-40E2-B930-5900840E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6AD116-C5FF-42BA-AEC1-F08BAB60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ADB4-2D67-477A-9EB4-8DE80A88F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44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E527A-936C-4F30-A60D-47CF5F5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CFED5-FA0A-4C71-93B5-C9C96355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FA4F1-1278-42C8-8CA1-1B39A49EE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E6FAEE-D943-4862-8600-E22FCF26E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E9DECB-A09D-415D-AAB6-73D403771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CE0712-AF1E-4090-A653-E2159882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17F-CE50-4BFE-BCAE-536E0A652E4C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6B18C7-8BEF-4097-9898-4BF9E7DF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BAF096-8A7B-4C92-9589-7AC30C24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ADB4-2D67-477A-9EB4-8DE80A88F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28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9D5EB-2BEC-4C10-9B87-BAE14FD6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256C3D-F276-430B-A9DD-C2BDE85C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17F-CE50-4BFE-BCAE-536E0A652E4C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B7190B-4AF1-487B-9BA1-F99A19FE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AE305F-C1EB-4556-9F2B-97804973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ADB4-2D67-477A-9EB4-8DE80A88F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15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838879-E48B-4CF0-83E4-579DA1E5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17F-CE50-4BFE-BCAE-536E0A652E4C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A31F3F-6134-43B6-A33E-7A0D16E7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92EFA8-5C8D-4541-A7C3-1AF10F5A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ADB4-2D67-477A-9EB4-8DE80A88F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25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0278-02C0-4A22-98C4-1D5194E7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9825C-1817-4369-A343-ED026CE9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A65F7D-0A36-410A-9FC5-D4A7386A0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AF0D04-3505-4FB6-AFED-8C7170F3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17F-CE50-4BFE-BCAE-536E0A652E4C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382C5E-9DB8-4188-8D21-E8644C5A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2D2F06-83DC-4E34-875E-D4F9FFE3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ADB4-2D67-477A-9EB4-8DE80A88F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10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6CFD6-968E-421F-99D9-3008E25B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73F1F0-F473-4EF7-9E58-0B487213E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289F1F-8C37-4989-9BEA-8B6D9F1C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768E76-9F95-407E-82CF-D28BB8B3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A17F-CE50-4BFE-BCAE-536E0A652E4C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E2E9A0-3EA8-43AC-9825-DDA754B3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BF468-A530-4488-82F9-873BE32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ADB4-2D67-477A-9EB4-8DE80A88F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08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63F82C-3E5E-4338-99E4-BFC7EA87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FA0AD7-18A2-4DE7-8340-DE2450387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1BE0C-4BEE-4262-B77D-6175791EA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A17F-CE50-4BFE-BCAE-536E0A652E4C}" type="datetimeFigureOut">
              <a:rPr lang="es-ES" smtClean="0"/>
              <a:t>10/05/2021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794ABA-F8F6-44CF-B911-ECBBE0B82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F8197-C848-4243-9FA4-0F51F2DD0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DADB4-2D67-477A-9EB4-8DE80A88F4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6A2E9E-8B5C-4BBB-80D2-C0E8315C8F06}"/>
              </a:ext>
            </a:extLst>
          </p:cNvPr>
          <p:cNvSpPr/>
          <p:nvPr/>
        </p:nvSpPr>
        <p:spPr>
          <a:xfrm>
            <a:off x="4295942" y="2066471"/>
            <a:ext cx="1681843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Log Pipeline Manager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B4BBF0-FBA6-465C-B3B5-F0EA417C2231}"/>
              </a:ext>
            </a:extLst>
          </p:cNvPr>
          <p:cNvSpPr/>
          <p:nvPr/>
        </p:nvSpPr>
        <p:spPr>
          <a:xfrm>
            <a:off x="5284440" y="2886539"/>
            <a:ext cx="1464084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Kafka </a:t>
            </a:r>
            <a:r>
              <a:rPr lang="es-ES" dirty="0" err="1"/>
              <a:t>microservices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637F157-0F00-4713-AA32-8974AD88114A}"/>
              </a:ext>
            </a:extLst>
          </p:cNvPr>
          <p:cNvSpPr/>
          <p:nvPr/>
        </p:nvSpPr>
        <p:spPr>
          <a:xfrm>
            <a:off x="7510328" y="2914909"/>
            <a:ext cx="1681843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Kafka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6B5FA4A-7EEF-4A89-A4B2-5CCC0AA8D02D}"/>
              </a:ext>
            </a:extLst>
          </p:cNvPr>
          <p:cNvSpPr/>
          <p:nvPr/>
        </p:nvSpPr>
        <p:spPr>
          <a:xfrm>
            <a:off x="7510328" y="3858910"/>
            <a:ext cx="1681843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ZooKeeper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738E16-6EDD-4E01-84F3-BDB4BD174344}"/>
              </a:ext>
            </a:extLst>
          </p:cNvPr>
          <p:cNvSpPr/>
          <p:nvPr/>
        </p:nvSpPr>
        <p:spPr>
          <a:xfrm>
            <a:off x="4118141" y="905707"/>
            <a:ext cx="2037443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Postman</a:t>
            </a:r>
            <a:r>
              <a:rPr lang="es-ES" dirty="0"/>
              <a:t> </a:t>
            </a:r>
            <a:r>
              <a:rPr lang="es-ES" dirty="0" err="1"/>
              <a:t>emulating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Manager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4AF9A20-D0DD-4767-9DD8-C731C99AB2EF}"/>
              </a:ext>
            </a:extLst>
          </p:cNvPr>
          <p:cNvSpPr/>
          <p:nvPr/>
        </p:nvSpPr>
        <p:spPr>
          <a:xfrm>
            <a:off x="3943061" y="4740727"/>
            <a:ext cx="2387601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HTTP Server </a:t>
            </a:r>
            <a:r>
              <a:rPr lang="es-ES" dirty="0" err="1"/>
              <a:t>emulating</a:t>
            </a:r>
            <a:r>
              <a:rPr lang="es-ES" dirty="0"/>
              <a:t> SLA Manager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2E1D8D4-463F-434D-B818-F238A7E0361F}"/>
              </a:ext>
            </a:extLst>
          </p:cNvPr>
          <p:cNvSpPr/>
          <p:nvPr/>
        </p:nvSpPr>
        <p:spPr>
          <a:xfrm>
            <a:off x="1079500" y="3810004"/>
            <a:ext cx="1872341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Elasticsearch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0E11648-79BC-4CEF-A56A-7338971DD796}"/>
              </a:ext>
            </a:extLst>
          </p:cNvPr>
          <p:cNvSpPr/>
          <p:nvPr/>
        </p:nvSpPr>
        <p:spPr>
          <a:xfrm>
            <a:off x="1079500" y="2886539"/>
            <a:ext cx="1872341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Kibana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F8F0694-C9F4-423E-BC4E-D01D4C443DB7}"/>
              </a:ext>
            </a:extLst>
          </p:cNvPr>
          <p:cNvSpPr/>
          <p:nvPr/>
        </p:nvSpPr>
        <p:spPr>
          <a:xfrm>
            <a:off x="1079499" y="5671450"/>
            <a:ext cx="1872341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Logstash</a:t>
            </a:r>
            <a:r>
              <a:rPr lang="es-ES" dirty="0"/>
              <a:t> + Pipeline Manager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B90F885-C4AA-4E5D-9A76-E28B4F84D346}"/>
              </a:ext>
            </a:extLst>
          </p:cNvPr>
          <p:cNvSpPr/>
          <p:nvPr/>
        </p:nvSpPr>
        <p:spPr>
          <a:xfrm>
            <a:off x="3494978" y="2886539"/>
            <a:ext cx="1464084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Dashboards</a:t>
            </a:r>
            <a:r>
              <a:rPr lang="es-ES" dirty="0"/>
              <a:t> Manager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E3017FD-DC25-4A0D-9223-E57D61569876}"/>
              </a:ext>
            </a:extLst>
          </p:cNvPr>
          <p:cNvSpPr/>
          <p:nvPr/>
        </p:nvSpPr>
        <p:spPr>
          <a:xfrm>
            <a:off x="1079499" y="4740727"/>
            <a:ext cx="1872341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Elastalert</a:t>
            </a:r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0CA13F8-5FD2-482F-9BE8-3D44F88A1B5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136864" y="2686957"/>
            <a:ext cx="879618" cy="19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39AE7B2-51B1-4CB4-B110-E3DFB05AB87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351250" y="3535395"/>
            <a:ext cx="0" cy="3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0441080-67AF-47BC-AA1A-9E144D9F7B5F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5136863" y="1526193"/>
            <a:ext cx="1" cy="54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62EE013-4A7D-49BB-905F-CF0174C4F8C5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227020" y="2686957"/>
            <a:ext cx="909844" cy="19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B716A5F-6F35-457E-B277-74195799D332}"/>
              </a:ext>
            </a:extLst>
          </p:cNvPr>
          <p:cNvSpPr/>
          <p:nvPr/>
        </p:nvSpPr>
        <p:spPr>
          <a:xfrm>
            <a:off x="946485" y="2686958"/>
            <a:ext cx="2196488" cy="401864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b="1" dirty="0"/>
              <a:t>ELK </a:t>
            </a:r>
            <a:r>
              <a:rPr lang="es-ES" b="1" dirty="0" err="1"/>
              <a:t>Stack</a:t>
            </a:r>
            <a:endParaRPr lang="es-ES" b="1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166A46A-53EB-4337-BFE8-29E070A90EB4}"/>
              </a:ext>
            </a:extLst>
          </p:cNvPr>
          <p:cNvSpPr/>
          <p:nvPr/>
        </p:nvSpPr>
        <p:spPr>
          <a:xfrm>
            <a:off x="7281108" y="2686958"/>
            <a:ext cx="2223112" cy="243047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b="1" dirty="0"/>
              <a:t>Kafka MQ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FC9ECC0-3B46-431D-BA32-2C8E5418736A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2951841" y="3196782"/>
            <a:ext cx="543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FA047F7C-4EFF-40E4-897B-22DEB0B7F230}"/>
              </a:ext>
            </a:extLst>
          </p:cNvPr>
          <p:cNvCxnSpPr>
            <a:cxnSpLocks/>
            <a:stCxn id="4" idx="1"/>
            <a:endCxn id="43" idx="0"/>
          </p:cNvCxnSpPr>
          <p:nvPr/>
        </p:nvCxnSpPr>
        <p:spPr>
          <a:xfrm rot="10800000" flipV="1">
            <a:off x="2044730" y="2376714"/>
            <a:ext cx="2251213" cy="310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D0EBCE1-FC75-4EF5-AB55-6BFFBD8AE5E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748524" y="3196782"/>
            <a:ext cx="53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6BA6119-57DE-4B3E-8FD7-AAA210FE62C5}"/>
              </a:ext>
            </a:extLst>
          </p:cNvPr>
          <p:cNvSpPr/>
          <p:nvPr/>
        </p:nvSpPr>
        <p:spPr>
          <a:xfrm>
            <a:off x="3275988" y="1828799"/>
            <a:ext cx="3775900" cy="229144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b="1" dirty="0"/>
              <a:t>Log </a:t>
            </a:r>
            <a:r>
              <a:rPr lang="es-ES" b="1" dirty="0" err="1"/>
              <a:t>Monitoring</a:t>
            </a:r>
            <a:r>
              <a:rPr lang="es-ES" b="1" dirty="0"/>
              <a:t> pipeline control </a:t>
            </a:r>
            <a:r>
              <a:rPr lang="es-ES" b="1" dirty="0" err="1"/>
              <a:t>plane</a:t>
            </a:r>
            <a:endParaRPr lang="es-ES" b="1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71D6C58-E3AC-4C24-8C96-D8C683D68B1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951840" y="5050970"/>
            <a:ext cx="991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73EE942-C811-4967-B4F3-DCCDF0B992DD}"/>
              </a:ext>
            </a:extLst>
          </p:cNvPr>
          <p:cNvSpPr/>
          <p:nvPr/>
        </p:nvSpPr>
        <p:spPr>
          <a:xfrm>
            <a:off x="7692519" y="1486089"/>
            <a:ext cx="1317460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Filebeat</a:t>
            </a:r>
            <a:endParaRPr lang="es-ES" dirty="0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8918C496-8079-47E6-AB8C-9CBA06F2646F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>
            <a:off x="8351249" y="2106575"/>
            <a:ext cx="1" cy="80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37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6A2E9E-8B5C-4BBB-80D2-C0E8315C8F06}"/>
              </a:ext>
            </a:extLst>
          </p:cNvPr>
          <p:cNvSpPr/>
          <p:nvPr/>
        </p:nvSpPr>
        <p:spPr>
          <a:xfrm>
            <a:off x="4295942" y="2066471"/>
            <a:ext cx="1681843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Log Pipeline Manager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B4BBF0-FBA6-465C-B3B5-F0EA417C2231}"/>
              </a:ext>
            </a:extLst>
          </p:cNvPr>
          <p:cNvSpPr/>
          <p:nvPr/>
        </p:nvSpPr>
        <p:spPr>
          <a:xfrm>
            <a:off x="5284440" y="2886539"/>
            <a:ext cx="1464084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Kafka </a:t>
            </a:r>
            <a:r>
              <a:rPr lang="es-ES" dirty="0" err="1"/>
              <a:t>microservices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5738E16-6EDD-4E01-84F3-BDB4BD174344}"/>
              </a:ext>
            </a:extLst>
          </p:cNvPr>
          <p:cNvSpPr/>
          <p:nvPr/>
        </p:nvSpPr>
        <p:spPr>
          <a:xfrm>
            <a:off x="4118141" y="905707"/>
            <a:ext cx="2037443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Postman</a:t>
            </a:r>
            <a:r>
              <a:rPr lang="es-ES" dirty="0"/>
              <a:t> </a:t>
            </a:r>
            <a:r>
              <a:rPr lang="es-ES" dirty="0" err="1"/>
              <a:t>emulating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Manager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2E1D8D4-463F-434D-B818-F238A7E0361F}"/>
              </a:ext>
            </a:extLst>
          </p:cNvPr>
          <p:cNvSpPr/>
          <p:nvPr/>
        </p:nvSpPr>
        <p:spPr>
          <a:xfrm>
            <a:off x="1079500" y="3810004"/>
            <a:ext cx="1872341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Elasticsearch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0E11648-79BC-4CEF-A56A-7338971DD796}"/>
              </a:ext>
            </a:extLst>
          </p:cNvPr>
          <p:cNvSpPr/>
          <p:nvPr/>
        </p:nvSpPr>
        <p:spPr>
          <a:xfrm>
            <a:off x="1079500" y="2886539"/>
            <a:ext cx="1872341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Kibana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F8F0694-C9F4-423E-BC4E-D01D4C443DB7}"/>
              </a:ext>
            </a:extLst>
          </p:cNvPr>
          <p:cNvSpPr/>
          <p:nvPr/>
        </p:nvSpPr>
        <p:spPr>
          <a:xfrm>
            <a:off x="1079499" y="5671450"/>
            <a:ext cx="1872341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Logstash</a:t>
            </a:r>
            <a:r>
              <a:rPr lang="es-ES" dirty="0"/>
              <a:t> + Pipeline Manager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B90F885-C4AA-4E5D-9A76-E28B4F84D346}"/>
              </a:ext>
            </a:extLst>
          </p:cNvPr>
          <p:cNvSpPr/>
          <p:nvPr/>
        </p:nvSpPr>
        <p:spPr>
          <a:xfrm>
            <a:off x="3494978" y="2886539"/>
            <a:ext cx="1464084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Dashboards</a:t>
            </a:r>
            <a:r>
              <a:rPr lang="es-ES" dirty="0"/>
              <a:t> Manager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E3017FD-DC25-4A0D-9223-E57D61569876}"/>
              </a:ext>
            </a:extLst>
          </p:cNvPr>
          <p:cNvSpPr/>
          <p:nvPr/>
        </p:nvSpPr>
        <p:spPr>
          <a:xfrm>
            <a:off x="1079499" y="4740727"/>
            <a:ext cx="1872341" cy="620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Elastalert</a:t>
            </a:r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0CA13F8-5FD2-482F-9BE8-3D44F88A1B5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136864" y="2686957"/>
            <a:ext cx="879618" cy="19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0441080-67AF-47BC-AA1A-9E144D9F7B5F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5136863" y="1526193"/>
            <a:ext cx="1" cy="54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62EE013-4A7D-49BB-905F-CF0174C4F8C5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227020" y="2686957"/>
            <a:ext cx="909844" cy="19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B716A5F-6F35-457E-B277-74195799D332}"/>
              </a:ext>
            </a:extLst>
          </p:cNvPr>
          <p:cNvSpPr/>
          <p:nvPr/>
        </p:nvSpPr>
        <p:spPr>
          <a:xfrm>
            <a:off x="946485" y="2686958"/>
            <a:ext cx="2196488" cy="401864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b="1" dirty="0"/>
              <a:t>ELK </a:t>
            </a:r>
            <a:r>
              <a:rPr lang="es-ES" b="1" dirty="0" err="1"/>
              <a:t>Stack</a:t>
            </a:r>
            <a:endParaRPr lang="es-ES" b="1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FC9ECC0-3B46-431D-BA32-2C8E5418736A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2951841" y="3196782"/>
            <a:ext cx="543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FA047F7C-4EFF-40E4-897B-22DEB0B7F230}"/>
              </a:ext>
            </a:extLst>
          </p:cNvPr>
          <p:cNvCxnSpPr>
            <a:cxnSpLocks/>
            <a:stCxn id="4" idx="1"/>
            <a:endCxn id="43" idx="0"/>
          </p:cNvCxnSpPr>
          <p:nvPr/>
        </p:nvCxnSpPr>
        <p:spPr>
          <a:xfrm rot="10800000" flipV="1">
            <a:off x="2044730" y="2376714"/>
            <a:ext cx="2251213" cy="310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6BA6119-57DE-4B3E-8FD7-AAA210FE62C5}"/>
              </a:ext>
            </a:extLst>
          </p:cNvPr>
          <p:cNvSpPr/>
          <p:nvPr/>
        </p:nvSpPr>
        <p:spPr>
          <a:xfrm>
            <a:off x="3275988" y="1828799"/>
            <a:ext cx="3775900" cy="229144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b="1" dirty="0"/>
              <a:t>Log </a:t>
            </a:r>
            <a:r>
              <a:rPr lang="es-ES" b="1" dirty="0" err="1"/>
              <a:t>Monitoring</a:t>
            </a:r>
            <a:r>
              <a:rPr lang="es-ES" b="1" dirty="0"/>
              <a:t> pipeline control </a:t>
            </a:r>
            <a:r>
              <a:rPr lang="es-ES" b="1" dirty="0" err="1"/>
              <a:t>plane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67109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</Words>
  <Application>Microsoft Office PowerPoint</Application>
  <PresentationFormat>Panorámica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Telcaria</dc:creator>
  <cp:lastModifiedBy>Telcaria</cp:lastModifiedBy>
  <cp:revision>3</cp:revision>
  <dcterms:created xsi:type="dcterms:W3CDTF">2021-05-04T23:06:51Z</dcterms:created>
  <dcterms:modified xsi:type="dcterms:W3CDTF">2021-05-10T08:45:56Z</dcterms:modified>
</cp:coreProperties>
</file>