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lcaria" initials="T" lastIdx="1" clrIdx="0">
    <p:extLst>
      <p:ext uri="{19B8F6BF-5375-455C-9EA6-DF929625EA0E}">
        <p15:presenceInfo xmlns:p15="http://schemas.microsoft.com/office/powerpoint/2012/main" userId="Telca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2A85-EBAB-4E56-8817-431F1934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5F4F2-0BAB-4F66-8463-A97654E0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5A149-81D9-4C7E-82FB-3E5281F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11C-61A8-472F-9212-12234FC8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8076E-CAC7-4B29-B28A-DAE471D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0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FC056-C101-48E7-8A3A-8E75615F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19B217-5DE0-4A92-9BB6-7C48A4AF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51205-AA17-4057-8A1E-179B8BE6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2B4AE-C713-4F00-BB27-B945589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ECD58-05BF-421E-B883-37D3000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2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4D7E7-F2D9-4ED6-836A-ABC4BEEAE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197B4-5BED-40C7-BD9D-2280B8A3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E5ED3-067C-4BB9-B7AA-75B66449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DF7FE-BEF1-44A1-95B5-63AC587F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9BF03-2F15-4CCF-8454-5C6622E3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7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5C74-FBB8-4C38-BC74-D53AFAD5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B2619-D243-45D7-B97E-145D437A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711B8-B76E-4A3A-908E-72D5AAB6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7C22E-5EB1-46AA-9246-C5DAFC83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5E8D9-8511-478B-A685-98B2050E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45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EC8C8-9354-45B7-9B29-1766202B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C6DA5D-09E8-4161-A3E2-19123670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4AD96-A758-42BB-86E8-63341D0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E91D3-C546-4CF3-AA9A-A22E2279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0AFD4-E655-45AE-B6A2-F6C6B8E4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03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4EFA-329C-4DDE-A035-B178EEAB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82917-4DC8-4E1E-B7BD-A96B166B6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E24FAE-A91A-491B-A90B-62C34F53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9A7FA-8118-4611-860B-2D4AA61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8246A-5937-4DB7-8E16-B1A608CA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4626C-3F42-4A65-8D0C-9070CF3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FADD-6FDF-4B93-8D68-793AECE2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3BAFC-EBCF-4C8E-B50C-75EB9638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57BD32-BF3F-4960-AC3F-38574F5AA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668CF-813F-41BA-A9C2-19281C8BD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EC6A13-C997-4A66-9D25-999C0E0D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7749F3-1540-49F9-A2ED-F8711AF5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F241A8-CA3F-4CBC-BDB2-7C892D03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B23206-3FE1-4502-91E6-8BC5CCF7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99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1592-725E-4D60-B976-391131E8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5D8CF3-270F-4F0F-8094-0ADC3FE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BB01F2-1247-477B-8C74-AA72C1D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40C91E-7819-4B9E-B7DE-11155AB0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A7E00E-0A55-4A9C-BCAF-3B530A2B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7BD519-393E-4E87-B3C5-FA0F1A5B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4BD1CA-E05C-4BFC-B302-6F5BE03F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36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0D831-0B60-444C-9723-0701C35A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FF8EB-8F8F-4D68-A91A-CC4211F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4CA1DD-186A-46B8-A5A0-80F16AB4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47CAC-C356-428D-939B-3424C660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6880F-E5EB-4567-B016-D3B2AEBC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8C3135-80AA-45BB-B396-C97361B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F20ED-3459-4DD9-86C3-8633FD59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912E2-DCA9-49EC-A149-7EBF6090E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69A474-14A9-4988-AEEC-A81E8B21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56C6D-2763-4C35-81C8-917B3C72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3F90A-736F-46D7-97CA-A7D939F9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A49C8-AEC3-45BA-A9D6-A35FE4F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1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EB3481-5368-4FB6-8276-A39C75C8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7F786-2895-4AA5-AE05-2CAC240E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C103D-D92E-460E-8EF8-F6C5F43B9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2876-53B2-4F51-BFB6-319029FC2F5B}" type="datetimeFigureOut">
              <a:rPr lang="es-ES" smtClean="0"/>
              <a:t>23/02/2021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D8B6B-0025-4606-A1B0-20D2ED13C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A4A9A-416E-42BE-9B4C-A19D1AC5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F157-819F-47DA-81A8-C63AB1A62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8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E36661-9401-40F9-B81B-2F9923D56679}"/>
              </a:ext>
            </a:extLst>
          </p:cNvPr>
          <p:cNvSpPr/>
          <p:nvPr/>
        </p:nvSpPr>
        <p:spPr>
          <a:xfrm>
            <a:off x="4618495" y="2510725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00262D-E3BD-42F5-A1BB-2C634BE5C19A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913EDCA-7EEC-406C-8F09-DD6812A4E518}"/>
              </a:ext>
            </a:extLst>
          </p:cNvPr>
          <p:cNvSpPr/>
          <p:nvPr/>
        </p:nvSpPr>
        <p:spPr>
          <a:xfrm>
            <a:off x="4322402" y="405439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A94886-BF27-4578-9EA2-908475FE04A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222054" y="1633488"/>
            <a:ext cx="0" cy="877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732BB49-528E-4097-A16C-73625066464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222054" y="3177153"/>
            <a:ext cx="0" cy="8772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74E8C3-C8B3-4475-B480-EE47649C9747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2"/>
                </a:solidFill>
              </a:rPr>
              <a:t>pub_nw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F5A191-3405-4087-AFFC-00C0F07E96FB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084ECC-F35B-49D9-98D7-D5743759110C}"/>
              </a:ext>
            </a:extLst>
          </p:cNvPr>
          <p:cNvSpPr txBox="1"/>
          <p:nvPr/>
        </p:nvSpPr>
        <p:spPr>
          <a:xfrm>
            <a:off x="4859452" y="36735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193BFD-669C-415F-8A84-E73D35A1E363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030636-DDB1-4153-86DA-BADC5FB83424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98B561-7DF8-43BF-A606-186506C0760C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588F36E-E5ED-4F28-9ECB-EDC9F21A6864}"/>
              </a:ext>
            </a:extLst>
          </p:cNvPr>
          <p:cNvCxnSpPr>
            <a:stCxn id="4" idx="1"/>
          </p:cNvCxnSpPr>
          <p:nvPr/>
        </p:nvCxnSpPr>
        <p:spPr>
          <a:xfrm flipH="1">
            <a:off x="4188542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0CB15DE-9248-4FDA-A2F5-DEA3FBA96047}"/>
              </a:ext>
            </a:extLst>
          </p:cNvPr>
          <p:cNvSpPr/>
          <p:nvPr/>
        </p:nvSpPr>
        <p:spPr>
          <a:xfrm>
            <a:off x="407055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4A3A13-91C3-468D-AC79-40C5459B3DC8}"/>
              </a:ext>
            </a:extLst>
          </p:cNvPr>
          <p:cNvSpPr txBox="1"/>
          <p:nvPr/>
        </p:nvSpPr>
        <p:spPr>
          <a:xfrm>
            <a:off x="4046581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6875310-4BCC-42C2-A60E-1963509CD556}"/>
              </a:ext>
            </a:extLst>
          </p:cNvPr>
          <p:cNvSpPr/>
          <p:nvPr/>
        </p:nvSpPr>
        <p:spPr>
          <a:xfrm>
            <a:off x="3413177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0D40C04-AF47-4646-B553-A981F5914464}"/>
              </a:ext>
            </a:extLst>
          </p:cNvPr>
          <p:cNvSpPr txBox="1"/>
          <p:nvPr/>
        </p:nvSpPr>
        <p:spPr>
          <a:xfrm>
            <a:off x="2834069" y="252704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98BD2A-C1EF-44A6-BD3B-19931A6F04BB}"/>
              </a:ext>
            </a:extLst>
          </p:cNvPr>
          <p:cNvCxnSpPr/>
          <p:nvPr/>
        </p:nvCxnSpPr>
        <p:spPr>
          <a:xfrm>
            <a:off x="3531164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F73182E-7EF7-4933-A459-B5F85FF5000D}"/>
              </a:ext>
            </a:extLst>
          </p:cNvPr>
          <p:cNvSpPr txBox="1"/>
          <p:nvPr/>
        </p:nvSpPr>
        <p:spPr>
          <a:xfrm>
            <a:off x="3413177" y="3413046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9BA4866-F9D9-4E69-AA12-668D72CE4AEA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9093</a:t>
            </a:r>
          </a:p>
        </p:txBody>
      </p:sp>
    </p:spTree>
    <p:extLst>
      <p:ext uri="{BB962C8B-B14F-4D97-AF65-F5344CB8AC3E}">
        <p14:creationId xmlns:p14="http://schemas.microsoft.com/office/powerpoint/2010/main" val="377030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5148338" y="1033733"/>
            <a:ext cx="1526144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Elasticsearch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6824361" y="4828569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5308721" y="4747442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5242429" y="5725428"/>
            <a:ext cx="1337961" cy="4185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Filebeat</a:t>
            </a:r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Kubernetes Logo | Logos, Gaming logos, Atari logo">
            <a:extLst>
              <a:ext uri="{FF2B5EF4-FFF2-40B4-BE49-F238E27FC236}">
                <a16:creationId xmlns:a16="http://schemas.microsoft.com/office/drawing/2014/main" id="{5615B47E-615A-4D20-B4B4-96A764C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19" y="337765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EFF214-C327-4C3F-A0C9-B790D10F0E10}"/>
              </a:ext>
            </a:extLst>
          </p:cNvPr>
          <p:cNvSpPr txBox="1"/>
          <p:nvPr/>
        </p:nvSpPr>
        <p:spPr>
          <a:xfrm>
            <a:off x="4738170" y="31801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(master)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29C7ACA-F709-413E-BB78-A5B5EC02335E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6515839" y="5080656"/>
            <a:ext cx="308522" cy="32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70F702-8D4D-4BCE-885A-194F6F39FF8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5911410" y="1700161"/>
            <a:ext cx="870" cy="304728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1062287-92B9-4203-A7BD-312E3FCA4E85}"/>
              </a:ext>
            </a:extLst>
          </p:cNvPr>
          <p:cNvSpPr/>
          <p:nvPr/>
        </p:nvSpPr>
        <p:spPr>
          <a:xfrm>
            <a:off x="3531164" y="244549"/>
            <a:ext cx="5309522" cy="53269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3195A7-575C-41DD-AA92-A0ACACEA7980}"/>
              </a:ext>
            </a:extLst>
          </p:cNvPr>
          <p:cNvSpPr/>
          <p:nvPr/>
        </p:nvSpPr>
        <p:spPr>
          <a:xfrm>
            <a:off x="6872250" y="1035623"/>
            <a:ext cx="1828847" cy="660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Logstash</a:t>
            </a:r>
            <a:r>
              <a:rPr lang="es-ES" dirty="0">
                <a:solidFill>
                  <a:schemeClr val="tx1"/>
                </a:solidFill>
              </a:rPr>
              <a:t> + pipeline manager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9E267E6-E3C1-46B6-9596-C9D416C9DF19}"/>
              </a:ext>
            </a:extLst>
          </p:cNvPr>
          <p:cNvSpPr/>
          <p:nvPr/>
        </p:nvSpPr>
        <p:spPr>
          <a:xfrm>
            <a:off x="3673125" y="2361674"/>
            <a:ext cx="5104435" cy="13770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A985DA-41A8-402C-9D5E-4BA9B219C744}"/>
              </a:ext>
            </a:extLst>
          </p:cNvPr>
          <p:cNvSpPr/>
          <p:nvPr/>
        </p:nvSpPr>
        <p:spPr>
          <a:xfrm>
            <a:off x="3802029" y="1029802"/>
            <a:ext cx="1148540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Kibana</a:t>
            </a:r>
            <a:r>
              <a:rPr lang="es-ES" sz="1600" dirty="0">
                <a:solidFill>
                  <a:schemeClr val="tx1"/>
                </a:solidFill>
              </a:rPr>
              <a:t> + </a:t>
            </a:r>
            <a:r>
              <a:rPr lang="es-ES" sz="1600" dirty="0" err="1">
                <a:solidFill>
                  <a:schemeClr val="tx1"/>
                </a:solidFill>
              </a:rPr>
              <a:t>dashboards</a:t>
            </a:r>
            <a:r>
              <a:rPr lang="es-ES" sz="1600" dirty="0">
                <a:solidFill>
                  <a:schemeClr val="tx1"/>
                </a:solidFill>
              </a:rPr>
              <a:t> + DB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7C0E37D-18CF-4505-BC28-AFB96087B25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950569" y="1363016"/>
            <a:ext cx="197769" cy="393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2B7A70-836F-4C8D-B53D-153003C514E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674482" y="1365927"/>
            <a:ext cx="197768" cy="102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AA31EEA-9F07-4882-81E8-C743FB376536}"/>
              </a:ext>
            </a:extLst>
          </p:cNvPr>
          <p:cNvCxnSpPr/>
          <p:nvPr/>
        </p:nvCxnSpPr>
        <p:spPr>
          <a:xfrm flipH="1">
            <a:off x="3351316" y="136960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A83D25D0-5871-49DA-AA30-698D73BD3166}"/>
              </a:ext>
            </a:extLst>
          </p:cNvPr>
          <p:cNvSpPr/>
          <p:nvPr/>
        </p:nvSpPr>
        <p:spPr>
          <a:xfrm>
            <a:off x="3233329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AC3D656-07AD-44B7-85A4-0DCCE5A1E281}"/>
              </a:ext>
            </a:extLst>
          </p:cNvPr>
          <p:cNvSpPr txBox="1"/>
          <p:nvPr/>
        </p:nvSpPr>
        <p:spPr>
          <a:xfrm>
            <a:off x="3137904" y="1065568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5601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4B47194B-607F-4A01-B734-A665C94A5C93}"/>
              </a:ext>
            </a:extLst>
          </p:cNvPr>
          <p:cNvSpPr/>
          <p:nvPr/>
        </p:nvSpPr>
        <p:spPr>
          <a:xfrm>
            <a:off x="2575951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AFD76D3-9C6F-4E4C-BC64-55DED1D8B9A7}"/>
              </a:ext>
            </a:extLst>
          </p:cNvPr>
          <p:cNvCxnSpPr/>
          <p:nvPr/>
        </p:nvCxnSpPr>
        <p:spPr>
          <a:xfrm>
            <a:off x="2693938" y="136098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A3BD46-9034-4F3B-8BBF-B7B907582B2B}"/>
              </a:ext>
            </a:extLst>
          </p:cNvPr>
          <p:cNvSpPr txBox="1"/>
          <p:nvPr/>
        </p:nvSpPr>
        <p:spPr>
          <a:xfrm>
            <a:off x="1899901" y="1075703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5601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5C7BCAB-AAED-41AF-9964-38369C3AC07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5911410" y="5413870"/>
            <a:ext cx="870" cy="311558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795B6-0450-4C8E-B6E7-2744AE0F0E70}"/>
              </a:ext>
            </a:extLst>
          </p:cNvPr>
          <p:cNvSpPr/>
          <p:nvPr/>
        </p:nvSpPr>
        <p:spPr>
          <a:xfrm>
            <a:off x="3773690" y="4070967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Subscriber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2A2256-B3C5-430F-9139-9A40ACEC42B4}"/>
              </a:ext>
            </a:extLst>
          </p:cNvPr>
          <p:cNvCxnSpPr>
            <a:cxnSpLocks/>
          </p:cNvCxnSpPr>
          <p:nvPr/>
        </p:nvCxnSpPr>
        <p:spPr>
          <a:xfrm flipV="1">
            <a:off x="5608056" y="4325571"/>
            <a:ext cx="305363" cy="7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27D731E-6573-4DCC-B93C-B6C4A7E753C6}"/>
              </a:ext>
            </a:extLst>
          </p:cNvPr>
          <p:cNvSpPr/>
          <p:nvPr/>
        </p:nvSpPr>
        <p:spPr>
          <a:xfrm>
            <a:off x="4644856" y="3128166"/>
            <a:ext cx="1307977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CreateKafkaTopic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21845DF-B77B-47E4-8E51-A61B08CDDFD2}"/>
              </a:ext>
            </a:extLst>
          </p:cNvPr>
          <p:cNvSpPr/>
          <p:nvPr/>
        </p:nvSpPr>
        <p:spPr>
          <a:xfrm>
            <a:off x="6051098" y="3117532"/>
            <a:ext cx="1307977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DeleteKafkaTopic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3CBF233-FB64-4290-9F45-FA43E47F71FF}"/>
              </a:ext>
            </a:extLst>
          </p:cNvPr>
          <p:cNvSpPr/>
          <p:nvPr/>
        </p:nvSpPr>
        <p:spPr>
          <a:xfrm>
            <a:off x="7442497" y="3118095"/>
            <a:ext cx="1260341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FetchKafkaTopic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739A984-F368-4900-9783-EE86A2516EC9}"/>
              </a:ext>
            </a:extLst>
          </p:cNvPr>
          <p:cNvSpPr/>
          <p:nvPr/>
        </p:nvSpPr>
        <p:spPr>
          <a:xfrm>
            <a:off x="4987163" y="2484876"/>
            <a:ext cx="741643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DCS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85131B1-CBF5-486B-9CA5-24CCD26DFDA5}"/>
              </a:ext>
            </a:extLst>
          </p:cNvPr>
          <p:cNvSpPr/>
          <p:nvPr/>
        </p:nvSpPr>
        <p:spPr>
          <a:xfrm>
            <a:off x="5944760" y="2483152"/>
            <a:ext cx="1712544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KafkaConsumer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3775537" y="3113880"/>
            <a:ext cx="741643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DCM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3348560" y="3311773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3230573" y="325890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3206599" y="2993669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2573195" y="325890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1994087" y="2994883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2691182" y="3303151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CE45230-4CCC-446B-A475-450385A04EF4}"/>
              </a:ext>
            </a:extLst>
          </p:cNvPr>
          <p:cNvSpPr txBox="1"/>
          <p:nvPr/>
        </p:nvSpPr>
        <p:spPr>
          <a:xfrm>
            <a:off x="1895661" y="4263392"/>
            <a:ext cx="167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(</a:t>
            </a:r>
            <a:r>
              <a:rPr lang="es-ES" sz="1200" dirty="0" err="1"/>
              <a:t>there</a:t>
            </a:r>
            <a:r>
              <a:rPr lang="es-ES" sz="1200" dirty="0"/>
              <a:t> are more </a:t>
            </a:r>
            <a:r>
              <a:rPr lang="es-ES" sz="1200" dirty="0" err="1"/>
              <a:t>ports</a:t>
            </a:r>
            <a:r>
              <a:rPr lang="es-ES" sz="1200" dirty="0"/>
              <a:t> </a:t>
            </a:r>
            <a:r>
              <a:rPr lang="es-ES" sz="1200" dirty="0" err="1"/>
              <a:t>exposed</a:t>
            </a:r>
            <a:r>
              <a:rPr lang="es-ES" sz="1200" dirty="0"/>
              <a:t>, </a:t>
            </a:r>
            <a:r>
              <a:rPr lang="es-ES" sz="1200" dirty="0" err="1"/>
              <a:t>but</a:t>
            </a:r>
            <a:r>
              <a:rPr lang="es-ES" sz="1200" dirty="0"/>
              <a:t> </a:t>
            </a:r>
            <a:r>
              <a:rPr lang="es-ES" sz="1200" dirty="0" err="1"/>
              <a:t>here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has </a:t>
            </a:r>
            <a:r>
              <a:rPr lang="es-ES" sz="1200" dirty="0" err="1"/>
              <a:t>been</a:t>
            </a:r>
            <a:r>
              <a:rPr lang="es-ES" sz="1200" dirty="0"/>
              <a:t> </a:t>
            </a:r>
            <a:r>
              <a:rPr lang="es-ES" sz="1200" dirty="0" err="1"/>
              <a:t>presented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most</a:t>
            </a:r>
            <a:r>
              <a:rPr lang="es-ES" sz="1200" dirty="0"/>
              <a:t> </a:t>
            </a:r>
            <a:r>
              <a:rPr lang="es-ES" sz="1200" dirty="0" err="1"/>
              <a:t>important</a:t>
            </a:r>
            <a:r>
              <a:rPr lang="es-ES" sz="1200" dirty="0"/>
              <a:t> </a:t>
            </a:r>
            <a:r>
              <a:rPr lang="es-ES" sz="1200" dirty="0" err="1"/>
              <a:t>ones</a:t>
            </a:r>
            <a:r>
              <a:rPr lang="es-ES" sz="1200" dirty="0"/>
              <a:t>)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07EAD1-F918-4731-89A2-6C12992B97D7}"/>
              </a:ext>
            </a:extLst>
          </p:cNvPr>
          <p:cNvSpPr/>
          <p:nvPr/>
        </p:nvSpPr>
        <p:spPr>
          <a:xfrm>
            <a:off x="5832931" y="416550"/>
            <a:ext cx="1526144" cy="4470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ElastAlert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5D4AAB5-1BE9-43C2-8E82-CF727D1A22E2}"/>
              </a:ext>
            </a:extLst>
          </p:cNvPr>
          <p:cNvCxnSpPr>
            <a:cxnSpLocks/>
          </p:cNvCxnSpPr>
          <p:nvPr/>
        </p:nvCxnSpPr>
        <p:spPr>
          <a:xfrm>
            <a:off x="6439213" y="870604"/>
            <a:ext cx="0" cy="149135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2C94281-B893-4143-8C34-CE4E2E035B07}"/>
              </a:ext>
            </a:extLst>
          </p:cNvPr>
          <p:cNvSpPr txBox="1"/>
          <p:nvPr/>
        </p:nvSpPr>
        <p:spPr>
          <a:xfrm>
            <a:off x="7368545" y="321063"/>
            <a:ext cx="129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 3030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DD48621-9EE8-411A-9E23-18C36DE38B11}"/>
              </a:ext>
            </a:extLst>
          </p:cNvPr>
          <p:cNvCxnSpPr>
            <a:cxnSpLocks/>
          </p:cNvCxnSpPr>
          <p:nvPr/>
        </p:nvCxnSpPr>
        <p:spPr>
          <a:xfrm flipH="1">
            <a:off x="7359076" y="646332"/>
            <a:ext cx="16254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20854EEB-C311-417D-8AE1-30BF0494B550}"/>
              </a:ext>
            </a:extLst>
          </p:cNvPr>
          <p:cNvSpPr/>
          <p:nvPr/>
        </p:nvSpPr>
        <p:spPr>
          <a:xfrm>
            <a:off x="9648977" y="593466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AC812A7-F06F-4522-976F-DC33B63B08C3}"/>
              </a:ext>
            </a:extLst>
          </p:cNvPr>
          <p:cNvSpPr/>
          <p:nvPr/>
        </p:nvSpPr>
        <p:spPr>
          <a:xfrm>
            <a:off x="8991599" y="593466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E75BD63-43D1-46D7-BF10-19369D4E6E69}"/>
              </a:ext>
            </a:extLst>
          </p:cNvPr>
          <p:cNvCxnSpPr/>
          <p:nvPr/>
        </p:nvCxnSpPr>
        <p:spPr>
          <a:xfrm>
            <a:off x="9109586" y="637710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9D8EDE7-FC38-4059-B8B5-D7720189C15A}"/>
              </a:ext>
            </a:extLst>
          </p:cNvPr>
          <p:cNvSpPr txBox="1"/>
          <p:nvPr/>
        </p:nvSpPr>
        <p:spPr>
          <a:xfrm>
            <a:off x="9039302" y="96409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3030</a:t>
            </a:r>
          </a:p>
          <a:p>
            <a:r>
              <a:rPr lang="es-ES" dirty="0"/>
              <a:t>(ext.)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022E73F-D1A3-491E-A715-8A0A9A8BFC03}"/>
              </a:ext>
            </a:extLst>
          </p:cNvPr>
          <p:cNvSpPr txBox="1"/>
          <p:nvPr/>
        </p:nvSpPr>
        <p:spPr>
          <a:xfrm>
            <a:off x="6227135" y="1696230"/>
            <a:ext cx="152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9200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5BCF1A2-7A1F-432B-BA1E-2E9624F18917}"/>
              </a:ext>
            </a:extLst>
          </p:cNvPr>
          <p:cNvCxnSpPr>
            <a:cxnSpLocks/>
          </p:cNvCxnSpPr>
          <p:nvPr/>
        </p:nvCxnSpPr>
        <p:spPr>
          <a:xfrm flipH="1">
            <a:off x="6220047" y="2022197"/>
            <a:ext cx="26548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06EE611A-35BF-4DF1-822A-93A29F5E536D}"/>
              </a:ext>
            </a:extLst>
          </p:cNvPr>
          <p:cNvSpPr/>
          <p:nvPr/>
        </p:nvSpPr>
        <p:spPr>
          <a:xfrm>
            <a:off x="9539403" y="1969331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A710A3-A513-4A31-B6AD-DC29740771B6}"/>
              </a:ext>
            </a:extLst>
          </p:cNvPr>
          <p:cNvSpPr/>
          <p:nvPr/>
        </p:nvSpPr>
        <p:spPr>
          <a:xfrm>
            <a:off x="8882025" y="1969331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336E1FC2-E2E1-4867-B4D3-9818DEC8B6F9}"/>
              </a:ext>
            </a:extLst>
          </p:cNvPr>
          <p:cNvCxnSpPr/>
          <p:nvPr/>
        </p:nvCxnSpPr>
        <p:spPr>
          <a:xfrm>
            <a:off x="9000012" y="2013575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9EAAD25-610F-4CEA-B1CF-B61E3277F631}"/>
              </a:ext>
            </a:extLst>
          </p:cNvPr>
          <p:cNvSpPr txBox="1"/>
          <p:nvPr/>
        </p:nvSpPr>
        <p:spPr>
          <a:xfrm>
            <a:off x="8929728" y="1472274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9200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96509FE-27FB-40E6-86B5-D6973E3537CC}"/>
              </a:ext>
            </a:extLst>
          </p:cNvPr>
          <p:cNvCxnSpPr>
            <a:cxnSpLocks/>
          </p:cNvCxnSpPr>
          <p:nvPr/>
        </p:nvCxnSpPr>
        <p:spPr>
          <a:xfrm>
            <a:off x="6220047" y="1709170"/>
            <a:ext cx="0" cy="313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9BD5417-53D5-46EE-95FD-189C86EE0F08}"/>
              </a:ext>
            </a:extLst>
          </p:cNvPr>
          <p:cNvSpPr/>
          <p:nvPr/>
        </p:nvSpPr>
        <p:spPr>
          <a:xfrm>
            <a:off x="10250959" y="942353"/>
            <a:ext cx="1337961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HTTP server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A1319895-A99E-4312-B1CD-781132BE98C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9989226" y="1404018"/>
            <a:ext cx="261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AA27F581-D28C-47AF-A3BE-97CBF3C89D95}"/>
              </a:ext>
            </a:extLst>
          </p:cNvPr>
          <p:cNvSpPr/>
          <p:nvPr/>
        </p:nvSpPr>
        <p:spPr>
          <a:xfrm>
            <a:off x="9873413" y="1351152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1CDEC02-5ACD-4E7B-9B01-6F19B17180EC}"/>
              </a:ext>
            </a:extLst>
          </p:cNvPr>
          <p:cNvSpPr txBox="1"/>
          <p:nvPr/>
        </p:nvSpPr>
        <p:spPr>
          <a:xfrm>
            <a:off x="9606034" y="107115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3238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E36661-9401-40F9-B81B-2F9923D56679}"/>
              </a:ext>
            </a:extLst>
          </p:cNvPr>
          <p:cNvSpPr/>
          <p:nvPr/>
        </p:nvSpPr>
        <p:spPr>
          <a:xfrm>
            <a:off x="4618495" y="2451732"/>
            <a:ext cx="1207118" cy="787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 simple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00262D-E3BD-42F5-A1BB-2C634BE5C19A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A94886-BF27-4578-9EA2-908475FE04A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222054" y="1633488"/>
            <a:ext cx="0" cy="818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732BB49-528E-4097-A16C-736250664645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V="1">
            <a:off x="5222052" y="3239079"/>
            <a:ext cx="2" cy="103970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74E8C3-C8B3-4475-B480-EE47649C9747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pub_nw</a:t>
            </a: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F5A191-3405-4087-AFFC-00C0F07E96FB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084ECC-F35B-49D9-98D7-D5743759110C}"/>
              </a:ext>
            </a:extLst>
          </p:cNvPr>
          <p:cNvSpPr txBox="1"/>
          <p:nvPr/>
        </p:nvSpPr>
        <p:spPr>
          <a:xfrm>
            <a:off x="4859452" y="391367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193BFD-669C-415F-8A84-E73D35A1E363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030636-DDB1-4153-86DA-BADC5FB83424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98B561-7DF8-43BF-A606-186506C0760C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F73182E-7EF7-4933-A459-B5F85FF5000D}"/>
              </a:ext>
            </a:extLst>
          </p:cNvPr>
          <p:cNvSpPr txBox="1"/>
          <p:nvPr/>
        </p:nvSpPr>
        <p:spPr>
          <a:xfrm>
            <a:off x="3413177" y="3413046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9BA4866-F9D9-4E69-AA12-668D72CE4AEA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9093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BFBB494-3928-41D9-BBFF-5514BEFC06F5}"/>
              </a:ext>
            </a:extLst>
          </p:cNvPr>
          <p:cNvSpPr/>
          <p:nvPr/>
        </p:nvSpPr>
        <p:spPr>
          <a:xfrm>
            <a:off x="7704595" y="2389524"/>
            <a:ext cx="1836375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9DE1ABA-22AF-4B03-9B97-C146BA1C908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797372" y="2722738"/>
            <a:ext cx="19072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1A60C62-04DA-441A-A60C-F93472FAF7BD}"/>
              </a:ext>
            </a:extLst>
          </p:cNvPr>
          <p:cNvSpPr txBox="1"/>
          <p:nvPr/>
        </p:nvSpPr>
        <p:spPr>
          <a:xfrm>
            <a:off x="5797372" y="2686654"/>
            <a:ext cx="19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3"/>
                </a:solidFill>
              </a:rPr>
              <a:t>cluster_mgmt_nw</a:t>
            </a:r>
            <a:endParaRPr lang="es-ES" b="1" dirty="0">
              <a:solidFill>
                <a:schemeClr val="accent3"/>
              </a:solidFill>
            </a:endParaRPr>
          </a:p>
          <a:p>
            <a:r>
              <a:rPr lang="es-ES" b="1" dirty="0">
                <a:solidFill>
                  <a:schemeClr val="accent3"/>
                </a:solidFill>
              </a:rPr>
              <a:t>120.12.0.0/16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3800557-8782-4214-B7E4-9BCB98C57EB4}"/>
              </a:ext>
            </a:extLst>
          </p:cNvPr>
          <p:cNvSpPr txBox="1"/>
          <p:nvPr/>
        </p:nvSpPr>
        <p:spPr>
          <a:xfrm>
            <a:off x="7343293" y="2407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.4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8D9A7A-6CE4-4AB9-852A-3E7EAE706624}"/>
              </a:ext>
            </a:extLst>
          </p:cNvPr>
          <p:cNvSpPr txBox="1"/>
          <p:nvPr/>
        </p:nvSpPr>
        <p:spPr>
          <a:xfrm>
            <a:off x="5796074" y="23957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.5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64E688-8A33-4DA6-B4FA-300B69696D86}"/>
              </a:ext>
            </a:extLst>
          </p:cNvPr>
          <p:cNvSpPr/>
          <p:nvPr/>
        </p:nvSpPr>
        <p:spPr>
          <a:xfrm>
            <a:off x="4322400" y="4278787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64C571D-4ED4-43D7-A092-4AA9CC851508}"/>
              </a:ext>
            </a:extLst>
          </p:cNvPr>
          <p:cNvCxnSpPr/>
          <p:nvPr/>
        </p:nvCxnSpPr>
        <p:spPr>
          <a:xfrm flipH="1">
            <a:off x="4188542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E9E8E598-F527-4B47-BAD7-D52100987F5C}"/>
              </a:ext>
            </a:extLst>
          </p:cNvPr>
          <p:cNvSpPr/>
          <p:nvPr/>
        </p:nvSpPr>
        <p:spPr>
          <a:xfrm>
            <a:off x="407055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CD27C663-28F9-44D0-9F01-2293BF0F914C}"/>
              </a:ext>
            </a:extLst>
          </p:cNvPr>
          <p:cNvSpPr txBox="1"/>
          <p:nvPr/>
        </p:nvSpPr>
        <p:spPr>
          <a:xfrm>
            <a:off x="4046581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38A1B72-5D31-474F-BFC1-02B4AD3B1FA5}"/>
              </a:ext>
            </a:extLst>
          </p:cNvPr>
          <p:cNvSpPr/>
          <p:nvPr/>
        </p:nvSpPr>
        <p:spPr>
          <a:xfrm>
            <a:off x="3413177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AE9C121-F209-46AE-BA5D-511CDDD25620}"/>
              </a:ext>
            </a:extLst>
          </p:cNvPr>
          <p:cNvSpPr txBox="1"/>
          <p:nvPr/>
        </p:nvSpPr>
        <p:spPr>
          <a:xfrm>
            <a:off x="2834069" y="252704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D71855EA-E4BB-4C53-BB30-D0BA23934894}"/>
              </a:ext>
            </a:extLst>
          </p:cNvPr>
          <p:cNvCxnSpPr/>
          <p:nvPr/>
        </p:nvCxnSpPr>
        <p:spPr>
          <a:xfrm>
            <a:off x="3531164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E36661-9401-40F9-B81B-2F9923D56679}"/>
              </a:ext>
            </a:extLst>
          </p:cNvPr>
          <p:cNvSpPr/>
          <p:nvPr/>
        </p:nvSpPr>
        <p:spPr>
          <a:xfrm>
            <a:off x="4618495" y="2510725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00262D-E3BD-42F5-A1BB-2C634BE5C19A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DA94886-BF27-4578-9EA2-908475FE04A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222054" y="1633488"/>
            <a:ext cx="0" cy="877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732BB49-528E-4097-A16C-73625066464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222054" y="3177153"/>
            <a:ext cx="0" cy="11016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74E8C3-C8B3-4475-B480-EE47649C9747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pub_nw</a:t>
            </a: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F5A191-3405-4087-AFFC-00C0F07E96FB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084ECC-F35B-49D9-98D7-D5743759110C}"/>
              </a:ext>
            </a:extLst>
          </p:cNvPr>
          <p:cNvSpPr txBox="1"/>
          <p:nvPr/>
        </p:nvSpPr>
        <p:spPr>
          <a:xfrm>
            <a:off x="4859452" y="391367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193BFD-669C-415F-8A84-E73D35A1E363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030636-DDB1-4153-86DA-BADC5FB83424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F98B561-7DF8-43BF-A606-186506C0760C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588F36E-E5ED-4F28-9ECB-EDC9F21A6864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9226342" y="3858228"/>
            <a:ext cx="652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0CB15DE-9248-4FDA-A2F5-DEA3FBA96047}"/>
              </a:ext>
            </a:extLst>
          </p:cNvPr>
          <p:cNvSpPr/>
          <p:nvPr/>
        </p:nvSpPr>
        <p:spPr>
          <a:xfrm>
            <a:off x="10536463" y="381531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4A3A13-91C3-468D-AC79-40C5459B3DC8}"/>
              </a:ext>
            </a:extLst>
          </p:cNvPr>
          <p:cNvSpPr txBox="1"/>
          <p:nvPr/>
        </p:nvSpPr>
        <p:spPr>
          <a:xfrm>
            <a:off x="9242840" y="3525014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6875310-4BCC-42C2-A60E-1963509CD556}"/>
              </a:ext>
            </a:extLst>
          </p:cNvPr>
          <p:cNvSpPr/>
          <p:nvPr/>
        </p:nvSpPr>
        <p:spPr>
          <a:xfrm>
            <a:off x="9879085" y="381531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0D40C04-AF47-4646-B553-A981F5914464}"/>
              </a:ext>
            </a:extLst>
          </p:cNvPr>
          <p:cNvSpPr txBox="1"/>
          <p:nvPr/>
        </p:nvSpPr>
        <p:spPr>
          <a:xfrm>
            <a:off x="10595456" y="351131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998BD2A-C1EF-44A6-BD3B-19931A6F04BB}"/>
              </a:ext>
            </a:extLst>
          </p:cNvPr>
          <p:cNvCxnSpPr/>
          <p:nvPr/>
        </p:nvCxnSpPr>
        <p:spPr>
          <a:xfrm>
            <a:off x="9997072" y="3859561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F73182E-7EF7-4933-A459-B5F85FF5000D}"/>
              </a:ext>
            </a:extLst>
          </p:cNvPr>
          <p:cNvSpPr txBox="1"/>
          <p:nvPr/>
        </p:nvSpPr>
        <p:spPr>
          <a:xfrm>
            <a:off x="3413177" y="3413046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9BA4866-F9D9-4E69-AA12-668D72CE4AEA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9093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BFBB494-3928-41D9-BBFF-5514BEFC06F5}"/>
              </a:ext>
            </a:extLst>
          </p:cNvPr>
          <p:cNvSpPr/>
          <p:nvPr/>
        </p:nvSpPr>
        <p:spPr>
          <a:xfrm>
            <a:off x="7704595" y="2389524"/>
            <a:ext cx="1836375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A06058-897C-4F07-93F0-53639AAC5B59}"/>
              </a:ext>
            </a:extLst>
          </p:cNvPr>
          <p:cNvSpPr/>
          <p:nvPr/>
        </p:nvSpPr>
        <p:spPr>
          <a:xfrm>
            <a:off x="8019224" y="3525014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9DE1ABA-22AF-4B03-9B97-C146BA1C908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797372" y="2722738"/>
            <a:ext cx="19072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28B954-7667-4F8C-A901-6468D17DDE59}"/>
              </a:ext>
            </a:extLst>
          </p:cNvPr>
          <p:cNvSpPr txBox="1"/>
          <p:nvPr/>
        </p:nvSpPr>
        <p:spPr>
          <a:xfrm>
            <a:off x="7640126" y="38020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.3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47E3175-0F30-467F-A9D5-29529193D4AF}"/>
              </a:ext>
            </a:extLst>
          </p:cNvPr>
          <p:cNvCxnSpPr>
            <a:cxnSpLocks/>
          </p:cNvCxnSpPr>
          <p:nvPr/>
        </p:nvCxnSpPr>
        <p:spPr>
          <a:xfrm flipH="1">
            <a:off x="5222052" y="3872044"/>
            <a:ext cx="27971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EB5CFB7-3A24-43FE-8215-C47276D9369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622783" y="3055952"/>
            <a:ext cx="0" cy="46906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F0D0F7F-5A13-4B33-B091-B1A02598CE43}"/>
              </a:ext>
            </a:extLst>
          </p:cNvPr>
          <p:cNvSpPr txBox="1"/>
          <p:nvPr/>
        </p:nvSpPr>
        <p:spPr>
          <a:xfrm>
            <a:off x="9438715" y="3009820"/>
            <a:ext cx="174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6"/>
                </a:solidFill>
              </a:rPr>
              <a:t>topic_mgmt_nw</a:t>
            </a:r>
            <a:endParaRPr lang="es-ES" b="1" dirty="0">
              <a:solidFill>
                <a:schemeClr val="accent6"/>
              </a:solidFill>
            </a:endParaRPr>
          </a:p>
          <a:p>
            <a:r>
              <a:rPr lang="es-ES" b="1" dirty="0">
                <a:solidFill>
                  <a:schemeClr val="accent6"/>
                </a:solidFill>
              </a:rPr>
              <a:t>130.13.0.0/16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ED9DD2B-F0F4-48CD-8957-4D15227C783E}"/>
              </a:ext>
            </a:extLst>
          </p:cNvPr>
          <p:cNvSpPr txBox="1"/>
          <p:nvPr/>
        </p:nvSpPr>
        <p:spPr>
          <a:xfrm>
            <a:off x="8301870" y="32232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.3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97392BF-765D-4D6D-ACDF-FC50F53446E3}"/>
              </a:ext>
            </a:extLst>
          </p:cNvPr>
          <p:cNvSpPr txBox="1"/>
          <p:nvPr/>
        </p:nvSpPr>
        <p:spPr>
          <a:xfrm>
            <a:off x="8551551" y="29924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.4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1A60C62-04DA-441A-A60C-F93472FAF7BD}"/>
              </a:ext>
            </a:extLst>
          </p:cNvPr>
          <p:cNvSpPr txBox="1"/>
          <p:nvPr/>
        </p:nvSpPr>
        <p:spPr>
          <a:xfrm>
            <a:off x="5797372" y="2686654"/>
            <a:ext cx="19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3"/>
                </a:solidFill>
              </a:rPr>
              <a:t>cluster_mgmt_nw</a:t>
            </a:r>
            <a:endParaRPr lang="es-ES" b="1" dirty="0">
              <a:solidFill>
                <a:schemeClr val="accent3"/>
              </a:solidFill>
            </a:endParaRPr>
          </a:p>
          <a:p>
            <a:r>
              <a:rPr lang="es-ES" b="1" dirty="0">
                <a:solidFill>
                  <a:schemeClr val="accent3"/>
                </a:solidFill>
              </a:rPr>
              <a:t>120.12.0.0/16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3800557-8782-4214-B7E4-9BCB98C57EB4}"/>
              </a:ext>
            </a:extLst>
          </p:cNvPr>
          <p:cNvSpPr txBox="1"/>
          <p:nvPr/>
        </p:nvSpPr>
        <p:spPr>
          <a:xfrm>
            <a:off x="7343293" y="2407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.4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08D9A7A-6CE4-4AB9-852A-3E7EAE706624}"/>
              </a:ext>
            </a:extLst>
          </p:cNvPr>
          <p:cNvSpPr txBox="1"/>
          <p:nvPr/>
        </p:nvSpPr>
        <p:spPr>
          <a:xfrm>
            <a:off x="5796074" y="23957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.5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64E688-8A33-4DA6-B4FA-300B69696D86}"/>
              </a:ext>
            </a:extLst>
          </p:cNvPr>
          <p:cNvSpPr/>
          <p:nvPr/>
        </p:nvSpPr>
        <p:spPr>
          <a:xfrm>
            <a:off x="4322400" y="4278787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11308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4618495" y="2450590"/>
            <a:ext cx="1207118" cy="7961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 simple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2AAF11-5228-49C1-B4F1-91757B689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22054" y="1633488"/>
            <a:ext cx="0" cy="817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D0C65ED-5258-40D8-8003-E9F5E2F88D7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5222054" y="3246756"/>
            <a:ext cx="0" cy="10320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EBF033-649D-4068-A243-35F4871C272F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broker_nw</a:t>
            </a:r>
            <a:endParaRPr lang="es-ES" b="1" dirty="0">
              <a:solidFill>
                <a:srgbClr val="7030A0"/>
              </a:solidFill>
            </a:endParaRPr>
          </a:p>
          <a:p>
            <a:r>
              <a:rPr lang="es-ES" b="1" dirty="0">
                <a:solidFill>
                  <a:srgbClr val="7030A0"/>
                </a:solidFill>
              </a:rPr>
              <a:t>110.11.0.0/16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230C94-5493-4940-AFB0-CB8779FF5A8D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9CF71F-5683-48DA-83F4-4F5276FA3ED6}"/>
              </a:ext>
            </a:extLst>
          </p:cNvPr>
          <p:cNvSpPr txBox="1"/>
          <p:nvPr/>
        </p:nvSpPr>
        <p:spPr>
          <a:xfrm>
            <a:off x="4859452" y="39239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AF94C9-BA5E-432A-A135-BA26E9F85AB1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73A08-34D9-43A2-9AF4-676615F8781B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444427-3301-4E3E-A4B3-307A1EB24164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63399B-417E-40BA-AB89-5434020A9052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7704595" y="2389524"/>
            <a:ext cx="1836375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EFD657-5BC7-43C9-853D-D3682256E2A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97372" y="2722738"/>
            <a:ext cx="19072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71A44C-A62C-405E-A0C9-032A66D26BB7}"/>
              </a:ext>
            </a:extLst>
          </p:cNvPr>
          <p:cNvSpPr txBox="1"/>
          <p:nvPr/>
        </p:nvSpPr>
        <p:spPr>
          <a:xfrm>
            <a:off x="7343293" y="2407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8B6BC1-026B-4E51-A578-AACE432BC1F3}"/>
              </a:ext>
            </a:extLst>
          </p:cNvPr>
          <p:cNvSpPr txBox="1"/>
          <p:nvPr/>
        </p:nvSpPr>
        <p:spPr>
          <a:xfrm>
            <a:off x="5796074" y="23957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749327-59A2-4AB2-ADB8-5F37E0408284}"/>
              </a:ext>
            </a:extLst>
          </p:cNvPr>
          <p:cNvSpPr txBox="1"/>
          <p:nvPr/>
        </p:nvSpPr>
        <p:spPr>
          <a:xfrm>
            <a:off x="5797372" y="2716150"/>
            <a:ext cx="19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3"/>
                </a:solidFill>
              </a:rPr>
              <a:t>cluster_mgmt_nw</a:t>
            </a:r>
            <a:endParaRPr lang="es-ES" b="1" dirty="0">
              <a:solidFill>
                <a:schemeClr val="accent3"/>
              </a:solidFill>
            </a:endParaRPr>
          </a:p>
          <a:p>
            <a:r>
              <a:rPr lang="es-ES" b="1" dirty="0">
                <a:solidFill>
                  <a:schemeClr val="accent3"/>
                </a:solidFill>
              </a:rPr>
              <a:t>120.12.0.0/16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4618495" y="4278787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4322400" y="5781484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9CD638-58B8-4084-98C2-A3A636E8CBDC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222052" y="4945215"/>
            <a:ext cx="2" cy="836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29AFBD-3543-4ED4-B712-5785C45CB034}"/>
              </a:ext>
            </a:extLst>
          </p:cNvPr>
          <p:cNvSpPr txBox="1"/>
          <p:nvPr/>
        </p:nvSpPr>
        <p:spPr>
          <a:xfrm>
            <a:off x="5155958" y="5040184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2"/>
                </a:solidFill>
              </a:rPr>
              <a:t>pub_nw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54FCBE-045B-4A21-8DBD-4B470ADC019B}"/>
              </a:ext>
            </a:extLst>
          </p:cNvPr>
          <p:cNvSpPr txBox="1"/>
          <p:nvPr/>
        </p:nvSpPr>
        <p:spPr>
          <a:xfrm>
            <a:off x="4793357" y="54268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CBEBE5-1241-41B1-8257-D57B4EEC7E22}"/>
              </a:ext>
            </a:extLst>
          </p:cNvPr>
          <p:cNvSpPr txBox="1"/>
          <p:nvPr/>
        </p:nvSpPr>
        <p:spPr>
          <a:xfrm>
            <a:off x="4793357" y="493047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3E287D8-060F-494B-AEB2-74A8B3462315}"/>
              </a:ext>
            </a:extLst>
          </p:cNvPr>
          <p:cNvSpPr txBox="1"/>
          <p:nvPr/>
        </p:nvSpPr>
        <p:spPr>
          <a:xfrm>
            <a:off x="3347082" y="5166372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9095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F75E97F-5453-4163-9F21-A818179E3D94}"/>
              </a:ext>
            </a:extLst>
          </p:cNvPr>
          <p:cNvSpPr txBox="1"/>
          <p:nvPr/>
        </p:nvSpPr>
        <p:spPr>
          <a:xfrm>
            <a:off x="5796074" y="42787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.3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A4C1F11-2F1A-462A-AC99-A8084F3CCC7F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5609126" y="2945815"/>
            <a:ext cx="1882674" cy="1449699"/>
          </a:xfrm>
          <a:prstGeom prst="bentConnector2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4188542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407055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4046581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3413177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2834069" y="252704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3531164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15027795-DDB4-4A47-8A24-AB869666D8C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232615" y="1300274"/>
            <a:ext cx="889090" cy="2653571"/>
          </a:xfrm>
          <a:prstGeom prst="bentConnector4">
            <a:avLst>
              <a:gd name="adj1" fmla="val -60393"/>
              <a:gd name="adj2" fmla="val 10035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28C368-90CF-43B9-B91A-0105470BF890}"/>
              </a:ext>
            </a:extLst>
          </p:cNvPr>
          <p:cNvSpPr txBox="1"/>
          <p:nvPr/>
        </p:nvSpPr>
        <p:spPr>
          <a:xfrm>
            <a:off x="6069263" y="12647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79148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4618495" y="2510725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2AAF11-5228-49C1-B4F1-91757B689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22054" y="1633488"/>
            <a:ext cx="0" cy="877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D0C65ED-5258-40D8-8003-E9F5E2F88D7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5222054" y="3177153"/>
            <a:ext cx="0" cy="11016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EBF033-649D-4068-A243-35F4871C272F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broker_nw</a:t>
            </a:r>
            <a:endParaRPr lang="es-ES" b="1" dirty="0">
              <a:solidFill>
                <a:srgbClr val="7030A0"/>
              </a:solidFill>
            </a:endParaRPr>
          </a:p>
          <a:p>
            <a:r>
              <a:rPr lang="es-ES" b="1" dirty="0">
                <a:solidFill>
                  <a:srgbClr val="7030A0"/>
                </a:solidFill>
              </a:rPr>
              <a:t>110.11.0.0/16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230C94-5493-4940-AFB0-CB8779FF5A8D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9CF71F-5683-48DA-83F4-4F5276FA3ED6}"/>
              </a:ext>
            </a:extLst>
          </p:cNvPr>
          <p:cNvSpPr txBox="1"/>
          <p:nvPr/>
        </p:nvSpPr>
        <p:spPr>
          <a:xfrm>
            <a:off x="4859452" y="39239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AF94C9-BA5E-432A-A135-BA26E9F85AB1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73A08-34D9-43A2-9AF4-676615F8781B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444427-3301-4E3E-A4B3-307A1EB24164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2611AD1-BA37-49CD-B092-BA94BC5C200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9226342" y="3858228"/>
            <a:ext cx="652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55AA667-463F-4C60-874E-F4E8711A50C2}"/>
              </a:ext>
            </a:extLst>
          </p:cNvPr>
          <p:cNvSpPr/>
          <p:nvPr/>
        </p:nvSpPr>
        <p:spPr>
          <a:xfrm>
            <a:off x="10536463" y="381531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826F13-3669-4968-915E-7F2BB2D9695C}"/>
              </a:ext>
            </a:extLst>
          </p:cNvPr>
          <p:cNvSpPr txBox="1"/>
          <p:nvPr/>
        </p:nvSpPr>
        <p:spPr>
          <a:xfrm>
            <a:off x="9242840" y="3525014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2BAC3D2-5798-4B02-BE7A-A8C39FD62C19}"/>
              </a:ext>
            </a:extLst>
          </p:cNvPr>
          <p:cNvSpPr/>
          <p:nvPr/>
        </p:nvSpPr>
        <p:spPr>
          <a:xfrm>
            <a:off x="9879085" y="381531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8BF641-2C9D-4C87-9EE4-A5A36321D0EC}"/>
              </a:ext>
            </a:extLst>
          </p:cNvPr>
          <p:cNvSpPr txBox="1"/>
          <p:nvPr/>
        </p:nvSpPr>
        <p:spPr>
          <a:xfrm>
            <a:off x="10595456" y="351131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75A375B-EB24-41D1-92F0-7306A8E23514}"/>
              </a:ext>
            </a:extLst>
          </p:cNvPr>
          <p:cNvCxnSpPr/>
          <p:nvPr/>
        </p:nvCxnSpPr>
        <p:spPr>
          <a:xfrm>
            <a:off x="9997072" y="3859561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8A5251-DC65-4AD2-9080-F6652E4F87B5}"/>
              </a:ext>
            </a:extLst>
          </p:cNvPr>
          <p:cNvSpPr txBox="1"/>
          <p:nvPr/>
        </p:nvSpPr>
        <p:spPr>
          <a:xfrm>
            <a:off x="3413177" y="3413046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Kafka </a:t>
            </a:r>
            <a:r>
              <a:rPr lang="es-ES" dirty="0" err="1">
                <a:solidFill>
                  <a:srgbClr val="7030A0"/>
                </a:solidFill>
              </a:rPr>
              <a:t>port</a:t>
            </a:r>
            <a:r>
              <a:rPr lang="es-ES" dirty="0">
                <a:solidFill>
                  <a:srgbClr val="7030A0"/>
                </a:solidFill>
              </a:rPr>
              <a:t> 9092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63399B-417E-40BA-AB89-5434020A9052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9093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7704595" y="2389524"/>
            <a:ext cx="1836375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425C29A-E7AC-46DE-9CA5-1D9DAA2B23AA}"/>
              </a:ext>
            </a:extLst>
          </p:cNvPr>
          <p:cNvSpPr/>
          <p:nvPr/>
        </p:nvSpPr>
        <p:spPr>
          <a:xfrm>
            <a:off x="8019224" y="3525014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EFD657-5BC7-43C9-853D-D3682256E2A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97372" y="2722738"/>
            <a:ext cx="19072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BFF5ED-FB8D-43E4-AA07-AC998E4A7E62}"/>
              </a:ext>
            </a:extLst>
          </p:cNvPr>
          <p:cNvSpPr txBox="1"/>
          <p:nvPr/>
        </p:nvSpPr>
        <p:spPr>
          <a:xfrm>
            <a:off x="7640126" y="38020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2C50CFD-7604-4FF3-849C-4B48CECF2A42}"/>
              </a:ext>
            </a:extLst>
          </p:cNvPr>
          <p:cNvCxnSpPr>
            <a:cxnSpLocks/>
          </p:cNvCxnSpPr>
          <p:nvPr/>
        </p:nvCxnSpPr>
        <p:spPr>
          <a:xfrm flipH="1">
            <a:off x="5222052" y="3872044"/>
            <a:ext cx="279717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9FCC6C8-C061-42C5-95DA-210A842CAA8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622783" y="3055952"/>
            <a:ext cx="0" cy="46906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F23B361-8177-46BB-8299-DD112AF48729}"/>
              </a:ext>
            </a:extLst>
          </p:cNvPr>
          <p:cNvSpPr txBox="1"/>
          <p:nvPr/>
        </p:nvSpPr>
        <p:spPr>
          <a:xfrm>
            <a:off x="9438715" y="3009820"/>
            <a:ext cx="174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6"/>
                </a:solidFill>
              </a:rPr>
              <a:t>topic_mgmt_nw</a:t>
            </a:r>
            <a:endParaRPr lang="es-ES" b="1" dirty="0">
              <a:solidFill>
                <a:schemeClr val="accent6"/>
              </a:solidFill>
            </a:endParaRPr>
          </a:p>
          <a:p>
            <a:r>
              <a:rPr lang="es-ES" b="1" dirty="0">
                <a:solidFill>
                  <a:schemeClr val="accent6"/>
                </a:solidFill>
              </a:rPr>
              <a:t>130.13.0.0/16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D9DB1D0-AFF2-48FD-8167-4A67B3C6CDED}"/>
              </a:ext>
            </a:extLst>
          </p:cNvPr>
          <p:cNvSpPr txBox="1"/>
          <p:nvPr/>
        </p:nvSpPr>
        <p:spPr>
          <a:xfrm>
            <a:off x="8301870" y="32232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.3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63B1D6-7FB7-4827-B679-078E0DBC559C}"/>
              </a:ext>
            </a:extLst>
          </p:cNvPr>
          <p:cNvSpPr txBox="1"/>
          <p:nvPr/>
        </p:nvSpPr>
        <p:spPr>
          <a:xfrm>
            <a:off x="8551551" y="29924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.4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749327-59A2-4AB2-ADB8-5F37E0408284}"/>
              </a:ext>
            </a:extLst>
          </p:cNvPr>
          <p:cNvSpPr txBox="1"/>
          <p:nvPr/>
        </p:nvSpPr>
        <p:spPr>
          <a:xfrm>
            <a:off x="5797372" y="2716150"/>
            <a:ext cx="19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3"/>
                </a:solidFill>
              </a:rPr>
              <a:t>cluster_mgmt_nw</a:t>
            </a:r>
            <a:endParaRPr lang="es-ES" b="1" dirty="0">
              <a:solidFill>
                <a:schemeClr val="accent3"/>
              </a:solidFill>
            </a:endParaRPr>
          </a:p>
          <a:p>
            <a:r>
              <a:rPr lang="es-ES" b="1" dirty="0">
                <a:solidFill>
                  <a:schemeClr val="accent3"/>
                </a:solidFill>
              </a:rPr>
              <a:t>120.12.0.0/16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71A44C-A62C-405E-A0C9-032A66D26BB7}"/>
              </a:ext>
            </a:extLst>
          </p:cNvPr>
          <p:cNvSpPr txBox="1"/>
          <p:nvPr/>
        </p:nvSpPr>
        <p:spPr>
          <a:xfrm>
            <a:off x="7343293" y="2407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8B6BC1-026B-4E51-A578-AACE432BC1F3}"/>
              </a:ext>
            </a:extLst>
          </p:cNvPr>
          <p:cNvSpPr txBox="1"/>
          <p:nvPr/>
        </p:nvSpPr>
        <p:spPr>
          <a:xfrm>
            <a:off x="5796074" y="23957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.5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4618495" y="4278787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4322400" y="5781484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9CD638-58B8-4084-98C2-A3A636E8CBDC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222052" y="4945215"/>
            <a:ext cx="2" cy="836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29AFBD-3543-4ED4-B712-5785C45CB034}"/>
              </a:ext>
            </a:extLst>
          </p:cNvPr>
          <p:cNvSpPr txBox="1"/>
          <p:nvPr/>
        </p:nvSpPr>
        <p:spPr>
          <a:xfrm>
            <a:off x="5155958" y="5040184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2"/>
                </a:solidFill>
              </a:rPr>
              <a:t>pub_nw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54FCBE-045B-4A21-8DBD-4B470ADC019B}"/>
              </a:ext>
            </a:extLst>
          </p:cNvPr>
          <p:cNvSpPr txBox="1"/>
          <p:nvPr/>
        </p:nvSpPr>
        <p:spPr>
          <a:xfrm>
            <a:off x="4793357" y="54268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CBEBE5-1241-41B1-8257-D57B4EEC7E22}"/>
              </a:ext>
            </a:extLst>
          </p:cNvPr>
          <p:cNvSpPr txBox="1"/>
          <p:nvPr/>
        </p:nvSpPr>
        <p:spPr>
          <a:xfrm>
            <a:off x="4793357" y="493047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3E287D8-060F-494B-AEB2-74A8B3462315}"/>
              </a:ext>
            </a:extLst>
          </p:cNvPr>
          <p:cNvSpPr txBox="1"/>
          <p:nvPr/>
        </p:nvSpPr>
        <p:spPr>
          <a:xfrm>
            <a:off x="3347082" y="5166372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9094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F75E97F-5453-4163-9F21-A818179E3D94}"/>
              </a:ext>
            </a:extLst>
          </p:cNvPr>
          <p:cNvSpPr txBox="1"/>
          <p:nvPr/>
        </p:nvSpPr>
        <p:spPr>
          <a:xfrm>
            <a:off x="5796074" y="42787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.3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A4C1F11-2F1A-462A-AC99-A8084F3CCC7F}"/>
              </a:ext>
            </a:extLst>
          </p:cNvPr>
          <p:cNvCxnSpPr>
            <a:cxnSpLocks/>
            <a:stCxn id="31" idx="0"/>
            <a:endCxn id="34" idx="3"/>
          </p:cNvCxnSpPr>
          <p:nvPr/>
        </p:nvCxnSpPr>
        <p:spPr>
          <a:xfrm rot="16200000" flipH="1" flipV="1">
            <a:off x="5341021" y="3200741"/>
            <a:ext cx="1895851" cy="926668"/>
          </a:xfrm>
          <a:prstGeom prst="bentConnector4">
            <a:avLst>
              <a:gd name="adj1" fmla="val 5834"/>
              <a:gd name="adj2" fmla="val -394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9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4618495" y="2450590"/>
            <a:ext cx="1207118" cy="7961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 simple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4322402" y="967060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DCS-DV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2AAF11-5228-49C1-B4F1-91757B689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22054" y="1633488"/>
            <a:ext cx="0" cy="817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D0C65ED-5258-40D8-8003-E9F5E2F88D7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5222054" y="3246756"/>
            <a:ext cx="0" cy="10320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8EBF033-649D-4068-A243-35F4871C272F}"/>
              </a:ext>
            </a:extLst>
          </p:cNvPr>
          <p:cNvSpPr txBox="1"/>
          <p:nvPr/>
        </p:nvSpPr>
        <p:spPr>
          <a:xfrm>
            <a:off x="5222053" y="3286858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broker_nw</a:t>
            </a:r>
            <a:endParaRPr lang="es-ES" b="1" dirty="0">
              <a:solidFill>
                <a:srgbClr val="7030A0"/>
              </a:solidFill>
            </a:endParaRPr>
          </a:p>
          <a:p>
            <a:r>
              <a:rPr lang="es-ES" b="1" dirty="0">
                <a:solidFill>
                  <a:srgbClr val="7030A0"/>
                </a:solidFill>
              </a:rPr>
              <a:t>110.11.0.0/16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230C94-5493-4940-AFB0-CB8779FF5A8D}"/>
              </a:ext>
            </a:extLst>
          </p:cNvPr>
          <p:cNvSpPr txBox="1"/>
          <p:nvPr/>
        </p:nvSpPr>
        <p:spPr>
          <a:xfrm>
            <a:off x="5222053" y="17431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sub_nw</a:t>
            </a:r>
          </a:p>
          <a:p>
            <a:r>
              <a:rPr lang="es-ES" b="1" dirty="0">
                <a:solidFill>
                  <a:schemeClr val="accent1"/>
                </a:solidFill>
              </a:rPr>
              <a:t>50.5.0.0/16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9CF71F-5683-48DA-83F4-4F5276FA3ED6}"/>
              </a:ext>
            </a:extLst>
          </p:cNvPr>
          <p:cNvSpPr txBox="1"/>
          <p:nvPr/>
        </p:nvSpPr>
        <p:spPr>
          <a:xfrm>
            <a:off x="4859452" y="39239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AF94C9-BA5E-432A-A135-BA26E9F85AB1}"/>
              </a:ext>
            </a:extLst>
          </p:cNvPr>
          <p:cNvSpPr txBox="1"/>
          <p:nvPr/>
        </p:nvSpPr>
        <p:spPr>
          <a:xfrm>
            <a:off x="4859452" y="31771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73A08-34D9-43A2-9AF4-676615F8781B}"/>
              </a:ext>
            </a:extLst>
          </p:cNvPr>
          <p:cNvSpPr txBox="1"/>
          <p:nvPr/>
        </p:nvSpPr>
        <p:spPr>
          <a:xfrm>
            <a:off x="4859452" y="16449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444427-3301-4E3E-A4B3-307A1EB24164}"/>
              </a:ext>
            </a:extLst>
          </p:cNvPr>
          <p:cNvSpPr txBox="1"/>
          <p:nvPr/>
        </p:nvSpPr>
        <p:spPr>
          <a:xfrm>
            <a:off x="4859452" y="213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.5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963399B-417E-40BA-AB89-5434020A9052}"/>
              </a:ext>
            </a:extLst>
          </p:cNvPr>
          <p:cNvSpPr txBox="1"/>
          <p:nvPr/>
        </p:nvSpPr>
        <p:spPr>
          <a:xfrm>
            <a:off x="3413177" y="1869381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Kafka </a:t>
            </a:r>
            <a:r>
              <a:rPr lang="es-ES" dirty="0" err="1">
                <a:solidFill>
                  <a:schemeClr val="accent1"/>
                </a:solidFill>
              </a:rPr>
              <a:t>port</a:t>
            </a:r>
            <a:r>
              <a:rPr lang="es-ES" dirty="0">
                <a:solidFill>
                  <a:schemeClr val="accent1"/>
                </a:solidFill>
              </a:rPr>
              <a:t> 9092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7704595" y="2389524"/>
            <a:ext cx="1836375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EFD657-5BC7-43C9-853D-D3682256E2A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97372" y="2722738"/>
            <a:ext cx="19072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71A44C-A62C-405E-A0C9-032A66D26BB7}"/>
              </a:ext>
            </a:extLst>
          </p:cNvPr>
          <p:cNvSpPr txBox="1"/>
          <p:nvPr/>
        </p:nvSpPr>
        <p:spPr>
          <a:xfrm>
            <a:off x="7343293" y="2407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.4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D8B6BC1-026B-4E51-A578-AACE432BC1F3}"/>
              </a:ext>
            </a:extLst>
          </p:cNvPr>
          <p:cNvSpPr txBox="1"/>
          <p:nvPr/>
        </p:nvSpPr>
        <p:spPr>
          <a:xfrm>
            <a:off x="5796074" y="23957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749327-59A2-4AB2-ADB8-5F37E0408284}"/>
              </a:ext>
            </a:extLst>
          </p:cNvPr>
          <p:cNvSpPr txBox="1"/>
          <p:nvPr/>
        </p:nvSpPr>
        <p:spPr>
          <a:xfrm>
            <a:off x="5797372" y="2716150"/>
            <a:ext cx="190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3"/>
                </a:solidFill>
              </a:rPr>
              <a:t>cluster_mgmt_nw</a:t>
            </a:r>
            <a:endParaRPr lang="es-ES" b="1" dirty="0">
              <a:solidFill>
                <a:schemeClr val="accent3"/>
              </a:solidFill>
            </a:endParaRPr>
          </a:p>
          <a:p>
            <a:r>
              <a:rPr lang="es-ES" b="1" dirty="0">
                <a:solidFill>
                  <a:schemeClr val="accent3"/>
                </a:solidFill>
              </a:rPr>
              <a:t>120.12.0.0/16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4618495" y="4278787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4322400" y="5781484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99CD638-58B8-4084-98C2-A3A636E8CBDC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5222052" y="4945215"/>
            <a:ext cx="2" cy="836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29AFBD-3543-4ED4-B712-5785C45CB034}"/>
              </a:ext>
            </a:extLst>
          </p:cNvPr>
          <p:cNvSpPr txBox="1"/>
          <p:nvPr/>
        </p:nvSpPr>
        <p:spPr>
          <a:xfrm>
            <a:off x="5155958" y="5040184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2"/>
                </a:solidFill>
              </a:rPr>
              <a:t>pub_nw</a:t>
            </a:r>
            <a:endParaRPr lang="es-ES" b="1" dirty="0">
              <a:solidFill>
                <a:schemeClr val="accent2"/>
              </a:solidFill>
            </a:endParaRPr>
          </a:p>
          <a:p>
            <a:r>
              <a:rPr lang="es-ES" b="1" dirty="0">
                <a:solidFill>
                  <a:schemeClr val="accent2"/>
                </a:solidFill>
              </a:rPr>
              <a:t>100.10.0.0/16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54FCBE-045B-4A21-8DBD-4B470ADC019B}"/>
              </a:ext>
            </a:extLst>
          </p:cNvPr>
          <p:cNvSpPr txBox="1"/>
          <p:nvPr/>
        </p:nvSpPr>
        <p:spPr>
          <a:xfrm>
            <a:off x="4793357" y="54268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CBEBE5-1241-41B1-8257-D57B4EEC7E22}"/>
              </a:ext>
            </a:extLst>
          </p:cNvPr>
          <p:cNvSpPr txBox="1"/>
          <p:nvPr/>
        </p:nvSpPr>
        <p:spPr>
          <a:xfrm>
            <a:off x="4793357" y="493047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3E287D8-060F-494B-AEB2-74A8B3462315}"/>
              </a:ext>
            </a:extLst>
          </p:cNvPr>
          <p:cNvSpPr txBox="1"/>
          <p:nvPr/>
        </p:nvSpPr>
        <p:spPr>
          <a:xfrm>
            <a:off x="3347082" y="5166372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Kafka </a:t>
            </a:r>
            <a:r>
              <a:rPr lang="es-ES" dirty="0" err="1">
                <a:solidFill>
                  <a:schemeClr val="accent2"/>
                </a:solidFill>
              </a:rPr>
              <a:t>port</a:t>
            </a:r>
            <a:r>
              <a:rPr lang="es-ES" dirty="0">
                <a:solidFill>
                  <a:schemeClr val="accent2"/>
                </a:solidFill>
              </a:rPr>
              <a:t> 9095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F75E97F-5453-4163-9F21-A818179E3D94}"/>
              </a:ext>
            </a:extLst>
          </p:cNvPr>
          <p:cNvSpPr txBox="1"/>
          <p:nvPr/>
        </p:nvSpPr>
        <p:spPr>
          <a:xfrm>
            <a:off x="5796074" y="427878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3"/>
                </a:solidFill>
              </a:rPr>
              <a:t>.3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A4C1F11-2F1A-462A-AC99-A8084F3CCC7F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5609126" y="2945815"/>
            <a:ext cx="1882674" cy="1449699"/>
          </a:xfrm>
          <a:prstGeom prst="bentConnector2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4188542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407055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4046581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3413177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2834069" y="252704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3531164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15027795-DDB4-4A47-8A24-AB869666D8C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232615" y="1300274"/>
            <a:ext cx="889090" cy="2653571"/>
          </a:xfrm>
          <a:prstGeom prst="bentConnector4">
            <a:avLst>
              <a:gd name="adj1" fmla="val -60393"/>
              <a:gd name="adj2" fmla="val 10035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28C368-90CF-43B9-B91A-0105470BF890}"/>
              </a:ext>
            </a:extLst>
          </p:cNvPr>
          <p:cNvSpPr txBox="1"/>
          <p:nvPr/>
        </p:nvSpPr>
        <p:spPr>
          <a:xfrm>
            <a:off x="6069263" y="126479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.4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0318CE-C8AB-4185-8866-DAE759408EE6}"/>
              </a:ext>
            </a:extLst>
          </p:cNvPr>
          <p:cNvCxnSpPr/>
          <p:nvPr/>
        </p:nvCxnSpPr>
        <p:spPr>
          <a:xfrm flipH="1">
            <a:off x="3881879" y="1316414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0F1C050A-0C7F-4455-97DC-A3A94DDDDE90}"/>
              </a:ext>
            </a:extLst>
          </p:cNvPr>
          <p:cNvSpPr/>
          <p:nvPr/>
        </p:nvSpPr>
        <p:spPr>
          <a:xfrm>
            <a:off x="3763892" y="1263548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2C5F7D5-D7C4-443F-8B38-9AF6639B0BE2}"/>
              </a:ext>
            </a:extLst>
          </p:cNvPr>
          <p:cNvSpPr/>
          <p:nvPr/>
        </p:nvSpPr>
        <p:spPr>
          <a:xfrm>
            <a:off x="3106514" y="1263548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8C3EB91-C353-49B8-97AD-36E9FE214A96}"/>
              </a:ext>
            </a:extLst>
          </p:cNvPr>
          <p:cNvSpPr txBox="1"/>
          <p:nvPr/>
        </p:nvSpPr>
        <p:spPr>
          <a:xfrm>
            <a:off x="2429245" y="737202"/>
            <a:ext cx="769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28091</a:t>
            </a:r>
          </a:p>
          <a:p>
            <a:r>
              <a:rPr lang="es-ES" dirty="0"/>
              <a:t>25601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C9AA24E-8B06-4686-A2CE-EEFB004393B3}"/>
              </a:ext>
            </a:extLst>
          </p:cNvPr>
          <p:cNvCxnSpPr/>
          <p:nvPr/>
        </p:nvCxnSpPr>
        <p:spPr>
          <a:xfrm>
            <a:off x="3224501" y="1307792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B103BAF-C599-4303-873E-26943FEDD075}"/>
              </a:ext>
            </a:extLst>
          </p:cNvPr>
          <p:cNvSpPr txBox="1"/>
          <p:nvPr/>
        </p:nvSpPr>
        <p:spPr>
          <a:xfrm>
            <a:off x="3730169" y="732140"/>
            <a:ext cx="72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8091</a:t>
            </a:r>
          </a:p>
          <a:p>
            <a:r>
              <a:rPr lang="es-ES" dirty="0"/>
              <a:t>5601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593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4373943" y="2450590"/>
            <a:ext cx="1207118" cy="7961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 simple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5012625" y="1482231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Subscriber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6216773" y="2450591"/>
            <a:ext cx="1836375" cy="7961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5308721" y="4279608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5012626" y="6096088"/>
            <a:ext cx="1799303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3943990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3826003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3802029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316862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2589517" y="2527049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28090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3286612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ubernetes Logo | Logos, Gaming logos, Atari logo">
            <a:extLst>
              <a:ext uri="{FF2B5EF4-FFF2-40B4-BE49-F238E27FC236}">
                <a16:creationId xmlns:a16="http://schemas.microsoft.com/office/drawing/2014/main" id="{5615B47E-615A-4D20-B4B4-96A764C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24" y="1026918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EFF214-C327-4C3F-A0C9-B790D10F0E10}"/>
              </a:ext>
            </a:extLst>
          </p:cNvPr>
          <p:cNvSpPr txBox="1"/>
          <p:nvPr/>
        </p:nvSpPr>
        <p:spPr>
          <a:xfrm>
            <a:off x="4717175" y="1007168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(master)</a:t>
            </a:r>
          </a:p>
        </p:txBody>
      </p:sp>
      <p:pic>
        <p:nvPicPr>
          <p:cNvPr id="14" name="Picture 4" descr="Kubernetes Logo | Logos, Gaming logos, Atari logo">
            <a:extLst>
              <a:ext uri="{FF2B5EF4-FFF2-40B4-BE49-F238E27FC236}">
                <a16:creationId xmlns:a16="http://schemas.microsoft.com/office/drawing/2014/main" id="{F418529C-B1A1-4BCF-B46D-AD70518C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24" y="3858523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0C6F3D9-E1C1-4D6D-A55F-1C5976DC75F2}"/>
              </a:ext>
            </a:extLst>
          </p:cNvPr>
          <p:cNvSpPr txBox="1"/>
          <p:nvPr/>
        </p:nvSpPr>
        <p:spPr>
          <a:xfrm>
            <a:off x="4717175" y="383877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</a:t>
            </a:r>
            <a:r>
              <a:rPr lang="es-ES" dirty="0" err="1"/>
              <a:t>node</a:t>
            </a:r>
            <a:r>
              <a:rPr lang="es-ES" dirty="0"/>
              <a:t>)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F4E329C-3B9D-4DD8-970E-983CE896212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12280" y="4946036"/>
            <a:ext cx="0" cy="135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2128C81-DADC-49E7-917F-87A534FE5C62}"/>
              </a:ext>
            </a:extLst>
          </p:cNvPr>
          <p:cNvSpPr/>
          <p:nvPr/>
        </p:nvSpPr>
        <p:spPr>
          <a:xfrm>
            <a:off x="5853285" y="5039884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5D42013-5989-429D-B8C7-8F967EDDE545}"/>
              </a:ext>
            </a:extLst>
          </p:cNvPr>
          <p:cNvSpPr txBox="1"/>
          <p:nvPr/>
        </p:nvSpPr>
        <p:spPr>
          <a:xfrm>
            <a:off x="5922043" y="4889760"/>
            <a:ext cx="173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9095 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ADB4AEC-C08C-4CBD-92C2-F74637E39317}"/>
              </a:ext>
            </a:extLst>
          </p:cNvPr>
          <p:cNvSpPr/>
          <p:nvPr/>
        </p:nvSpPr>
        <p:spPr>
          <a:xfrm>
            <a:off x="5853859" y="5631235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88CFC13-4AB1-4706-A41D-5F5D23BF886D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912279" y="5145615"/>
            <a:ext cx="0" cy="4668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6F1C3DF-BA22-40B6-93A6-9251780A8994}"/>
              </a:ext>
            </a:extLst>
          </p:cNvPr>
          <p:cNvSpPr txBox="1"/>
          <p:nvPr/>
        </p:nvSpPr>
        <p:spPr>
          <a:xfrm>
            <a:off x="5922043" y="5392390"/>
            <a:ext cx="173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9095 (ext.)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29C7ACA-F709-413E-BB78-A5B5EC02335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5581061" y="2848673"/>
            <a:ext cx="635712" cy="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70F702-8D4D-4BCE-885A-194F6F39FF89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5912277" y="2148659"/>
            <a:ext cx="3" cy="213094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1062287-92B9-4203-A7BD-312E3FCA4E85}"/>
              </a:ext>
            </a:extLst>
          </p:cNvPr>
          <p:cNvSpPr/>
          <p:nvPr/>
        </p:nvSpPr>
        <p:spPr>
          <a:xfrm>
            <a:off x="3531165" y="935664"/>
            <a:ext cx="4762230" cy="26156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8D992A-D5F9-4E71-98AF-33ECF4F0F7E3}"/>
              </a:ext>
            </a:extLst>
          </p:cNvPr>
          <p:cNvSpPr/>
          <p:nvPr/>
        </p:nvSpPr>
        <p:spPr>
          <a:xfrm>
            <a:off x="3531165" y="3767270"/>
            <a:ext cx="4762230" cy="16836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B9B9110-219D-4588-8701-E75DA471A05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911410" y="5759227"/>
            <a:ext cx="868" cy="336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4373943" y="2450590"/>
            <a:ext cx="1207118" cy="7961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DCM simple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5148338" y="1033733"/>
            <a:ext cx="1526144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Elasticsearch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6216773" y="2736023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5308721" y="4279608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4454772" y="5202952"/>
            <a:ext cx="2924223" cy="868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</a:rPr>
              <a:t>(Python and </a:t>
            </a:r>
            <a:r>
              <a:rPr lang="es-ES" sz="2000" dirty="0" err="1">
                <a:solidFill>
                  <a:schemeClr val="tx1"/>
                </a:solidFill>
              </a:rPr>
              <a:t>Sangrenel</a:t>
            </a:r>
            <a:r>
              <a:rPr lang="es-ES" sz="2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3943990" y="284393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3826003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3802029" y="252583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3168625" y="279107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2589517" y="2527049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3286612" y="283531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ubernetes Logo | Logos, Gaming logos, Atari logo">
            <a:extLst>
              <a:ext uri="{FF2B5EF4-FFF2-40B4-BE49-F238E27FC236}">
                <a16:creationId xmlns:a16="http://schemas.microsoft.com/office/drawing/2014/main" id="{5615B47E-615A-4D20-B4B4-96A764C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19" y="337765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EFF214-C327-4C3F-A0C9-B790D10F0E10}"/>
              </a:ext>
            </a:extLst>
          </p:cNvPr>
          <p:cNvSpPr txBox="1"/>
          <p:nvPr/>
        </p:nvSpPr>
        <p:spPr>
          <a:xfrm>
            <a:off x="4738170" y="31801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(master)</a:t>
            </a:r>
          </a:p>
        </p:txBody>
      </p:sp>
      <p:pic>
        <p:nvPicPr>
          <p:cNvPr id="14" name="Picture 4" descr="Kubernetes Logo | Logos, Gaming logos, Atari logo">
            <a:extLst>
              <a:ext uri="{FF2B5EF4-FFF2-40B4-BE49-F238E27FC236}">
                <a16:creationId xmlns:a16="http://schemas.microsoft.com/office/drawing/2014/main" id="{F418529C-B1A1-4BCF-B46D-AD70518C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24" y="3858523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0C6F3D9-E1C1-4D6D-A55F-1C5976DC75F2}"/>
              </a:ext>
            </a:extLst>
          </p:cNvPr>
          <p:cNvSpPr txBox="1"/>
          <p:nvPr/>
        </p:nvSpPr>
        <p:spPr>
          <a:xfrm>
            <a:off x="4717175" y="383877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</a:t>
            </a:r>
            <a:r>
              <a:rPr lang="es-ES" dirty="0" err="1"/>
              <a:t>node</a:t>
            </a:r>
            <a:r>
              <a:rPr lang="es-ES" dirty="0"/>
              <a:t>)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29C7ACA-F709-413E-BB78-A5B5EC02335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581061" y="2987500"/>
            <a:ext cx="635712" cy="389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70F702-8D4D-4BCE-885A-194F6F39FF8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5911410" y="1700161"/>
            <a:ext cx="870" cy="2579447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1062287-92B9-4203-A7BD-312E3FCA4E85}"/>
              </a:ext>
            </a:extLst>
          </p:cNvPr>
          <p:cNvSpPr/>
          <p:nvPr/>
        </p:nvSpPr>
        <p:spPr>
          <a:xfrm>
            <a:off x="3531165" y="244550"/>
            <a:ext cx="4762230" cy="33067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8D992A-D5F9-4E71-98AF-33ECF4F0F7E3}"/>
              </a:ext>
            </a:extLst>
          </p:cNvPr>
          <p:cNvSpPr/>
          <p:nvPr/>
        </p:nvSpPr>
        <p:spPr>
          <a:xfrm>
            <a:off x="3531165" y="3767270"/>
            <a:ext cx="4762230" cy="24634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3195A7-575C-41DD-AA92-A0ACACEA7980}"/>
              </a:ext>
            </a:extLst>
          </p:cNvPr>
          <p:cNvSpPr/>
          <p:nvPr/>
        </p:nvSpPr>
        <p:spPr>
          <a:xfrm>
            <a:off x="6822562" y="1035623"/>
            <a:ext cx="1148540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Logstash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A985DA-41A8-402C-9D5E-4BA9B219C744}"/>
              </a:ext>
            </a:extLst>
          </p:cNvPr>
          <p:cNvSpPr/>
          <p:nvPr/>
        </p:nvSpPr>
        <p:spPr>
          <a:xfrm>
            <a:off x="3802029" y="1029802"/>
            <a:ext cx="1148540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Kibana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7C0E37D-18CF-4505-BC28-AFB96087B25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950569" y="1363016"/>
            <a:ext cx="197769" cy="393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2B7A70-836F-4C8D-B53D-153003C514E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674482" y="1366947"/>
            <a:ext cx="148080" cy="189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AA31EEA-9F07-4882-81E8-C743FB376536}"/>
              </a:ext>
            </a:extLst>
          </p:cNvPr>
          <p:cNvCxnSpPr/>
          <p:nvPr/>
        </p:nvCxnSpPr>
        <p:spPr>
          <a:xfrm flipH="1">
            <a:off x="3351316" y="136960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A83D25D0-5871-49DA-AA30-698D73BD3166}"/>
              </a:ext>
            </a:extLst>
          </p:cNvPr>
          <p:cNvSpPr/>
          <p:nvPr/>
        </p:nvSpPr>
        <p:spPr>
          <a:xfrm>
            <a:off x="3233329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AC3D656-07AD-44B7-85A4-0DCCE5A1E281}"/>
              </a:ext>
            </a:extLst>
          </p:cNvPr>
          <p:cNvSpPr txBox="1"/>
          <p:nvPr/>
        </p:nvSpPr>
        <p:spPr>
          <a:xfrm>
            <a:off x="3137904" y="1065568"/>
            <a:ext cx="742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5601/</a:t>
            </a:r>
          </a:p>
          <a:p>
            <a:r>
              <a:rPr lang="es-ES" dirty="0"/>
              <a:t>8080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4B47194B-607F-4A01-B734-A665C94A5C93}"/>
              </a:ext>
            </a:extLst>
          </p:cNvPr>
          <p:cNvSpPr/>
          <p:nvPr/>
        </p:nvSpPr>
        <p:spPr>
          <a:xfrm>
            <a:off x="2575951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AFD76D3-9C6F-4E4C-BC64-55DED1D8B9A7}"/>
              </a:ext>
            </a:extLst>
          </p:cNvPr>
          <p:cNvCxnSpPr/>
          <p:nvPr/>
        </p:nvCxnSpPr>
        <p:spPr>
          <a:xfrm>
            <a:off x="2693938" y="136098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A3BD46-9034-4F3B-8BBF-B7B907582B2B}"/>
              </a:ext>
            </a:extLst>
          </p:cNvPr>
          <p:cNvSpPr txBox="1"/>
          <p:nvPr/>
        </p:nvSpPr>
        <p:spPr>
          <a:xfrm>
            <a:off x="1899901" y="1075703"/>
            <a:ext cx="742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5601/</a:t>
            </a:r>
          </a:p>
          <a:p>
            <a:r>
              <a:rPr lang="es-ES" dirty="0"/>
              <a:t>8080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1C54F77-53C7-4875-A6C3-3DD08C5D85B6}"/>
              </a:ext>
            </a:extLst>
          </p:cNvPr>
          <p:cNvCxnSpPr/>
          <p:nvPr/>
        </p:nvCxnSpPr>
        <p:spPr>
          <a:xfrm flipH="1">
            <a:off x="7971102" y="1352303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574C2A36-272A-498E-AA19-87928D0F3A3A}"/>
              </a:ext>
            </a:extLst>
          </p:cNvPr>
          <p:cNvSpPr/>
          <p:nvPr/>
        </p:nvSpPr>
        <p:spPr>
          <a:xfrm>
            <a:off x="9076850" y="1308121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51561C5-3CFD-4F07-94D9-2A8BD8BD4926}"/>
              </a:ext>
            </a:extLst>
          </p:cNvPr>
          <p:cNvSpPr txBox="1"/>
          <p:nvPr/>
        </p:nvSpPr>
        <p:spPr>
          <a:xfrm>
            <a:off x="7926939" y="1033733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8091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0D3188AE-F32C-4C0F-9256-8AF00DFD1A69}"/>
              </a:ext>
            </a:extLst>
          </p:cNvPr>
          <p:cNvSpPr/>
          <p:nvPr/>
        </p:nvSpPr>
        <p:spPr>
          <a:xfrm>
            <a:off x="8419472" y="1308121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A5785B8-3958-4B31-941B-06AC5EB60F03}"/>
              </a:ext>
            </a:extLst>
          </p:cNvPr>
          <p:cNvCxnSpPr/>
          <p:nvPr/>
        </p:nvCxnSpPr>
        <p:spPr>
          <a:xfrm>
            <a:off x="8537459" y="1352365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4BB938D-6659-4A1E-9FBB-29E8BF253B15}"/>
              </a:ext>
            </a:extLst>
          </p:cNvPr>
          <p:cNvSpPr txBox="1"/>
          <p:nvPr/>
        </p:nvSpPr>
        <p:spPr>
          <a:xfrm>
            <a:off x="9174011" y="1024271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8091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5C7BCAB-AAED-41AF-9964-38369C3AC07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912280" y="4946036"/>
            <a:ext cx="4604" cy="256916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795B6-0450-4C8E-B6E7-2744AE0F0E70}"/>
              </a:ext>
            </a:extLst>
          </p:cNvPr>
          <p:cNvSpPr/>
          <p:nvPr/>
        </p:nvSpPr>
        <p:spPr>
          <a:xfrm>
            <a:off x="6220818" y="1986533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Subscriber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2A2256-B3C5-430F-9139-9A40ACEC42B4}"/>
              </a:ext>
            </a:extLst>
          </p:cNvPr>
          <p:cNvCxnSpPr>
            <a:cxnSpLocks/>
          </p:cNvCxnSpPr>
          <p:nvPr/>
        </p:nvCxnSpPr>
        <p:spPr>
          <a:xfrm flipV="1">
            <a:off x="5911410" y="2241137"/>
            <a:ext cx="305363" cy="7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89643C4-EC37-4B9C-AFF1-2614F1EA797B}"/>
              </a:ext>
            </a:extLst>
          </p:cNvPr>
          <p:cNvSpPr/>
          <p:nvPr/>
        </p:nvSpPr>
        <p:spPr>
          <a:xfrm>
            <a:off x="5148338" y="1033733"/>
            <a:ext cx="1526144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Elasticsearch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4C9193-F410-4143-B810-B740120DDD73}"/>
              </a:ext>
            </a:extLst>
          </p:cNvPr>
          <p:cNvSpPr/>
          <p:nvPr/>
        </p:nvSpPr>
        <p:spPr>
          <a:xfrm>
            <a:off x="6824361" y="4828569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ZooKeeper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03F83CE-ECE8-4DA5-BB8F-EBB08DADC793}"/>
              </a:ext>
            </a:extLst>
          </p:cNvPr>
          <p:cNvSpPr/>
          <p:nvPr/>
        </p:nvSpPr>
        <p:spPr>
          <a:xfrm>
            <a:off x="5308721" y="4747442"/>
            <a:ext cx="1207118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FDC37-934B-4AF4-91AA-9027194CCD31}"/>
              </a:ext>
            </a:extLst>
          </p:cNvPr>
          <p:cNvSpPr/>
          <p:nvPr/>
        </p:nvSpPr>
        <p:spPr>
          <a:xfrm>
            <a:off x="4454772" y="5670786"/>
            <a:ext cx="2924223" cy="868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Publisher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</a:rPr>
              <a:t>(Python and </a:t>
            </a:r>
            <a:r>
              <a:rPr lang="es-ES" sz="2000" dirty="0" err="1">
                <a:solidFill>
                  <a:schemeClr val="tx1"/>
                </a:solidFill>
              </a:rPr>
              <a:t>Sangrenel</a:t>
            </a:r>
            <a:r>
              <a:rPr lang="es-E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8" name="Picture 4" descr="Kubernetes Logo | Logos, Gaming logos, Atari logo">
            <a:extLst>
              <a:ext uri="{FF2B5EF4-FFF2-40B4-BE49-F238E27FC236}">
                <a16:creationId xmlns:a16="http://schemas.microsoft.com/office/drawing/2014/main" id="{5615B47E-615A-4D20-B4B4-96A764C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19" y="337765"/>
            <a:ext cx="1137684" cy="3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EFF214-C327-4C3F-A0C9-B790D10F0E10}"/>
              </a:ext>
            </a:extLst>
          </p:cNvPr>
          <p:cNvSpPr txBox="1"/>
          <p:nvPr/>
        </p:nvSpPr>
        <p:spPr>
          <a:xfrm>
            <a:off x="4738170" y="31801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(master)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29C7ACA-F709-413E-BB78-A5B5EC02335E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6515839" y="5080656"/>
            <a:ext cx="308522" cy="32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70F702-8D4D-4BCE-885A-194F6F39FF8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5911410" y="1700161"/>
            <a:ext cx="870" cy="304728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1062287-92B9-4203-A7BD-312E3FCA4E85}"/>
              </a:ext>
            </a:extLst>
          </p:cNvPr>
          <p:cNvSpPr/>
          <p:nvPr/>
        </p:nvSpPr>
        <p:spPr>
          <a:xfrm>
            <a:off x="3531164" y="244549"/>
            <a:ext cx="5309522" cy="63795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3195A7-575C-41DD-AA92-A0ACACEA7980}"/>
              </a:ext>
            </a:extLst>
          </p:cNvPr>
          <p:cNvSpPr/>
          <p:nvPr/>
        </p:nvSpPr>
        <p:spPr>
          <a:xfrm>
            <a:off x="6872250" y="1035623"/>
            <a:ext cx="1828847" cy="660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Logstash</a:t>
            </a:r>
            <a:r>
              <a:rPr lang="es-ES" dirty="0">
                <a:solidFill>
                  <a:schemeClr val="tx1"/>
                </a:solidFill>
              </a:rPr>
              <a:t> + pipeline manager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9E267E6-E3C1-46B6-9596-C9D416C9DF19}"/>
              </a:ext>
            </a:extLst>
          </p:cNvPr>
          <p:cNvSpPr/>
          <p:nvPr/>
        </p:nvSpPr>
        <p:spPr>
          <a:xfrm>
            <a:off x="3673125" y="2361674"/>
            <a:ext cx="5104435" cy="13770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9A985DA-41A8-402C-9D5E-4BA9B219C744}"/>
              </a:ext>
            </a:extLst>
          </p:cNvPr>
          <p:cNvSpPr/>
          <p:nvPr/>
        </p:nvSpPr>
        <p:spPr>
          <a:xfrm>
            <a:off x="3802029" y="1029802"/>
            <a:ext cx="1148540" cy="666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Kibana</a:t>
            </a:r>
            <a:r>
              <a:rPr lang="es-ES" sz="1600" dirty="0">
                <a:solidFill>
                  <a:schemeClr val="tx1"/>
                </a:solidFill>
              </a:rPr>
              <a:t> + </a:t>
            </a:r>
            <a:r>
              <a:rPr lang="es-ES" sz="1600" dirty="0" err="1">
                <a:solidFill>
                  <a:schemeClr val="tx1"/>
                </a:solidFill>
              </a:rPr>
              <a:t>dashboards</a:t>
            </a:r>
            <a:r>
              <a:rPr lang="es-ES" sz="1600" dirty="0">
                <a:solidFill>
                  <a:schemeClr val="tx1"/>
                </a:solidFill>
              </a:rPr>
              <a:t> + DB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7C0E37D-18CF-4505-BC28-AFB96087B25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950569" y="1363016"/>
            <a:ext cx="197769" cy="393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92B7A70-836F-4C8D-B53D-153003C514E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674482" y="1365927"/>
            <a:ext cx="197768" cy="102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AA31EEA-9F07-4882-81E8-C743FB376536}"/>
              </a:ext>
            </a:extLst>
          </p:cNvPr>
          <p:cNvCxnSpPr/>
          <p:nvPr/>
        </p:nvCxnSpPr>
        <p:spPr>
          <a:xfrm flipH="1">
            <a:off x="3351316" y="1369609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A83D25D0-5871-49DA-AA30-698D73BD3166}"/>
              </a:ext>
            </a:extLst>
          </p:cNvPr>
          <p:cNvSpPr/>
          <p:nvPr/>
        </p:nvSpPr>
        <p:spPr>
          <a:xfrm>
            <a:off x="3233329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AC3D656-07AD-44B7-85A4-0DCCE5A1E281}"/>
              </a:ext>
            </a:extLst>
          </p:cNvPr>
          <p:cNvSpPr txBox="1"/>
          <p:nvPr/>
        </p:nvSpPr>
        <p:spPr>
          <a:xfrm>
            <a:off x="3137904" y="1065568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5601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4B47194B-607F-4A01-B734-A665C94A5C93}"/>
              </a:ext>
            </a:extLst>
          </p:cNvPr>
          <p:cNvSpPr/>
          <p:nvPr/>
        </p:nvSpPr>
        <p:spPr>
          <a:xfrm>
            <a:off x="2575951" y="1316743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AFD76D3-9C6F-4E4C-BC64-55DED1D8B9A7}"/>
              </a:ext>
            </a:extLst>
          </p:cNvPr>
          <p:cNvCxnSpPr/>
          <p:nvPr/>
        </p:nvCxnSpPr>
        <p:spPr>
          <a:xfrm>
            <a:off x="2693938" y="1360987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A3BD46-9034-4F3B-8BBF-B7B907582B2B}"/>
              </a:ext>
            </a:extLst>
          </p:cNvPr>
          <p:cNvSpPr txBox="1"/>
          <p:nvPr/>
        </p:nvSpPr>
        <p:spPr>
          <a:xfrm>
            <a:off x="1899901" y="1075703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ports</a:t>
            </a:r>
            <a:r>
              <a:rPr lang="es-ES" dirty="0"/>
              <a:t> </a:t>
            </a:r>
          </a:p>
          <a:p>
            <a:r>
              <a:rPr lang="es-ES" dirty="0"/>
              <a:t>5601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5C7BCAB-AAED-41AF-9964-38369C3AC07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912280" y="5413870"/>
            <a:ext cx="4604" cy="256916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795B6-0450-4C8E-B6E7-2744AE0F0E70}"/>
              </a:ext>
            </a:extLst>
          </p:cNvPr>
          <p:cNvSpPr/>
          <p:nvPr/>
        </p:nvSpPr>
        <p:spPr>
          <a:xfrm>
            <a:off x="3773690" y="4070967"/>
            <a:ext cx="1836375" cy="510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solidFill>
                  <a:schemeClr val="tx1"/>
                </a:solidFill>
              </a:rPr>
              <a:t>Subscriber</a:t>
            </a:r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2A2256-B3C5-430F-9139-9A40ACEC42B4}"/>
              </a:ext>
            </a:extLst>
          </p:cNvPr>
          <p:cNvCxnSpPr>
            <a:cxnSpLocks/>
          </p:cNvCxnSpPr>
          <p:nvPr/>
        </p:nvCxnSpPr>
        <p:spPr>
          <a:xfrm flipV="1">
            <a:off x="5608056" y="4325571"/>
            <a:ext cx="305363" cy="7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27D731E-6573-4DCC-B93C-B6C4A7E753C6}"/>
              </a:ext>
            </a:extLst>
          </p:cNvPr>
          <p:cNvSpPr/>
          <p:nvPr/>
        </p:nvSpPr>
        <p:spPr>
          <a:xfrm>
            <a:off x="4644856" y="3128166"/>
            <a:ext cx="1307977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CreateKafkaTopic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21845DF-B77B-47E4-8E51-A61B08CDDFD2}"/>
              </a:ext>
            </a:extLst>
          </p:cNvPr>
          <p:cNvSpPr/>
          <p:nvPr/>
        </p:nvSpPr>
        <p:spPr>
          <a:xfrm>
            <a:off x="6051098" y="3117532"/>
            <a:ext cx="1307977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DeleteKafkaTopic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3CBF233-FB64-4290-9F45-FA43E47F71FF}"/>
              </a:ext>
            </a:extLst>
          </p:cNvPr>
          <p:cNvSpPr/>
          <p:nvPr/>
        </p:nvSpPr>
        <p:spPr>
          <a:xfrm>
            <a:off x="7442497" y="3118095"/>
            <a:ext cx="1260341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FetchKafkaTopic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739A984-F368-4900-9783-EE86A2516EC9}"/>
              </a:ext>
            </a:extLst>
          </p:cNvPr>
          <p:cNvSpPr/>
          <p:nvPr/>
        </p:nvSpPr>
        <p:spPr>
          <a:xfrm>
            <a:off x="4987163" y="2484876"/>
            <a:ext cx="741643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DCS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D85131B1-CBF5-486B-9CA5-24CCD26DFDA5}"/>
              </a:ext>
            </a:extLst>
          </p:cNvPr>
          <p:cNvSpPr/>
          <p:nvPr/>
        </p:nvSpPr>
        <p:spPr>
          <a:xfrm>
            <a:off x="5944760" y="2483152"/>
            <a:ext cx="1712544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KafkaConsumer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5CCFA-EA41-4E82-B6AC-C99CBC4E6E2D}"/>
              </a:ext>
            </a:extLst>
          </p:cNvPr>
          <p:cNvSpPr/>
          <p:nvPr/>
        </p:nvSpPr>
        <p:spPr>
          <a:xfrm>
            <a:off x="3775537" y="3113880"/>
            <a:ext cx="741643" cy="472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DCM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FC6F458-47DA-49AC-BD91-6B90109A5780}"/>
              </a:ext>
            </a:extLst>
          </p:cNvPr>
          <p:cNvCxnSpPr/>
          <p:nvPr/>
        </p:nvCxnSpPr>
        <p:spPr>
          <a:xfrm flipH="1">
            <a:off x="3348560" y="3311773"/>
            <a:ext cx="429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E125A78-632D-4F38-ABD1-83E32967B2C8}"/>
              </a:ext>
            </a:extLst>
          </p:cNvPr>
          <p:cNvSpPr/>
          <p:nvPr/>
        </p:nvSpPr>
        <p:spPr>
          <a:xfrm>
            <a:off x="3230573" y="325890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338149-05B2-44FD-8297-B5B8BD06A86E}"/>
              </a:ext>
            </a:extLst>
          </p:cNvPr>
          <p:cNvSpPr txBox="1"/>
          <p:nvPr/>
        </p:nvSpPr>
        <p:spPr>
          <a:xfrm>
            <a:off x="3206599" y="2993669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.)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A6333F9-A765-4F47-82C4-6E70C0E8F151}"/>
              </a:ext>
            </a:extLst>
          </p:cNvPr>
          <p:cNvSpPr/>
          <p:nvPr/>
        </p:nvSpPr>
        <p:spPr>
          <a:xfrm>
            <a:off x="2573195" y="3258907"/>
            <a:ext cx="117987" cy="1057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94F4320-50B6-4369-B819-27B0E4D6858E}"/>
              </a:ext>
            </a:extLst>
          </p:cNvPr>
          <p:cNvSpPr txBox="1"/>
          <p:nvPr/>
        </p:nvSpPr>
        <p:spPr>
          <a:xfrm>
            <a:off x="1994087" y="2994883"/>
            <a:ext cx="67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port</a:t>
            </a:r>
            <a:r>
              <a:rPr lang="es-ES" dirty="0"/>
              <a:t> </a:t>
            </a:r>
          </a:p>
          <a:p>
            <a:r>
              <a:rPr lang="es-ES" dirty="0"/>
              <a:t>8090</a:t>
            </a:r>
          </a:p>
          <a:p>
            <a:r>
              <a:rPr lang="es-ES" dirty="0"/>
              <a:t>(ext.)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95BB9FB-EF10-42F7-A8F8-63CB4E05953C}"/>
              </a:ext>
            </a:extLst>
          </p:cNvPr>
          <p:cNvCxnSpPr/>
          <p:nvPr/>
        </p:nvCxnSpPr>
        <p:spPr>
          <a:xfrm>
            <a:off x="2691182" y="3303151"/>
            <a:ext cx="5260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CE45230-4CCC-446B-A475-450385A04EF4}"/>
              </a:ext>
            </a:extLst>
          </p:cNvPr>
          <p:cNvSpPr txBox="1"/>
          <p:nvPr/>
        </p:nvSpPr>
        <p:spPr>
          <a:xfrm>
            <a:off x="1895661" y="4263392"/>
            <a:ext cx="167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(</a:t>
            </a:r>
            <a:r>
              <a:rPr lang="es-ES" sz="1200" dirty="0" err="1"/>
              <a:t>there</a:t>
            </a:r>
            <a:r>
              <a:rPr lang="es-ES" sz="1200" dirty="0"/>
              <a:t> are more </a:t>
            </a:r>
            <a:r>
              <a:rPr lang="es-ES" sz="1200" dirty="0" err="1"/>
              <a:t>ports</a:t>
            </a:r>
            <a:r>
              <a:rPr lang="es-ES" sz="1200" dirty="0"/>
              <a:t> </a:t>
            </a:r>
            <a:r>
              <a:rPr lang="es-ES" sz="1200" dirty="0" err="1"/>
              <a:t>exposed</a:t>
            </a:r>
            <a:r>
              <a:rPr lang="es-ES" sz="1200" dirty="0"/>
              <a:t>, </a:t>
            </a:r>
            <a:r>
              <a:rPr lang="es-ES" sz="1200" dirty="0" err="1"/>
              <a:t>but</a:t>
            </a:r>
            <a:r>
              <a:rPr lang="es-ES" sz="1200" dirty="0"/>
              <a:t> </a:t>
            </a:r>
            <a:r>
              <a:rPr lang="es-ES" sz="1200" dirty="0" err="1"/>
              <a:t>here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has </a:t>
            </a:r>
            <a:r>
              <a:rPr lang="es-ES" sz="1200" dirty="0" err="1"/>
              <a:t>been</a:t>
            </a:r>
            <a:r>
              <a:rPr lang="es-ES" sz="1200" dirty="0"/>
              <a:t> </a:t>
            </a:r>
            <a:r>
              <a:rPr lang="es-ES" sz="1200" dirty="0" err="1"/>
              <a:t>presented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most</a:t>
            </a:r>
            <a:r>
              <a:rPr lang="es-ES" sz="1200" dirty="0"/>
              <a:t> </a:t>
            </a:r>
            <a:r>
              <a:rPr lang="es-ES" sz="1200" dirty="0" err="1"/>
              <a:t>important</a:t>
            </a:r>
            <a:r>
              <a:rPr lang="es-ES" sz="1200" dirty="0"/>
              <a:t> </a:t>
            </a:r>
            <a:r>
              <a:rPr lang="es-ES" sz="1200" dirty="0" err="1"/>
              <a:t>ones</a:t>
            </a:r>
            <a:r>
              <a:rPr lang="es-E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68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584</Words>
  <Application>Microsoft Office PowerPoint</Application>
  <PresentationFormat>Panorámica</PresentationFormat>
  <Paragraphs>295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Telcaria</dc:creator>
  <cp:lastModifiedBy>Telcaria</cp:lastModifiedBy>
  <cp:revision>20</cp:revision>
  <dcterms:created xsi:type="dcterms:W3CDTF">2020-09-17T11:10:07Z</dcterms:created>
  <dcterms:modified xsi:type="dcterms:W3CDTF">2021-02-23T15:33:58Z</dcterms:modified>
</cp:coreProperties>
</file>