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1"/>
  </p:sldMasterIdLst>
  <p:notesMasterIdLst>
    <p:notesMasterId r:id="rId4"/>
  </p:notesMasterIdLst>
  <p:sldIdLst>
    <p:sldId id="260" r:id="rId2"/>
    <p:sldId id="259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99F0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1538" autoAdjust="0"/>
    <p:restoredTop sz="95512" autoAdjust="0"/>
  </p:normalViewPr>
  <p:slideViewPr>
    <p:cSldViewPr snapToGrid="0">
      <p:cViewPr varScale="1">
        <p:scale>
          <a:sx n="67" d="100"/>
          <a:sy n="67" d="100"/>
        </p:scale>
        <p:origin x="10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401B5-83B1-4AE7-AB43-10E9F4D12F54}" type="datetimeFigureOut">
              <a:rPr lang="it-IT" smtClean="0"/>
              <a:t>05/03/2020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D725B-CF5E-4584-9A5A-C7C8856281B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69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jpeg"/><Relationship Id="rId16" Type="http://schemas.openxmlformats.org/officeDocument/2006/relationships/image" Target="../media/image20.png"/><Relationship Id="rId20" Type="http://schemas.openxmlformats.org/officeDocument/2006/relationships/image" Target="../media/image24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35FF8DF3-9EBE-459F-8AF4-48F14C3D3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4571" y="427632"/>
            <a:ext cx="6977744" cy="1728716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0958FD8B-5E3B-4CC4-879D-0A56085F5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4571" y="2496456"/>
            <a:ext cx="6977744" cy="1302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ADB09E8F-C6AE-4DF9-A7C5-47ED494A2A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4571" y="3827660"/>
            <a:ext cx="6977744" cy="222728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  <a:cs typeface="Nirmala UI" panose="020B0502040204020203" pitchFamily="34" charset="0"/>
              </a:defRPr>
            </a:lvl1pPr>
          </a:lstStyle>
          <a:p>
            <a:pPr lvl="0"/>
            <a:r>
              <a:rPr lang="en-GB" dirty="0"/>
              <a:t>Click to add the list of authors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F749026-A5EA-4E5C-AB9B-8B8565CAD1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685" y="895125"/>
            <a:ext cx="3026226" cy="3567503"/>
          </a:xfrm>
          <a:prstGeom prst="rect">
            <a:avLst/>
          </a:prstGeom>
        </p:spPr>
      </p:pic>
      <p:sp>
        <p:nvSpPr>
          <p:cNvPr id="13" name="Segnaposto testo 4">
            <a:extLst>
              <a:ext uri="{FF2B5EF4-FFF2-40B4-BE49-F238E27FC236}">
                <a16:creationId xmlns:a16="http://schemas.microsoft.com/office/drawing/2014/main" id="{E8E9ED2D-10C4-4FFC-ACF0-781D855452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685610"/>
            <a:ext cx="4165599" cy="584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lang="it-IT" sz="2000" dirty="0">
                <a:solidFill>
                  <a:schemeClr val="accent3"/>
                </a:solidFill>
                <a:latin typeface="+mj-lt"/>
                <a:cs typeface="Nirmala UI" panose="020B0502040204020203" pitchFamily="34" charset="0"/>
              </a:defRPr>
            </a:lvl1pPr>
          </a:lstStyle>
          <a:p>
            <a:pPr marL="228600" lvl="0" indent="-228600" algn="ctr"/>
            <a:r>
              <a:rPr lang="it-IT" dirty="0"/>
              <a:t>Click to add </a:t>
            </a:r>
            <a:r>
              <a:rPr lang="it-IT" dirty="0" err="1"/>
              <a:t>venue</a:t>
            </a:r>
            <a:endParaRPr lang="it-IT" dirty="0"/>
          </a:p>
        </p:txBody>
      </p:sp>
      <p:sp>
        <p:nvSpPr>
          <p:cNvPr id="14" name="Segnaposto testo 4">
            <a:extLst>
              <a:ext uri="{FF2B5EF4-FFF2-40B4-BE49-F238E27FC236}">
                <a16:creationId xmlns:a16="http://schemas.microsoft.com/office/drawing/2014/main" id="{D92FF143-5199-4180-A7DA-0349BB86B9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279508"/>
            <a:ext cx="4165599" cy="377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lang="en-US" sz="2000" dirty="0">
                <a:solidFill>
                  <a:schemeClr val="accent2"/>
                </a:solidFill>
                <a:latin typeface="+mj-lt"/>
                <a:cs typeface="Nirmala UI" panose="020B0502040204020203" pitchFamily="34" charset="0"/>
              </a:defRPr>
            </a:lvl1pPr>
          </a:lstStyle>
          <a:p>
            <a:pPr marL="228600" lvl="0" indent="-228600" algn="ctr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92226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B2800E-2A35-4B94-A4B7-DD1C75D3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51526" cy="1600200"/>
          </a:xfrm>
        </p:spPr>
        <p:txBody>
          <a:bodyPr anchor="t"/>
          <a:lstStyle>
            <a:lvl1pPr>
              <a:defRPr sz="3200"/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5CD404-35A2-4556-971F-2C71E5A4A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29" y="457201"/>
            <a:ext cx="6630769" cy="541178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8D1298-5C03-4F33-A2E5-B21E15BC0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91656"/>
            <a:ext cx="4051526" cy="3677331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539AC-7D13-47E8-9B5C-D6B05DAE4D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 – Subtitle | Author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948B4-962D-425E-B23B-36EEB8ED73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2DD0D-A11A-45D1-8D6F-1B6BAF5CC33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981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18">
            <a:extLst>
              <a:ext uri="{FF2B5EF4-FFF2-40B4-BE49-F238E27FC236}">
                <a16:creationId xmlns:a16="http://schemas.microsoft.com/office/drawing/2014/main" id="{06738E77-C021-454E-A4C2-59E6D972E135}"/>
              </a:ext>
            </a:extLst>
          </p:cNvPr>
          <p:cNvSpPr txBox="1">
            <a:spLocks/>
          </p:cNvSpPr>
          <p:nvPr userDrawn="1"/>
        </p:nvSpPr>
        <p:spPr>
          <a:xfrm>
            <a:off x="2085300" y="5480990"/>
            <a:ext cx="9552895" cy="6843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This project has received funding from the European Union's Horizon 2020 research and innovation programme under grant agreement No 856709.</a:t>
            </a:r>
          </a:p>
        </p:txBody>
      </p:sp>
      <p:pic>
        <p:nvPicPr>
          <p:cNvPr id="51" name="Picture 2" descr="https://europa.eu/european-union/sites/europaeu/files/docs/body/flag_yellow_high.jpg">
            <a:extLst>
              <a:ext uri="{FF2B5EF4-FFF2-40B4-BE49-F238E27FC236}">
                <a16:creationId xmlns:a16="http://schemas.microsoft.com/office/drawing/2014/main" id="{BEBDF55F-A0A9-40CC-BB7C-C40909AE21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59" y="5559494"/>
            <a:ext cx="790702" cy="52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 descr="A close up of a sign&#10;&#10;Description automatically generated">
            <a:extLst>
              <a:ext uri="{FF2B5EF4-FFF2-40B4-BE49-F238E27FC236}">
                <a16:creationId xmlns:a16="http://schemas.microsoft.com/office/drawing/2014/main" id="{B7AD1493-5ADC-49F2-96A9-89DF9B80AB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63" y="710136"/>
            <a:ext cx="1090261" cy="1090261"/>
          </a:xfrm>
          <a:prstGeom prst="rect">
            <a:avLst/>
          </a:prstGeom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2F06E03C-ADC7-4CE3-B2C5-E6030E6999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59" y="4596804"/>
            <a:ext cx="1347769" cy="371985"/>
          </a:xfrm>
          <a:prstGeom prst="rect">
            <a:avLst/>
          </a:prstGeom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437DDEFF-EA78-4824-B3EE-7F364F47A2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805" y="2651552"/>
            <a:ext cx="1535390" cy="409168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C0BD3623-A0B9-4372-A022-C6F6C352EDE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56" y="710136"/>
            <a:ext cx="941848" cy="133157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0AAC7BB-9AD8-4A22-A193-515277B1C4F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59" y="2057412"/>
            <a:ext cx="1551408" cy="109719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625CA81-6117-4B27-B74B-E65572213DF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46" y="3567183"/>
            <a:ext cx="1971912" cy="511355"/>
          </a:xfrm>
          <a:prstGeom prst="rect">
            <a:avLst/>
          </a:prstGeom>
        </p:spPr>
      </p:pic>
      <p:pic>
        <p:nvPicPr>
          <p:cNvPr id="60" name="Picture 59" descr="A picture containing object&#10;&#10;Description automatically generated">
            <a:extLst>
              <a:ext uri="{FF2B5EF4-FFF2-40B4-BE49-F238E27FC236}">
                <a16:creationId xmlns:a16="http://schemas.microsoft.com/office/drawing/2014/main" id="{9878CDB2-50EA-4181-9900-46458886112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62" y="4524092"/>
            <a:ext cx="1347770" cy="48727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F4E3FC6-422B-4A6D-A6CE-CE733B467E0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267" y="710136"/>
            <a:ext cx="1150850" cy="1331150"/>
          </a:xfrm>
          <a:prstGeom prst="rect">
            <a:avLst/>
          </a:prstGeom>
        </p:spPr>
      </p:pic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41ACCE48-0582-4C51-A3DA-B92520EEB21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476" y="2500682"/>
            <a:ext cx="2710245" cy="552722"/>
          </a:xfrm>
          <a:prstGeom prst="rect">
            <a:avLst/>
          </a:prstGeom>
        </p:spPr>
      </p:pic>
      <p:pic>
        <p:nvPicPr>
          <p:cNvPr id="63" name="Picture 62" descr="A close up of a logo&#10;&#10;Description automatically generated">
            <a:extLst>
              <a:ext uri="{FF2B5EF4-FFF2-40B4-BE49-F238E27FC236}">
                <a16:creationId xmlns:a16="http://schemas.microsoft.com/office/drawing/2014/main" id="{3D1BBA83-B197-4D75-B970-57BBA4B5772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548" y="4586425"/>
            <a:ext cx="2071694" cy="388443"/>
          </a:xfrm>
          <a:prstGeom prst="rect">
            <a:avLst/>
          </a:prstGeom>
        </p:spPr>
      </p:pic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6D953FE5-374B-40A3-8E8A-BC283F82200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13" y="3581863"/>
            <a:ext cx="2086327" cy="51135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9AE580-E6FA-4EA3-BC3F-373D61533E6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50" y="2288944"/>
            <a:ext cx="1427043" cy="818337"/>
          </a:xfrm>
          <a:prstGeom prst="rect">
            <a:avLst/>
          </a:prstGeom>
        </p:spPr>
      </p:pic>
      <p:pic>
        <p:nvPicPr>
          <p:cNvPr id="67" name="Picture 66" descr="A picture containing clipart&#10;&#10;Description automatically generated">
            <a:extLst>
              <a:ext uri="{FF2B5EF4-FFF2-40B4-BE49-F238E27FC236}">
                <a16:creationId xmlns:a16="http://schemas.microsoft.com/office/drawing/2014/main" id="{B3E2F6A5-80A0-40B5-8C71-81D8ED92D2CB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592" y="4651769"/>
            <a:ext cx="1051137" cy="285409"/>
          </a:xfrm>
          <a:prstGeom prst="rect">
            <a:avLst/>
          </a:prstGeom>
        </p:spPr>
      </p:pic>
      <p:pic>
        <p:nvPicPr>
          <p:cNvPr id="68" name="Picture 67" descr="A close up of a logo&#10;&#10;Description automatically generated">
            <a:extLst>
              <a:ext uri="{FF2B5EF4-FFF2-40B4-BE49-F238E27FC236}">
                <a16:creationId xmlns:a16="http://schemas.microsoft.com/office/drawing/2014/main" id="{73893C82-AB1B-4EA0-9FE9-8AC17A5C3D4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4" y="710136"/>
            <a:ext cx="1090261" cy="109026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8FDDACC-6130-42A2-8A00-3537ED0E068E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766" y="4651769"/>
            <a:ext cx="1730429" cy="285409"/>
          </a:xfrm>
          <a:prstGeom prst="rect">
            <a:avLst/>
          </a:prstGeom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768D8C8B-866A-43D2-8920-D782107EE4F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316" y="710137"/>
            <a:ext cx="1091879" cy="133114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CF8998E5-94E0-430E-BF69-477A30F7F82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69859" y="3492641"/>
            <a:ext cx="2473656" cy="65939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2102DC-61BA-41DE-880B-2079A7221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 – Subtitle | Author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5E5F9-5721-442E-8531-16DD8B2F0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2DD0D-A11A-45D1-8D6F-1B6BAF5CC33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920F1-F857-488E-BF38-E092B3039D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23" y="764500"/>
            <a:ext cx="1121050" cy="981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C18F4E-0F10-4FE4-8D94-15736940D67F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9030966" y="3528042"/>
            <a:ext cx="2779084" cy="6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0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011938A4-0457-4512-97E9-701B93E7C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0917" y="1154682"/>
            <a:ext cx="8331200" cy="13462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5D66F560-7248-4AB3-942E-B00749547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0703" y="2500963"/>
            <a:ext cx="8331414" cy="13462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40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C712CF57-8593-4EDA-8CC0-B3F4C1715A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067" y="1834937"/>
            <a:ext cx="10800000" cy="4398962"/>
          </a:xfrm>
        </p:spPr>
        <p:txBody>
          <a:bodyPr/>
          <a:lstStyle/>
          <a:p>
            <a:pPr lvl="0"/>
            <a:endParaRPr lang="it-IT" dirty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946B49DF-97B2-421F-AFC1-1BE0BF2C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000" cy="132556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it-IT" dirty="0"/>
            </a:lvl1pPr>
          </a:lstStyle>
          <a:p>
            <a:pPr lvl="0"/>
            <a:endParaRPr lang="en-GB" noProof="0" dirty="0"/>
          </a:p>
        </p:txBody>
      </p:sp>
      <p:sp>
        <p:nvSpPr>
          <p:cNvPr id="7" name="Segnaposto piè di pagina 5">
            <a:extLst>
              <a:ext uri="{FF2B5EF4-FFF2-40B4-BE49-F238E27FC236}">
                <a16:creationId xmlns:a16="http://schemas.microsoft.com/office/drawing/2014/main" id="{25E7B8DC-0DC6-4186-B092-F5F436464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2508" y="6409333"/>
            <a:ext cx="8028000" cy="2772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4B4B4"/>
                </a:solidFill>
              </a:defRPr>
            </a:lvl1pPr>
          </a:lstStyle>
          <a:p>
            <a:r>
              <a:rPr lang="en-GB" dirty="0"/>
              <a:t>Title – Subtitle | Author</a:t>
            </a:r>
          </a:p>
        </p:txBody>
      </p:sp>
      <p:sp>
        <p:nvSpPr>
          <p:cNvPr id="8" name="Segnaposto numero diapositiva 6">
            <a:extLst>
              <a:ext uri="{FF2B5EF4-FFF2-40B4-BE49-F238E27FC236}">
                <a16:creationId xmlns:a16="http://schemas.microsoft.com/office/drawing/2014/main" id="{5D313A83-5C50-45AE-B727-35CF8DDF6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1031" y="6409333"/>
            <a:ext cx="986973" cy="2772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7F52DD0D-A11A-45D1-8D6F-1B6BAF5CC33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65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658E2-DA28-4397-8493-7C3F972C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0800000" cy="132556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it-IT" dirty="0"/>
            </a:lvl1pPr>
          </a:lstStyle>
          <a:p>
            <a:pPr lvl="0"/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6EA502-C8D5-4533-9C31-4EE5BB0B3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28000" cy="4351338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1827B5-E4A8-415C-BE13-094196CD5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197" y="1825625"/>
            <a:ext cx="5328000" cy="4351338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4705C17C-951F-4CE3-A628-30E00DB8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2508" y="6409333"/>
            <a:ext cx="8028000" cy="2772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4B4B4"/>
                </a:solidFill>
              </a:defRPr>
            </a:lvl1pPr>
          </a:lstStyle>
          <a:p>
            <a:r>
              <a:rPr lang="en-GB" dirty="0"/>
              <a:t>Title – Subtitle | Author</a:t>
            </a:r>
          </a:p>
        </p:txBody>
      </p:sp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63FB112E-E3F8-4B27-BF5A-6178FCBDC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1031" y="6409333"/>
            <a:ext cx="986973" cy="2772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7F52DD0D-A11A-45D1-8D6F-1B6BAF5CC33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40466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658E2-DA28-4397-8493-7C3F972C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0800000" cy="132556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it-IT" dirty="0"/>
            </a:lvl1pPr>
          </a:lstStyle>
          <a:p>
            <a:pPr lvl="0"/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6EA502-C8D5-4533-9C31-4EE5BB0B3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492000" cy="4351338"/>
          </a:xfrm>
        </p:spPr>
        <p:txBody>
          <a:bodyPr/>
          <a:lstStyle/>
          <a:p>
            <a:pPr lvl="0"/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F199E78-5499-492D-9505-395487D3C1F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92198" y="1825625"/>
            <a:ext cx="3492000" cy="4351338"/>
          </a:xfrm>
        </p:spPr>
        <p:txBody>
          <a:bodyPr/>
          <a:lstStyle/>
          <a:p>
            <a:pPr lvl="0"/>
            <a:endParaRPr lang="it-IT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60B89A7-66DB-43FB-8822-D15945B65B2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46198" y="1825625"/>
            <a:ext cx="3492000" cy="4351338"/>
          </a:xfrm>
        </p:spPr>
        <p:txBody>
          <a:bodyPr/>
          <a:lstStyle/>
          <a:p>
            <a:pPr lvl="0"/>
            <a:endParaRPr lang="it-IT" dirty="0"/>
          </a:p>
        </p:txBody>
      </p:sp>
      <p:sp>
        <p:nvSpPr>
          <p:cNvPr id="12" name="Segnaposto piè di pagina 5">
            <a:extLst>
              <a:ext uri="{FF2B5EF4-FFF2-40B4-BE49-F238E27FC236}">
                <a16:creationId xmlns:a16="http://schemas.microsoft.com/office/drawing/2014/main" id="{27E691D3-FF03-45C5-B367-6E481735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2508" y="6409333"/>
            <a:ext cx="8028000" cy="2772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4B4B4"/>
                </a:solidFill>
              </a:defRPr>
            </a:lvl1pPr>
          </a:lstStyle>
          <a:p>
            <a:r>
              <a:rPr lang="en-GB" dirty="0"/>
              <a:t>Title – Subtitle | Author</a:t>
            </a:r>
          </a:p>
        </p:txBody>
      </p:sp>
      <p:sp>
        <p:nvSpPr>
          <p:cNvPr id="13" name="Segnaposto numero diapositiva 6">
            <a:extLst>
              <a:ext uri="{FF2B5EF4-FFF2-40B4-BE49-F238E27FC236}">
                <a16:creationId xmlns:a16="http://schemas.microsoft.com/office/drawing/2014/main" id="{02176A9E-6A05-46EA-83B5-D1F73F506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1031" y="6409333"/>
            <a:ext cx="986973" cy="2772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7F52DD0D-A11A-45D1-8D6F-1B6BAF5CC33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71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79C29-2F6B-4852-B024-2831DEAA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800000" cy="132556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it-IT" dirty="0"/>
            </a:lvl1pPr>
          </a:lstStyle>
          <a:p>
            <a:pPr lvl="0"/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22141F-8473-4430-AB74-86B3AFB7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06235"/>
            <a:ext cx="5328000" cy="690789"/>
          </a:xfrm>
        </p:spPr>
        <p:txBody>
          <a:bodyPr anchor="t">
            <a:norm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13DAFBD-C32D-46F3-A61D-60F668FD5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12571"/>
            <a:ext cx="5328000" cy="357709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C2ECADB-AB64-4FAA-923E-732D5DA51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8" y="1806235"/>
            <a:ext cx="5328000" cy="69078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it-IT" sz="2800" b="0" smtClean="0">
                <a:solidFill>
                  <a:schemeClr val="accent2"/>
                </a:solidFill>
              </a:defRPr>
            </a:lvl1pPr>
          </a:lstStyle>
          <a:p>
            <a:pPr marL="0" lvl="0" indent="0">
              <a:buNone/>
            </a:pP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611D957-15DE-44E8-A245-7644811A7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8" y="2612571"/>
            <a:ext cx="5328000" cy="357709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D1F129-BCE1-43FB-B5CF-CB56DB967D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 – Subtitle | Author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51D76D-A4C2-47AB-964D-2D36F79EE4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2DD0D-A11A-45D1-8D6F-1B6BAF5CC33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89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79C29-2F6B-4852-B024-2831DEAA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800000" cy="132556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it-IT" dirty="0"/>
            </a:lvl1pPr>
          </a:lstStyle>
          <a:p>
            <a:pPr lvl="0"/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22141F-8473-4430-AB74-86B3AFB7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806235"/>
            <a:ext cx="3528000" cy="806336"/>
          </a:xfrm>
        </p:spPr>
        <p:txBody>
          <a:bodyPr anchor="t">
            <a:norm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13DAFBD-C32D-46F3-A61D-60F668FD5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728117"/>
            <a:ext cx="3528000" cy="346154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endParaRPr lang="it-IT" dirty="0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9A1D0D1F-4C75-44D4-A649-2A8E3189A18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11788" y="1806235"/>
            <a:ext cx="3528000" cy="80633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it-IT" sz="2800" b="0" dirty="0">
                <a:solidFill>
                  <a:schemeClr val="accent2"/>
                </a:solidFill>
              </a:defRPr>
            </a:lvl1pPr>
          </a:lstStyle>
          <a:p>
            <a:pPr lvl="0"/>
            <a:endParaRPr lang="it-IT" dirty="0"/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1EA68E19-3E30-4F19-B788-7D5FCD10A7E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11788" y="2728117"/>
            <a:ext cx="3528000" cy="346154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endParaRPr lang="it-IT" dirty="0"/>
          </a:p>
        </p:txBody>
      </p: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775F8E36-B1DF-4C4B-93AA-14EB08E7BDA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475788" y="1806235"/>
            <a:ext cx="3528000" cy="80633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it-IT" sz="2800" b="0" dirty="0">
                <a:solidFill>
                  <a:schemeClr val="accent2"/>
                </a:solidFill>
              </a:defRPr>
            </a:lvl1pPr>
          </a:lstStyle>
          <a:p>
            <a:pPr lvl="0"/>
            <a:endParaRPr lang="it-IT" dirty="0"/>
          </a:p>
        </p:txBody>
      </p:sp>
      <p:sp>
        <p:nvSpPr>
          <p:cNvPr id="14" name="Segnaposto contenuto 3">
            <a:extLst>
              <a:ext uri="{FF2B5EF4-FFF2-40B4-BE49-F238E27FC236}">
                <a16:creationId xmlns:a16="http://schemas.microsoft.com/office/drawing/2014/main" id="{9CC7796D-6753-4C77-8C4F-32301C5EC51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475788" y="2728117"/>
            <a:ext cx="3528000" cy="346154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D0772-996F-4D6D-BE98-9811CFC4F10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Title – Subtitle | Author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8C79-B6B0-46FE-B9FC-D5E866DE035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F52DD0D-A11A-45D1-8D6F-1B6BAF5CC33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14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1A18F-389D-43C4-B8B5-14CB1424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0800000" cy="132556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it-IT" sz="4800" dirty="0">
                <a:solidFill>
                  <a:schemeClr val="accent1"/>
                </a:solidFill>
              </a:defRPr>
            </a:lvl1pPr>
          </a:lstStyle>
          <a:p>
            <a:pPr lvl="0"/>
            <a:endParaRPr lang="it-I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78ED3-4BA7-4379-BD96-A808B050F7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 – Subtitle | Author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A1952-6E46-404F-9D7B-D4DCBBFA97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2DD0D-A11A-45D1-8D6F-1B6BAF5CC33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03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4E75E6-46A2-47B9-98E0-471A45EF2F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 – Subtitle | Author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F253F5-5449-4A2D-A127-CC40F63566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2DD0D-A11A-45D1-8D6F-1B6BAF5CC33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12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CE92E1A-604F-4B69-9AE5-E8ED2748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9999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59FE44-1CB7-4BDE-B0A4-91DCEA9E5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07999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CB60D75-5106-46EC-B1B1-7F45FBFB536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4" y="6421933"/>
            <a:ext cx="1124062" cy="252000"/>
          </a:xfrm>
          <a:prstGeom prst="rect">
            <a:avLst/>
          </a:prstGeom>
        </p:spPr>
      </p:pic>
      <p:sp>
        <p:nvSpPr>
          <p:cNvPr id="15" name="Segnaposto piè di pagina 5">
            <a:extLst>
              <a:ext uri="{FF2B5EF4-FFF2-40B4-BE49-F238E27FC236}">
                <a16:creationId xmlns:a16="http://schemas.microsoft.com/office/drawing/2014/main" id="{94BEBF06-6F90-455F-B60F-B20F5AF72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2508" y="6409333"/>
            <a:ext cx="8028000" cy="2772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4B4B4"/>
                </a:solidFill>
              </a:defRPr>
            </a:lvl1pPr>
          </a:lstStyle>
          <a:p>
            <a:r>
              <a:rPr lang="en-GB" dirty="0"/>
              <a:t>Title – Subtitle | Author</a:t>
            </a:r>
          </a:p>
        </p:txBody>
      </p:sp>
      <p:sp>
        <p:nvSpPr>
          <p:cNvPr id="16" name="Segnaposto numero diapositiva 6">
            <a:extLst>
              <a:ext uri="{FF2B5EF4-FFF2-40B4-BE49-F238E27FC236}">
                <a16:creationId xmlns:a16="http://schemas.microsoft.com/office/drawing/2014/main" id="{E48CC9B4-773D-48B0-B0B8-908A63999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1031" y="6409333"/>
            <a:ext cx="986973" cy="2772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7F52DD0D-A11A-45D1-8D6F-1B6BAF5CC33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19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4CBAF3-97FF-4F5A-B01E-666DB3C8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RL Test </a:t>
            </a:r>
            <a:r>
              <a:rPr lang="es-ES" dirty="0" err="1"/>
              <a:t>Architecture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5A171-BA55-402E-825A-E04048A4CAD3}"/>
              </a:ext>
            </a:extLst>
          </p:cNvPr>
          <p:cNvSpPr/>
          <p:nvPr/>
        </p:nvSpPr>
        <p:spPr>
          <a:xfrm>
            <a:off x="1373193" y="4370730"/>
            <a:ext cx="1285875" cy="6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Dummy VIM Plugin</a:t>
            </a:r>
            <a:endParaRPr lang="it-IT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8D8291-E4AB-4516-8A33-4AA4B68FEFEF}"/>
              </a:ext>
            </a:extLst>
          </p:cNvPr>
          <p:cNvSpPr/>
          <p:nvPr/>
        </p:nvSpPr>
        <p:spPr>
          <a:xfrm>
            <a:off x="5572949" y="4370730"/>
            <a:ext cx="1510521" cy="6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Dummy WIM Plugin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96CC59-6B63-4718-A37E-B516F533F667}"/>
              </a:ext>
            </a:extLst>
          </p:cNvPr>
          <p:cNvSpPr/>
          <p:nvPr/>
        </p:nvSpPr>
        <p:spPr>
          <a:xfrm>
            <a:off x="9837488" y="4370730"/>
            <a:ext cx="1285875" cy="6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Dummy VIM Plugin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EF0385-5984-4148-95CE-02103C42C9B6}"/>
              </a:ext>
            </a:extLst>
          </p:cNvPr>
          <p:cNvSpPr/>
          <p:nvPr/>
        </p:nvSpPr>
        <p:spPr>
          <a:xfrm>
            <a:off x="1264521" y="1936810"/>
            <a:ext cx="10127379" cy="6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BB0E5-CDAB-4457-8FBA-83C26FEBA171}"/>
              </a:ext>
            </a:extLst>
          </p:cNvPr>
          <p:cNvSpPr/>
          <p:nvPr/>
        </p:nvSpPr>
        <p:spPr>
          <a:xfrm>
            <a:off x="9918649" y="5343525"/>
            <a:ext cx="1285875" cy="96335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VIM 2 </a:t>
            </a:r>
          </a:p>
          <a:p>
            <a:pPr algn="ctr"/>
            <a:r>
              <a:rPr lang="it-IT" dirty="0">
                <a:solidFill>
                  <a:srgbClr val="FF0000"/>
                </a:solidFill>
              </a:rPr>
              <a:t>domain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BCF7A764-82B0-453A-A113-2ABC26BA4248}"/>
              </a:ext>
            </a:extLst>
          </p:cNvPr>
          <p:cNvSpPr/>
          <p:nvPr/>
        </p:nvSpPr>
        <p:spPr>
          <a:xfrm>
            <a:off x="4382148" y="5388999"/>
            <a:ext cx="3729037" cy="113867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WIM </a:t>
            </a:r>
          </a:p>
          <a:p>
            <a:pPr algn="ctr"/>
            <a:r>
              <a:rPr lang="it-IT" dirty="0">
                <a:solidFill>
                  <a:srgbClr val="FF0000"/>
                </a:solidFill>
              </a:rPr>
              <a:t>domain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224F8A-77DC-4D69-8048-CF7EEA00F7EE}"/>
              </a:ext>
            </a:extLst>
          </p:cNvPr>
          <p:cNvSpPr/>
          <p:nvPr/>
        </p:nvSpPr>
        <p:spPr>
          <a:xfrm>
            <a:off x="1264521" y="5343525"/>
            <a:ext cx="1503217" cy="101700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VIM 1 </a:t>
            </a:r>
          </a:p>
          <a:p>
            <a:pPr algn="ctr"/>
            <a:r>
              <a:rPr lang="it-IT" dirty="0">
                <a:solidFill>
                  <a:srgbClr val="FF0000"/>
                </a:solidFill>
              </a:rPr>
              <a:t>domain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F04EC0-FB39-413F-B81C-ECF631F91A25}"/>
              </a:ext>
            </a:extLst>
          </p:cNvPr>
          <p:cNvCxnSpPr>
            <a:stCxn id="9" idx="0"/>
            <a:endCxn id="24" idx="2"/>
          </p:cNvCxnSpPr>
          <p:nvPr/>
        </p:nvCxnSpPr>
        <p:spPr>
          <a:xfrm flipV="1">
            <a:off x="2016131" y="2557180"/>
            <a:ext cx="4312080" cy="1813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B47478-15A8-4FEA-887E-D8D7AAD48E98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V="1">
            <a:off x="6328210" y="2557180"/>
            <a:ext cx="1" cy="1813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E82441-C2E1-419D-AAB9-C91B16E0C00E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H="1" flipV="1">
            <a:off x="6328211" y="2557180"/>
            <a:ext cx="4152215" cy="1813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2F9E4B-71EC-4AA5-93A9-5E8E1D080214}"/>
              </a:ext>
            </a:extLst>
          </p:cNvPr>
          <p:cNvSpPr txBox="1"/>
          <p:nvPr/>
        </p:nvSpPr>
        <p:spPr>
          <a:xfrm>
            <a:off x="2572674" y="4062953"/>
            <a:ext cx="1044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Port 51000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12B576-A8D5-4814-80BE-90F994218AD4}"/>
              </a:ext>
            </a:extLst>
          </p:cNvPr>
          <p:cNvSpPr txBox="1"/>
          <p:nvPr/>
        </p:nvSpPr>
        <p:spPr>
          <a:xfrm>
            <a:off x="6358759" y="4060219"/>
            <a:ext cx="1044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Port 53000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4B4E31-144E-4140-BC0F-5EDE970A646D}"/>
              </a:ext>
            </a:extLst>
          </p:cNvPr>
          <p:cNvSpPr txBox="1"/>
          <p:nvPr/>
        </p:nvSpPr>
        <p:spPr>
          <a:xfrm>
            <a:off x="10281158" y="3993044"/>
            <a:ext cx="1044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Port 52000</a:t>
            </a:r>
          </a:p>
        </p:txBody>
      </p:sp>
    </p:spTree>
    <p:extLst>
      <p:ext uri="{BB962C8B-B14F-4D97-AF65-F5344CB8AC3E}">
        <p14:creationId xmlns:p14="http://schemas.microsoft.com/office/powerpoint/2010/main" val="19358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4CBAF3-97FF-4F5A-B01E-666DB3C8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RL Reference Test </a:t>
            </a:r>
            <a:r>
              <a:rPr lang="es-ES" dirty="0" err="1"/>
              <a:t>topology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7C199-7B9C-40B1-9C49-FA375791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Title – Subtitle | Author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B6154-0262-4ABD-9B5A-08F532F59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52DD0D-A11A-45D1-8D6F-1B6BAF5CC33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4F51A4-74E7-481D-88AB-2663BC904C2E}"/>
              </a:ext>
            </a:extLst>
          </p:cNvPr>
          <p:cNvSpPr/>
          <p:nvPr/>
        </p:nvSpPr>
        <p:spPr>
          <a:xfrm>
            <a:off x="9721793" y="2461575"/>
            <a:ext cx="1806581" cy="150215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VIM 2 </a:t>
            </a:r>
          </a:p>
          <a:p>
            <a:pPr algn="ctr"/>
            <a:r>
              <a:rPr lang="it-IT" dirty="0">
                <a:solidFill>
                  <a:srgbClr val="FF0000"/>
                </a:solidFill>
              </a:rPr>
              <a:t>domain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B42B33BC-E4B3-46A2-8AC1-35C07EA60B43}"/>
              </a:ext>
            </a:extLst>
          </p:cNvPr>
          <p:cNvSpPr/>
          <p:nvPr/>
        </p:nvSpPr>
        <p:spPr>
          <a:xfrm>
            <a:off x="3938587" y="2634138"/>
            <a:ext cx="4314825" cy="150215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WIM </a:t>
            </a:r>
          </a:p>
          <a:p>
            <a:pPr algn="ctr"/>
            <a:r>
              <a:rPr lang="it-IT" dirty="0">
                <a:solidFill>
                  <a:srgbClr val="FF0000"/>
                </a:solidFill>
              </a:rPr>
              <a:t>domain</a:t>
            </a:r>
          </a:p>
        </p:txBody>
      </p:sp>
      <p:pic>
        <p:nvPicPr>
          <p:cNvPr id="17" name="Picture 2" descr="https://linuxubuntu.myblog.it/media/00/01/555697572.jpg">
            <a:extLst>
              <a:ext uri="{FF2B5EF4-FFF2-40B4-BE49-F238E27FC236}">
                <a16:creationId xmlns:a16="http://schemas.microsoft.com/office/drawing/2014/main" id="{7C3487C2-6DF6-4CC8-81C5-3B3B8209F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7" t="11644" r="8053" b="14825"/>
          <a:stretch/>
        </p:blipFill>
        <p:spPr bwMode="auto">
          <a:xfrm>
            <a:off x="9597967" y="3022163"/>
            <a:ext cx="598827" cy="3809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A76BA1C-2508-43D0-BC51-6AE8EDE2B0C3}"/>
              </a:ext>
            </a:extLst>
          </p:cNvPr>
          <p:cNvSpPr/>
          <p:nvPr/>
        </p:nvSpPr>
        <p:spPr>
          <a:xfrm>
            <a:off x="868508" y="2762873"/>
            <a:ext cx="1806581" cy="150215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VIM 1 </a:t>
            </a:r>
          </a:p>
          <a:p>
            <a:pPr algn="ctr"/>
            <a:r>
              <a:rPr lang="it-IT" dirty="0">
                <a:solidFill>
                  <a:srgbClr val="FF0000"/>
                </a:solidFill>
              </a:rPr>
              <a:t>domain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15972D-7F94-46F5-9B9E-CF871DFC3EC7}"/>
              </a:ext>
            </a:extLst>
          </p:cNvPr>
          <p:cNvSpPr/>
          <p:nvPr/>
        </p:nvSpPr>
        <p:spPr>
          <a:xfrm>
            <a:off x="7915212" y="4956234"/>
            <a:ext cx="1806581" cy="80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Federated domain</a:t>
            </a:r>
          </a:p>
        </p:txBody>
      </p:sp>
      <p:pic>
        <p:nvPicPr>
          <p:cNvPr id="15" name="Picture 2" descr="https://linuxubuntu.myblog.it/media/00/01/555697572.jpg">
            <a:extLst>
              <a:ext uri="{FF2B5EF4-FFF2-40B4-BE49-F238E27FC236}">
                <a16:creationId xmlns:a16="http://schemas.microsoft.com/office/drawing/2014/main" id="{584555E8-C842-435B-9EB3-1D5B2207B5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7" t="11644" r="8053" b="14825"/>
          <a:stretch/>
        </p:blipFill>
        <p:spPr bwMode="auto">
          <a:xfrm>
            <a:off x="7778411" y="3132972"/>
            <a:ext cx="598827" cy="3809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pic>
        <p:nvPicPr>
          <p:cNvPr id="16" name="Picture 2" descr="https://linuxubuntu.myblog.it/media/00/01/555697572.jpg">
            <a:extLst>
              <a:ext uri="{FF2B5EF4-FFF2-40B4-BE49-F238E27FC236}">
                <a16:creationId xmlns:a16="http://schemas.microsoft.com/office/drawing/2014/main" id="{C088F728-6FAF-4ED6-9200-EBE26E757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7" t="11644" r="8053" b="14825"/>
          <a:stretch/>
        </p:blipFill>
        <p:spPr bwMode="auto">
          <a:xfrm>
            <a:off x="3814761" y="3261974"/>
            <a:ext cx="598827" cy="3809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pic>
        <p:nvPicPr>
          <p:cNvPr id="19" name="Picture 2" descr="https://linuxubuntu.myblog.it/media/00/01/555697572.jpg">
            <a:extLst>
              <a:ext uri="{FF2B5EF4-FFF2-40B4-BE49-F238E27FC236}">
                <a16:creationId xmlns:a16="http://schemas.microsoft.com/office/drawing/2014/main" id="{EC5902D9-6286-4F66-883C-280B1CC00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7" t="11644" r="8053" b="14825"/>
          <a:stretch/>
        </p:blipFill>
        <p:spPr bwMode="auto">
          <a:xfrm>
            <a:off x="2307593" y="3261974"/>
            <a:ext cx="598827" cy="3809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pic>
        <p:nvPicPr>
          <p:cNvPr id="21" name="Picture 2" descr="https://linuxubuntu.myblog.it/media/00/01/555697572.jpg">
            <a:extLst>
              <a:ext uri="{FF2B5EF4-FFF2-40B4-BE49-F238E27FC236}">
                <a16:creationId xmlns:a16="http://schemas.microsoft.com/office/drawing/2014/main" id="{B545BDF2-6ABE-4618-8759-A548D4E21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7" t="11644" r="8053" b="14825"/>
          <a:stretch/>
        </p:blipFill>
        <p:spPr bwMode="auto">
          <a:xfrm>
            <a:off x="8488787" y="4767031"/>
            <a:ext cx="598827" cy="3809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4D5C1-EAE6-4207-8E3B-B7DF45F78FF2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>
            <a:off x="2906420" y="3452463"/>
            <a:ext cx="9083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9AB231-8AE4-4B67-AEA3-9EB55C75C13C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8377238" y="3212652"/>
            <a:ext cx="1220729" cy="1108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EEC3B9-4B8A-4371-BD48-7ECBEADB0E52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8077825" y="3513950"/>
            <a:ext cx="710376" cy="1253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CFD769-66F3-4463-865A-908CD5C9D6A6}"/>
              </a:ext>
            </a:extLst>
          </p:cNvPr>
          <p:cNvSpPr txBox="1"/>
          <p:nvPr/>
        </p:nvSpPr>
        <p:spPr>
          <a:xfrm>
            <a:off x="3707256" y="2954197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192.168.1.10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DAA237-1079-402C-9527-52AEB0C3D1F4}"/>
              </a:ext>
            </a:extLst>
          </p:cNvPr>
          <p:cNvSpPr txBox="1"/>
          <p:nvPr/>
        </p:nvSpPr>
        <p:spPr>
          <a:xfrm>
            <a:off x="7484110" y="2833967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192.168.1.20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2C6EE9-5F6F-4770-B666-9C5E9F1C8000}"/>
              </a:ext>
            </a:extLst>
          </p:cNvPr>
          <p:cNvSpPr txBox="1"/>
          <p:nvPr/>
        </p:nvSpPr>
        <p:spPr>
          <a:xfrm>
            <a:off x="9280493" y="2751320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192.168.4.40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C0F597-3298-4ACD-9AC2-7AEA98CB87F6}"/>
              </a:ext>
            </a:extLst>
          </p:cNvPr>
          <p:cNvSpPr txBox="1"/>
          <p:nvPr/>
        </p:nvSpPr>
        <p:spPr>
          <a:xfrm>
            <a:off x="2154150" y="2973330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192.168.3.30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0F83B0-145D-4163-ABBB-26EE9ACC3C4B}"/>
              </a:ext>
            </a:extLst>
          </p:cNvPr>
          <p:cNvSpPr txBox="1"/>
          <p:nvPr/>
        </p:nvSpPr>
        <p:spPr>
          <a:xfrm>
            <a:off x="9042185" y="462978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192.168.10.10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56A16C-27EF-453D-AB0F-B9C490C8925D}"/>
              </a:ext>
            </a:extLst>
          </p:cNvPr>
          <p:cNvSpPr txBox="1"/>
          <p:nvPr/>
        </p:nvSpPr>
        <p:spPr>
          <a:xfrm>
            <a:off x="2748584" y="3552698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0.0.0.13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76A0B1-7984-489B-9747-FA7BBCBAEDE1}"/>
              </a:ext>
            </a:extLst>
          </p:cNvPr>
          <p:cNvSpPr txBox="1"/>
          <p:nvPr/>
        </p:nvSpPr>
        <p:spPr>
          <a:xfrm>
            <a:off x="3426014" y="3552698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0.0.0.23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416CD4-DA99-4561-A6CE-B9C0E6299026}"/>
              </a:ext>
            </a:extLst>
          </p:cNvPr>
          <p:cNvSpPr txBox="1"/>
          <p:nvPr/>
        </p:nvSpPr>
        <p:spPr>
          <a:xfrm>
            <a:off x="8345167" y="3332233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0.0.0.14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36E40D-B9CA-45FA-9D59-44F22F261AF3}"/>
              </a:ext>
            </a:extLst>
          </p:cNvPr>
          <p:cNvSpPr txBox="1"/>
          <p:nvPr/>
        </p:nvSpPr>
        <p:spPr>
          <a:xfrm>
            <a:off x="9087506" y="3276175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0.0.0.15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D921B9-859D-4AC2-BA8D-43899E477527}"/>
              </a:ext>
            </a:extLst>
          </p:cNvPr>
          <p:cNvSpPr txBox="1"/>
          <p:nvPr/>
        </p:nvSpPr>
        <p:spPr>
          <a:xfrm>
            <a:off x="7662582" y="3774114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0.0.0.92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7A0E08-6CA5-47EE-BD9D-76826A64A3B0}"/>
              </a:ext>
            </a:extLst>
          </p:cNvPr>
          <p:cNvSpPr txBox="1"/>
          <p:nvPr/>
        </p:nvSpPr>
        <p:spPr>
          <a:xfrm>
            <a:off x="8025799" y="4508498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0.0.0.91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2CA0A7-DDB5-4CA2-AA05-93FCB1D04D60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 flipV="1">
            <a:off x="4413588" y="3323461"/>
            <a:ext cx="3364823" cy="1290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E80755F-D681-45CE-9DF8-58BC534DB7F1}"/>
              </a:ext>
            </a:extLst>
          </p:cNvPr>
          <p:cNvSpPr txBox="1"/>
          <p:nvPr/>
        </p:nvSpPr>
        <p:spPr>
          <a:xfrm>
            <a:off x="4442350" y="3468748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0.0.0.10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3234F0-CB33-48CC-ACC8-6043B607DFCC}"/>
              </a:ext>
            </a:extLst>
          </p:cNvPr>
          <p:cNvSpPr txBox="1"/>
          <p:nvPr/>
        </p:nvSpPr>
        <p:spPr>
          <a:xfrm>
            <a:off x="7225628" y="3319055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0.0.0.20</a:t>
            </a:r>
          </a:p>
        </p:txBody>
      </p:sp>
    </p:spTree>
    <p:extLst>
      <p:ext uri="{BB962C8B-B14F-4D97-AF65-F5344CB8AC3E}">
        <p14:creationId xmlns:p14="http://schemas.microsoft.com/office/powerpoint/2010/main" val="1636253597"/>
      </p:ext>
    </p:extLst>
  </p:cSld>
  <p:clrMapOvr>
    <a:masterClrMapping/>
  </p:clrMapOvr>
</p:sld>
</file>

<file path=ppt/theme/theme1.xml><?xml version="1.0" encoding="utf-8"?>
<a:theme xmlns:a="http://schemas.openxmlformats.org/drawingml/2006/main" name="5Growth">
  <a:themeElements>
    <a:clrScheme name="5Growth">
      <a:dk1>
        <a:sysClr val="windowText" lastClr="000000"/>
      </a:dk1>
      <a:lt1>
        <a:sysClr val="window" lastClr="FFFFFF"/>
      </a:lt1>
      <a:dk2>
        <a:srgbClr val="00092B"/>
      </a:dk2>
      <a:lt2>
        <a:srgbClr val="F2F2F2"/>
      </a:lt2>
      <a:accent1>
        <a:srgbClr val="4489EB"/>
      </a:accent1>
      <a:accent2>
        <a:srgbClr val="274F9A"/>
      </a:accent2>
      <a:accent3>
        <a:srgbClr val="091548"/>
      </a:accent3>
      <a:accent4>
        <a:srgbClr val="6DA140"/>
      </a:accent4>
      <a:accent5>
        <a:srgbClr val="FF794D"/>
      </a:accent5>
      <a:accent6>
        <a:srgbClr val="B55636"/>
      </a:accent6>
      <a:hlink>
        <a:srgbClr val="FF794D"/>
      </a:hlink>
      <a:folHlink>
        <a:srgbClr val="B55636"/>
      </a:folHlink>
    </a:clrScheme>
    <a:fontScheme name="5Growth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Growth" id="{D630E85C-2C68-481B-ADDD-D464B282FB86}" vid="{46E25CEB-F111-4B2F-A4DC-A61B819DFBA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3928</TotalTime>
  <Words>60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Segoe UI</vt:lpstr>
      <vt:lpstr>5Growth</vt:lpstr>
      <vt:lpstr>RL Test Architecture</vt:lpstr>
      <vt:lpstr>RL Reference Test topology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5Growth Presentation</dc:title>
  <dc:creator>Giulio Bottari</dc:creator>
  <cp:lastModifiedBy>Fabio Ubaldi</cp:lastModifiedBy>
  <cp:revision>225</cp:revision>
  <dcterms:created xsi:type="dcterms:W3CDTF">2019-06-01T14:15:12Z</dcterms:created>
  <dcterms:modified xsi:type="dcterms:W3CDTF">2020-03-05T12:39:55Z</dcterms:modified>
</cp:coreProperties>
</file>