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3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8ED34A-2CAC-4860-9091-63199017464F}">
          <p14:sldIdLst>
            <p14:sldId id="256"/>
            <p14:sldId id="369"/>
          </p14:sldIdLst>
        </p14:section>
        <p14:section name="backup" id="{DDA788BD-3C65-46DB-AE4D-4531F64F545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6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8"/>
    </p:cViewPr>
  </p:sorterViewPr>
  <p:notesViewPr>
    <p:cSldViewPr snapToGrid="0">
      <p:cViewPr varScale="1">
        <p:scale>
          <a:sx n="70" d="100"/>
          <a:sy n="70" d="100"/>
        </p:scale>
        <p:origin x="304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Ubaldi" userId="489cd716-ceb5-41e6-85fe-f90b2bdac24a" providerId="ADAL" clId="{4084DE4A-20D0-44B1-8F9D-478D44EA9921}"/>
    <pc:docChg chg="addSld modSld">
      <pc:chgData name="Fabio Ubaldi" userId="489cd716-ceb5-41e6-85fe-f90b2bdac24a" providerId="ADAL" clId="{4084DE4A-20D0-44B1-8F9D-478D44EA9921}" dt="2018-10-10T08:29:20.489" v="10"/>
      <pc:docMkLst>
        <pc:docMk/>
      </pc:docMkLst>
      <pc:sldChg chg="modSp">
        <pc:chgData name="Fabio Ubaldi" userId="489cd716-ceb5-41e6-85fe-f90b2bdac24a" providerId="ADAL" clId="{4084DE4A-20D0-44B1-8F9D-478D44EA9921}" dt="2018-10-10T08:28:57.655" v="9" actId="20577"/>
        <pc:sldMkLst>
          <pc:docMk/>
          <pc:sldMk cId="3979952577" sldId="256"/>
        </pc:sldMkLst>
        <pc:spChg chg="mod">
          <ac:chgData name="Fabio Ubaldi" userId="489cd716-ceb5-41e6-85fe-f90b2bdac24a" providerId="ADAL" clId="{4084DE4A-20D0-44B1-8F9D-478D44EA9921}" dt="2018-10-10T08:28:57.655" v="9" actId="20577"/>
          <ac:spMkLst>
            <pc:docMk/>
            <pc:sldMk cId="3979952577" sldId="256"/>
            <ac:spMk id="2" creationId="{2360F9A5-40D7-4001-AF75-01E1B396BA90}"/>
          </ac:spMkLst>
        </pc:spChg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3748128424" sldId="359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1711295257" sldId="360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3252884541" sldId="363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715065281" sldId="364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3346484048" sldId="365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3721942085" sldId="366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2526754313" sldId="367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3117291045" sldId="368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1897910950" sldId="369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690687548" sldId="370"/>
        </pc:sldMkLst>
      </pc:sldChg>
      <pc:sldChg chg="add">
        <pc:chgData name="Fabio Ubaldi" userId="489cd716-ceb5-41e6-85fe-f90b2bdac24a" providerId="ADAL" clId="{4084DE4A-20D0-44B1-8F9D-478D44EA9921}" dt="2018-10-10T08:29:20.489" v="10"/>
        <pc:sldMkLst>
          <pc:docMk/>
          <pc:sldMk cId="841490754" sldId="37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8-10-02T13:01:03.859"/>
    </inkml:context>
    <inkml:brush xml:id="br0">
      <inkml:brushProperty name="width" value="0.13333" units="cm"/>
      <inkml:brushProperty name="height" value="0.13333" units="cm"/>
      <inkml:brushProperty name="color" value="#808080"/>
      <inkml:brushProperty name="fitToCurve" value="1"/>
    </inkml:brush>
  </inkml:definitions>
  <inkml:trace contextRef="#ctx0" brushRef="#br0">0 10 0,'0'-10'16,"0"10"-16,0 0 15,0 0 1,0 0-16,0 0 16,0 0-16,0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8-10-02T13:06:13.211"/>
    </inkml:context>
    <inkml:brush xml:id="br0">
      <inkml:brushProperty name="width" value="0.13333" units="cm"/>
      <inkml:brushProperty name="height" value="0.13333" units="cm"/>
      <inkml:brushProperty name="color" value="#808080"/>
      <inkml:brushProperty name="fitToCurve" value="1"/>
    </inkml:brush>
  </inkml:definitions>
  <inkml:trace contextRef="#ctx0" brushRef="#br0">0 10 0,'0'-10'16,"0"10"-16,0 0 15,0 0 1,0 0-16,0 0 16,0 0-16,0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3B815-8B86-49E7-B9D6-9B4213130FB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7EB-8E70-449B-A932-86A5A4C6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47DC-660B-49E1-A4EB-68E6FF59C2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52943"/>
            <a:ext cx="9144000" cy="2098994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add the presentation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CC0C8F-2FBA-49D4-A8F8-42063E557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68" y="260160"/>
            <a:ext cx="3979464" cy="18000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A14CAAC6-18E3-4E00-8F2D-0DCEFBE7FC3A}"/>
              </a:ext>
            </a:extLst>
          </p:cNvPr>
          <p:cNvSpPr/>
          <p:nvPr userDrawn="1"/>
        </p:nvSpPr>
        <p:spPr>
          <a:xfrm rot="5400000">
            <a:off x="0" y="2908"/>
            <a:ext cx="1440000" cy="144000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57203E7-C885-4547-BA4A-99E70F6AC321}"/>
              </a:ext>
            </a:extLst>
          </p:cNvPr>
          <p:cNvSpPr/>
          <p:nvPr userDrawn="1"/>
        </p:nvSpPr>
        <p:spPr>
          <a:xfrm rot="16200000">
            <a:off x="10752000" y="5418000"/>
            <a:ext cx="1440000" cy="144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84B7F81-F34C-4B8E-83F1-CD3CAA3AD3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744720"/>
            <a:ext cx="5400000" cy="7200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the venue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DE7FF02-16B5-41FC-9878-03DD27AC8A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464720"/>
            <a:ext cx="5400000" cy="7200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E5FDA4-F987-47F9-BC00-83C72C8719B7}"/>
              </a:ext>
            </a:extLst>
          </p:cNvPr>
          <p:cNvCxnSpPr>
            <a:cxnSpLocks/>
          </p:cNvCxnSpPr>
          <p:nvPr userDrawn="1"/>
        </p:nvCxnSpPr>
        <p:spPr>
          <a:xfrm flipV="1">
            <a:off x="7129780" y="4744720"/>
            <a:ext cx="0" cy="14400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B550409-32FD-434B-B1C0-CB8A13AE7E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35561" y="4744720"/>
            <a:ext cx="3332439" cy="14400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the list of authors</a:t>
            </a:r>
          </a:p>
        </p:txBody>
      </p:sp>
    </p:spTree>
    <p:extLst>
      <p:ext uri="{BB962C8B-B14F-4D97-AF65-F5344CB8AC3E}">
        <p14:creationId xmlns:p14="http://schemas.microsoft.com/office/powerpoint/2010/main" val="277840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4944-C33F-43EE-ACB1-76F4E10B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43AA2-40FB-40D2-96FB-A25A16F5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C0001-986A-436A-B542-E1172183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663-E07F-4B39-BC98-4AAC34605CD3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8EF2C3-2044-4019-B6F7-19459EFE3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49370-75BF-4150-970C-194913E72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DC012-0A31-4F2F-8A0B-E74B3FC02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5CD90-28BE-41DC-90F3-B789AF81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18C1-5353-4D2C-BCA7-135089D618EF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5FE0B4-CE00-4B7D-8968-9A81E2C3A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7408-7581-4163-A6CD-57D8FC63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5729-A941-431D-91DD-944028E3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A5614-1281-4F6F-BA52-F884D6D5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652B-ECAF-4B85-9847-2143BA3D9C11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805922-A49B-41DE-AA82-42CC5AD38F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C503-F95C-4C12-8A05-A465151C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02AD-33D0-492F-9AAD-BE01C983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0E188-2303-4BE7-937D-C51493E6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3F50-E471-40B8-8915-F8971F4A6B1D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FA85B6-F600-4AE9-B037-E75C880B7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8B80-5406-4794-A19F-0CE10947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AF1C-779D-430C-9023-C23A689BB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AA0FB-49F9-4B7F-B231-981A7C07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6529EB-B142-43B6-BF5D-1D5BDFDB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6355-0D4E-4BBD-AAEC-C1BA3991AFC5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B6628-20D8-445B-88AF-1C1E97C68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AFC1-E5B7-436A-B720-780B5CD4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BFD80-F8DB-4B28-A792-D61280A0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48EEA-F11C-4A54-BFEE-906AEE437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55635-72A8-41EB-9F5E-0CAACFB1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8021A-EBE2-476F-AE43-561B1007C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484ECBC-F584-43B9-A09E-A662C8FE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0293-AE54-45BF-9BAC-5F9BDB4E4299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B5E8852-8F13-48D4-967B-544BF0B6F8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6725-3BDC-4E96-B38A-0D833B7F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3B6C3E-CA88-47DF-B999-7E6C989C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32DC-2D37-4BF4-88A8-400FFCA2E6B4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DFA2-5B79-490B-ADE6-6516B890F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D91B-8A5D-4736-94B7-E0708E2F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93D-AB8B-4251-8754-CDA5532EB40D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1E44-F193-4CCC-A2BF-AE2E4CFAD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791-3CD0-4F6B-B8D8-D271E080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B3B5-2757-485C-BF79-A1F28FB8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EB233-23D5-4838-89B1-FB97310F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1090111-B4F2-48C2-BEB8-19197BC6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DC4E-FD4B-433F-91E6-88CC0162DD06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44F44-E63B-4769-A18D-484DE20FE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5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BAEC-9950-4083-AE9D-36974B3E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83DD6-CFBD-4FBA-8BD6-799D02198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07D4B-B6CD-4BD9-90AF-FDE571ABE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EA4942-1981-4B89-BFC4-206E0F1C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32DC-2007-41B9-B27E-EEA1EF024F77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AEE44-F675-408E-8C12-B595CBB44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99416-4253-4CB8-AC06-D4AD8A2A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46102-1C69-42CF-90B7-DC3A6FCF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158B-FBF6-4EA9-8B24-8C4C6C9D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E98D-1518-47D1-9408-014F6CB80A04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12170-323D-470A-9F27-76709CC7F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5ACD-C193-46A7-9359-CA368707F5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D91D465-3C71-4FB1-86BB-14A31F6C5B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70" y="6356350"/>
            <a:ext cx="2323460" cy="360000"/>
          </a:xfrm>
          <a:prstGeom prst="rect">
            <a:avLst/>
          </a:prstGeom>
        </p:spPr>
      </p:pic>
      <p:sp>
        <p:nvSpPr>
          <p:cNvPr id="21" name="Hexagon 16">
            <a:extLst>
              <a:ext uri="{FF2B5EF4-FFF2-40B4-BE49-F238E27FC236}">
                <a16:creationId xmlns:a16="http://schemas.microsoft.com/office/drawing/2014/main" id="{1BBF6D2E-E9B3-40A6-9696-60CF8ADD4614}"/>
              </a:ext>
            </a:extLst>
          </p:cNvPr>
          <p:cNvSpPr/>
          <p:nvPr userDrawn="1"/>
        </p:nvSpPr>
        <p:spPr>
          <a:xfrm>
            <a:off x="0" y="639600"/>
            <a:ext cx="252000" cy="432000"/>
          </a:xfrm>
          <a:custGeom>
            <a:avLst/>
            <a:gdLst>
              <a:gd name="connsiteX0" fmla="*/ 0 w 720000"/>
              <a:gd name="connsiteY0" fmla="*/ 360000 h 720000"/>
              <a:gd name="connsiteX1" fmla="*/ 180000 w 720000"/>
              <a:gd name="connsiteY1" fmla="*/ 0 h 720000"/>
              <a:gd name="connsiteX2" fmla="*/ 540000 w 720000"/>
              <a:gd name="connsiteY2" fmla="*/ 0 h 720000"/>
              <a:gd name="connsiteX3" fmla="*/ 720000 w 720000"/>
              <a:gd name="connsiteY3" fmla="*/ 360000 h 720000"/>
              <a:gd name="connsiteX4" fmla="*/ 540000 w 720000"/>
              <a:gd name="connsiteY4" fmla="*/ 720000 h 720000"/>
              <a:gd name="connsiteX5" fmla="*/ 180000 w 720000"/>
              <a:gd name="connsiteY5" fmla="*/ 720000 h 720000"/>
              <a:gd name="connsiteX6" fmla="*/ 0 w 720000"/>
              <a:gd name="connsiteY6" fmla="*/ 36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720000">
                <a:moveTo>
                  <a:pt x="0" y="720000"/>
                </a:moveTo>
                <a:lnTo>
                  <a:pt x="0" y="0"/>
                </a:lnTo>
                <a:lnTo>
                  <a:pt x="360000" y="0"/>
                </a:lnTo>
                <a:cubicBezTo>
                  <a:pt x="450000" y="60000"/>
                  <a:pt x="540000" y="240000"/>
                  <a:pt x="540000" y="360000"/>
                </a:cubicBezTo>
                <a:cubicBezTo>
                  <a:pt x="540000" y="480000"/>
                  <a:pt x="450000" y="660000"/>
                  <a:pt x="360000" y="720000"/>
                </a:cubicBezTo>
                <a:lnTo>
                  <a:pt x="0" y="720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9B965D2-F278-420A-B12C-58288F3B7A9E}"/>
              </a:ext>
            </a:extLst>
          </p:cNvPr>
          <p:cNvSpPr/>
          <p:nvPr userDrawn="1"/>
        </p:nvSpPr>
        <p:spPr>
          <a:xfrm>
            <a:off x="0" y="279600"/>
            <a:ext cx="360000" cy="360000"/>
          </a:xfrm>
          <a:custGeom>
            <a:avLst/>
            <a:gdLst>
              <a:gd name="connsiteX0" fmla="*/ 0 w 720000"/>
              <a:gd name="connsiteY0" fmla="*/ 360000 h 720000"/>
              <a:gd name="connsiteX1" fmla="*/ 180000 w 720000"/>
              <a:gd name="connsiteY1" fmla="*/ 0 h 720000"/>
              <a:gd name="connsiteX2" fmla="*/ 540000 w 720000"/>
              <a:gd name="connsiteY2" fmla="*/ 0 h 720000"/>
              <a:gd name="connsiteX3" fmla="*/ 720000 w 720000"/>
              <a:gd name="connsiteY3" fmla="*/ 360000 h 720000"/>
              <a:gd name="connsiteX4" fmla="*/ 540000 w 720000"/>
              <a:gd name="connsiteY4" fmla="*/ 720000 h 720000"/>
              <a:gd name="connsiteX5" fmla="*/ 180000 w 720000"/>
              <a:gd name="connsiteY5" fmla="*/ 720000 h 720000"/>
              <a:gd name="connsiteX6" fmla="*/ 0 w 720000"/>
              <a:gd name="connsiteY6" fmla="*/ 36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720000">
                <a:moveTo>
                  <a:pt x="0" y="720000"/>
                </a:moveTo>
                <a:lnTo>
                  <a:pt x="0" y="0"/>
                </a:lnTo>
                <a:lnTo>
                  <a:pt x="360000" y="0"/>
                </a:lnTo>
                <a:lnTo>
                  <a:pt x="540000" y="360000"/>
                </a:lnTo>
                <a:lnTo>
                  <a:pt x="360000" y="72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44ADEA-33DF-4866-87EB-EA7AC6F71421}"/>
              </a:ext>
            </a:extLst>
          </p:cNvPr>
          <p:cNvSpPr/>
          <p:nvPr userDrawn="1"/>
        </p:nvSpPr>
        <p:spPr>
          <a:xfrm>
            <a:off x="0" y="0"/>
            <a:ext cx="43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16">
            <a:extLst>
              <a:ext uri="{FF2B5EF4-FFF2-40B4-BE49-F238E27FC236}">
                <a16:creationId xmlns:a16="http://schemas.microsoft.com/office/drawing/2014/main" id="{C1BD3A32-9211-4722-9C83-BD774C57116E}"/>
              </a:ext>
            </a:extLst>
          </p:cNvPr>
          <p:cNvSpPr/>
          <p:nvPr userDrawn="1"/>
        </p:nvSpPr>
        <p:spPr>
          <a:xfrm rot="10800000">
            <a:off x="11976000" y="5786400"/>
            <a:ext cx="216000" cy="432000"/>
          </a:xfrm>
          <a:custGeom>
            <a:avLst/>
            <a:gdLst>
              <a:gd name="connsiteX0" fmla="*/ 0 w 720000"/>
              <a:gd name="connsiteY0" fmla="*/ 360000 h 720000"/>
              <a:gd name="connsiteX1" fmla="*/ 180000 w 720000"/>
              <a:gd name="connsiteY1" fmla="*/ 0 h 720000"/>
              <a:gd name="connsiteX2" fmla="*/ 540000 w 720000"/>
              <a:gd name="connsiteY2" fmla="*/ 0 h 720000"/>
              <a:gd name="connsiteX3" fmla="*/ 720000 w 720000"/>
              <a:gd name="connsiteY3" fmla="*/ 360000 h 720000"/>
              <a:gd name="connsiteX4" fmla="*/ 540000 w 720000"/>
              <a:gd name="connsiteY4" fmla="*/ 720000 h 720000"/>
              <a:gd name="connsiteX5" fmla="*/ 180000 w 720000"/>
              <a:gd name="connsiteY5" fmla="*/ 720000 h 720000"/>
              <a:gd name="connsiteX6" fmla="*/ 0 w 720000"/>
              <a:gd name="connsiteY6" fmla="*/ 36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720000">
                <a:moveTo>
                  <a:pt x="0" y="720000"/>
                </a:moveTo>
                <a:lnTo>
                  <a:pt x="0" y="0"/>
                </a:lnTo>
                <a:lnTo>
                  <a:pt x="360000" y="0"/>
                </a:lnTo>
                <a:cubicBezTo>
                  <a:pt x="450000" y="60000"/>
                  <a:pt x="540000" y="240000"/>
                  <a:pt x="540000" y="360000"/>
                </a:cubicBezTo>
                <a:cubicBezTo>
                  <a:pt x="540000" y="480000"/>
                  <a:pt x="450000" y="660000"/>
                  <a:pt x="360000" y="720000"/>
                </a:cubicBezTo>
                <a:lnTo>
                  <a:pt x="0" y="720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16">
            <a:extLst>
              <a:ext uri="{FF2B5EF4-FFF2-40B4-BE49-F238E27FC236}">
                <a16:creationId xmlns:a16="http://schemas.microsoft.com/office/drawing/2014/main" id="{AE99043E-8C42-4FE6-B899-3D9532B4AE5A}"/>
              </a:ext>
            </a:extLst>
          </p:cNvPr>
          <p:cNvSpPr/>
          <p:nvPr userDrawn="1"/>
        </p:nvSpPr>
        <p:spPr>
          <a:xfrm rot="10800000">
            <a:off x="11832000" y="6218400"/>
            <a:ext cx="360000" cy="360000"/>
          </a:xfrm>
          <a:custGeom>
            <a:avLst/>
            <a:gdLst>
              <a:gd name="connsiteX0" fmla="*/ 0 w 720000"/>
              <a:gd name="connsiteY0" fmla="*/ 360000 h 720000"/>
              <a:gd name="connsiteX1" fmla="*/ 180000 w 720000"/>
              <a:gd name="connsiteY1" fmla="*/ 0 h 720000"/>
              <a:gd name="connsiteX2" fmla="*/ 540000 w 720000"/>
              <a:gd name="connsiteY2" fmla="*/ 0 h 720000"/>
              <a:gd name="connsiteX3" fmla="*/ 720000 w 720000"/>
              <a:gd name="connsiteY3" fmla="*/ 360000 h 720000"/>
              <a:gd name="connsiteX4" fmla="*/ 540000 w 720000"/>
              <a:gd name="connsiteY4" fmla="*/ 720000 h 720000"/>
              <a:gd name="connsiteX5" fmla="*/ 180000 w 720000"/>
              <a:gd name="connsiteY5" fmla="*/ 720000 h 720000"/>
              <a:gd name="connsiteX6" fmla="*/ 0 w 720000"/>
              <a:gd name="connsiteY6" fmla="*/ 360000 h 720000"/>
              <a:gd name="connsiteX0" fmla="*/ 0 w 540000"/>
              <a:gd name="connsiteY0" fmla="*/ 720000 h 720000"/>
              <a:gd name="connsiteX1" fmla="*/ 0 w 540000"/>
              <a:gd name="connsiteY1" fmla="*/ 0 h 720000"/>
              <a:gd name="connsiteX2" fmla="*/ 360000 w 540000"/>
              <a:gd name="connsiteY2" fmla="*/ 0 h 720000"/>
              <a:gd name="connsiteX3" fmla="*/ 540000 w 540000"/>
              <a:gd name="connsiteY3" fmla="*/ 360000 h 720000"/>
              <a:gd name="connsiteX4" fmla="*/ 360000 w 540000"/>
              <a:gd name="connsiteY4" fmla="*/ 720000 h 720000"/>
              <a:gd name="connsiteX5" fmla="*/ 0 w 540000"/>
              <a:gd name="connsiteY5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720000">
                <a:moveTo>
                  <a:pt x="0" y="720000"/>
                </a:moveTo>
                <a:lnTo>
                  <a:pt x="0" y="0"/>
                </a:lnTo>
                <a:lnTo>
                  <a:pt x="360000" y="0"/>
                </a:lnTo>
                <a:lnTo>
                  <a:pt x="540000" y="360000"/>
                </a:lnTo>
                <a:lnTo>
                  <a:pt x="360000" y="72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F8C082-ED4E-495E-9EFE-969E52F52124}"/>
              </a:ext>
            </a:extLst>
          </p:cNvPr>
          <p:cNvSpPr/>
          <p:nvPr userDrawn="1"/>
        </p:nvSpPr>
        <p:spPr>
          <a:xfrm rot="10800000">
            <a:off x="11760000" y="6570000"/>
            <a:ext cx="43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9A5-40D7-4001-AF75-01E1B396B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topology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A71C2-8E14-4565-AB95-4991A26E2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607FC-AF19-49D9-B473-87C1D410E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D9D437-F6AB-41F7-86ED-F85EA0239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TEI</a:t>
            </a:r>
          </a:p>
        </p:txBody>
      </p:sp>
    </p:spTree>
    <p:extLst>
      <p:ext uri="{BB962C8B-B14F-4D97-AF65-F5344CB8AC3E}">
        <p14:creationId xmlns:p14="http://schemas.microsoft.com/office/powerpoint/2010/main" val="397995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DACC25-4F8B-4D30-B8E6-3E54EF4106A6}"/>
              </a:ext>
            </a:extLst>
          </p:cNvPr>
          <p:cNvSpPr/>
          <p:nvPr/>
        </p:nvSpPr>
        <p:spPr>
          <a:xfrm>
            <a:off x="3669509" y="2484533"/>
            <a:ext cx="4877342" cy="3258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8037C-FBA9-4606-BFDD-4B913580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030"/>
            <a:ext cx="10515600" cy="763485"/>
          </a:xfrm>
        </p:spPr>
        <p:txBody>
          <a:bodyPr/>
          <a:lstStyle/>
          <a:p>
            <a:r>
              <a:rPr lang="it-IT" dirty="0"/>
              <a:t>Reference topology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7DB8-30E3-4A95-9FCC-54B6C764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652B-ECAF-4B85-9847-2143BA3D9C11}" type="datetime4">
              <a:rPr lang="en-GB" smtClean="0"/>
              <a:t>31 October 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1C7D9-EE89-4391-8D94-EAFA55E50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95ACD-C193-46A7-9359-CA368707F55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Segnaposto data 2">
            <a:extLst>
              <a:ext uri="{FF2B5EF4-FFF2-40B4-BE49-F238E27FC236}">
                <a16:creationId xmlns:a16="http://schemas.microsoft.com/office/drawing/2014/main" id="{1128D1DD-B2A5-46F5-BBC9-857D822462F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9732DC-2D37-4BF4-88A8-400FFCA2E6B4}" type="datetime4">
              <a:rPr lang="en-GB" smtClean="0"/>
              <a:pPr/>
              <a:t>31 October 2018</a:t>
            </a:fld>
            <a:endParaRPr lang="en-US" dirty="0"/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90EB2FF5-8281-46FF-A722-221E4E65C17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695ACD-C193-46A7-9359-CA368707F55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1" name="Connector: Elbow 11">
            <a:extLst>
              <a:ext uri="{FF2B5EF4-FFF2-40B4-BE49-F238E27FC236}">
                <a16:creationId xmlns:a16="http://schemas.microsoft.com/office/drawing/2014/main" id="{8D6AD14E-F1E8-4906-8E65-E6D9EB1F4700}"/>
              </a:ext>
            </a:extLst>
          </p:cNvPr>
          <p:cNvCxnSpPr>
            <a:cxnSpLocks/>
            <a:stCxn id="54" idx="3"/>
            <a:endCxn id="133" idx="0"/>
          </p:cNvCxnSpPr>
          <p:nvPr/>
        </p:nvCxnSpPr>
        <p:spPr>
          <a:xfrm>
            <a:off x="2796989" y="1836197"/>
            <a:ext cx="876723" cy="818535"/>
          </a:xfrm>
          <a:prstGeom prst="bentConnector3">
            <a:avLst>
              <a:gd name="adj1" fmla="val 50000"/>
            </a:avLst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onnector: Elbow 17">
            <a:extLst>
              <a:ext uri="{FF2B5EF4-FFF2-40B4-BE49-F238E27FC236}">
                <a16:creationId xmlns:a16="http://schemas.microsoft.com/office/drawing/2014/main" id="{550EE9D3-8771-41F3-B925-1D47F8A1F636}"/>
              </a:ext>
            </a:extLst>
          </p:cNvPr>
          <p:cNvCxnSpPr>
            <a:cxnSpLocks/>
            <a:stCxn id="110" idx="2"/>
            <a:endCxn id="196" idx="1"/>
          </p:cNvCxnSpPr>
          <p:nvPr/>
        </p:nvCxnSpPr>
        <p:spPr>
          <a:xfrm>
            <a:off x="8564127" y="5582675"/>
            <a:ext cx="1064372" cy="361809"/>
          </a:xfrm>
          <a:prstGeom prst="bentConnector3">
            <a:avLst>
              <a:gd name="adj1" fmla="val 36861"/>
            </a:avLst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326F0C-46D2-486D-A67E-88446C438F4B}"/>
              </a:ext>
            </a:extLst>
          </p:cNvPr>
          <p:cNvCxnSpPr>
            <a:cxnSpLocks/>
            <a:stCxn id="130" idx="2"/>
            <a:endCxn id="108" idx="2"/>
          </p:cNvCxnSpPr>
          <p:nvPr/>
        </p:nvCxnSpPr>
        <p:spPr>
          <a:xfrm>
            <a:off x="4800868" y="3414557"/>
            <a:ext cx="2270126" cy="176930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Shape 96">
            <a:extLst>
              <a:ext uri="{FF2B5EF4-FFF2-40B4-BE49-F238E27FC236}">
                <a16:creationId xmlns:a16="http://schemas.microsoft.com/office/drawing/2014/main" id="{EA558225-26A2-43EB-ACFA-55DB2EF722CD}"/>
              </a:ext>
            </a:extLst>
          </p:cNvPr>
          <p:cNvSpPr/>
          <p:nvPr/>
        </p:nvSpPr>
        <p:spPr>
          <a:xfrm>
            <a:off x="3831340" y="4897791"/>
            <a:ext cx="1171418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lvl="0" algn="ctr"/>
            <a:r>
              <a:rPr lang="en-US" sz="1400" dirty="0"/>
              <a:t>Transport edge node 3</a:t>
            </a:r>
          </a:p>
        </p:txBody>
      </p:sp>
      <p:cxnSp>
        <p:nvCxnSpPr>
          <p:cNvPr id="77" name="Connector: Elbow 11">
            <a:extLst>
              <a:ext uri="{FF2B5EF4-FFF2-40B4-BE49-F238E27FC236}">
                <a16:creationId xmlns:a16="http://schemas.microsoft.com/office/drawing/2014/main" id="{CC36BFCC-9A65-459C-8325-B5800DA4C6BD}"/>
              </a:ext>
            </a:extLst>
          </p:cNvPr>
          <p:cNvCxnSpPr>
            <a:cxnSpLocks/>
            <a:stCxn id="83" idx="3"/>
            <a:endCxn id="131" idx="0"/>
          </p:cNvCxnSpPr>
          <p:nvPr/>
        </p:nvCxnSpPr>
        <p:spPr>
          <a:xfrm>
            <a:off x="2801652" y="2309448"/>
            <a:ext cx="881027" cy="720012"/>
          </a:xfrm>
          <a:prstGeom prst="bentConnector3">
            <a:avLst>
              <a:gd name="adj1" fmla="val 10927"/>
            </a:avLst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Connector: Elbow 17">
            <a:extLst>
              <a:ext uri="{FF2B5EF4-FFF2-40B4-BE49-F238E27FC236}">
                <a16:creationId xmlns:a16="http://schemas.microsoft.com/office/drawing/2014/main" id="{32C0D58C-26BE-4FEF-98F1-3BFB3910EDB6}"/>
              </a:ext>
            </a:extLst>
          </p:cNvPr>
          <p:cNvCxnSpPr>
            <a:cxnSpLocks/>
            <a:stCxn id="195" idx="1"/>
            <a:endCxn id="111" idx="2"/>
          </p:cNvCxnSpPr>
          <p:nvPr/>
        </p:nvCxnSpPr>
        <p:spPr>
          <a:xfrm rot="10800000">
            <a:off x="8555161" y="5207947"/>
            <a:ext cx="1082249" cy="252246"/>
          </a:xfrm>
          <a:prstGeom prst="bentConnector3">
            <a:avLst>
              <a:gd name="adj1" fmla="val 50000"/>
            </a:avLst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Ink 83">
                <a:extLst>
                  <a:ext uri="{FF2B5EF4-FFF2-40B4-BE49-F238E27FC236}">
                    <a16:creationId xmlns:a16="http://schemas.microsoft.com/office/drawing/2014/main" id="{47C42C34-53F8-4BAB-B33D-30EB800FD3CD}"/>
                  </a:ext>
                </a:extLst>
              </p14:cNvPr>
              <p14:cNvContentPartPr/>
              <p14:nvPr/>
            </p14:nvContentPartPr>
            <p14:xfrm>
              <a:off x="4192819" y="3587880"/>
              <a:ext cx="360" cy="3960"/>
            </p14:xfrm>
          </p:contentPart>
        </mc:Choice>
        <mc:Fallback xmlns="">
          <p:pic>
            <p:nvPicPr>
              <p:cNvPr id="81" name="Ink 83">
                <a:extLst>
                  <a:ext uri="{FF2B5EF4-FFF2-40B4-BE49-F238E27FC236}">
                    <a16:creationId xmlns:a16="http://schemas.microsoft.com/office/drawing/2014/main" id="{47C42C34-53F8-4BAB-B33D-30EB800FD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8699" y="3563760"/>
                <a:ext cx="47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3" name="Ink 83">
                <a:extLst>
                  <a:ext uri="{FF2B5EF4-FFF2-40B4-BE49-F238E27FC236}">
                    <a16:creationId xmlns:a16="http://schemas.microsoft.com/office/drawing/2014/main" id="{F20063C6-79A3-49D8-980C-69AB730A2E1C}"/>
                  </a:ext>
                </a:extLst>
              </p14:cNvPr>
              <p14:cNvContentPartPr/>
              <p14:nvPr/>
            </p14:nvContentPartPr>
            <p14:xfrm>
              <a:off x="4085418" y="6635076"/>
              <a:ext cx="360" cy="3960"/>
            </p14:xfrm>
          </p:contentPart>
        </mc:Choice>
        <mc:Fallback xmlns="">
          <p:pic>
            <p:nvPicPr>
              <p:cNvPr id="143" name="Ink 83">
                <a:extLst>
                  <a:ext uri="{FF2B5EF4-FFF2-40B4-BE49-F238E27FC236}">
                    <a16:creationId xmlns:a16="http://schemas.microsoft.com/office/drawing/2014/main" id="{F20063C6-79A3-49D8-980C-69AB730A2E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1298" y="6610956"/>
                <a:ext cx="47880" cy="51480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Shape 153">
            <a:extLst>
              <a:ext uri="{FF2B5EF4-FFF2-40B4-BE49-F238E27FC236}">
                <a16:creationId xmlns:a16="http://schemas.microsoft.com/office/drawing/2014/main" id="{53D6B22B-9891-4539-BB38-AB8C01353840}"/>
              </a:ext>
            </a:extLst>
          </p:cNvPr>
          <p:cNvSpPr/>
          <p:nvPr/>
        </p:nvSpPr>
        <p:spPr>
          <a:xfrm>
            <a:off x="5784525" y="1816874"/>
            <a:ext cx="383847" cy="147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FFFFF"/>
                </a:solidFill>
              </a:rPr>
              <a:t>VM2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7563745-2060-48E6-9E5B-AA609B7A7B41}"/>
              </a:ext>
            </a:extLst>
          </p:cNvPr>
          <p:cNvSpPr/>
          <p:nvPr/>
        </p:nvSpPr>
        <p:spPr>
          <a:xfrm>
            <a:off x="5727263" y="2106252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WIM (DOM5)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892F460-8614-4943-A0E4-9E4209CA0FA8}"/>
              </a:ext>
            </a:extLst>
          </p:cNvPr>
          <p:cNvGrpSpPr/>
          <p:nvPr/>
        </p:nvGrpSpPr>
        <p:grpSpPr>
          <a:xfrm>
            <a:off x="520569" y="1256486"/>
            <a:ext cx="2281083" cy="1297832"/>
            <a:chOff x="520569" y="1256486"/>
            <a:chExt cx="2281083" cy="1297832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F4CA8FC-73F4-44A6-9197-703DE3F00242}"/>
                </a:ext>
              </a:extLst>
            </p:cNvPr>
            <p:cNvGrpSpPr/>
            <p:nvPr/>
          </p:nvGrpSpPr>
          <p:grpSpPr>
            <a:xfrm>
              <a:off x="520569" y="1256486"/>
              <a:ext cx="2276420" cy="1297832"/>
              <a:chOff x="520568" y="1256486"/>
              <a:chExt cx="3155255" cy="185647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367FFCA-467F-4E23-8B3C-854A90095188}"/>
                  </a:ext>
                </a:extLst>
              </p:cNvPr>
              <p:cNvSpPr/>
              <p:nvPr/>
            </p:nvSpPr>
            <p:spPr>
              <a:xfrm>
                <a:off x="520568" y="1256486"/>
                <a:ext cx="3012612" cy="1856476"/>
              </a:xfrm>
              <a:prstGeom prst="rect">
                <a:avLst/>
              </a:pr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beve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sp>
            <p:nvSpPr>
              <p:cNvPr id="12" name="Shape 94">
                <a:extLst>
                  <a:ext uri="{FF2B5EF4-FFF2-40B4-BE49-F238E27FC236}">
                    <a16:creationId xmlns:a16="http://schemas.microsoft.com/office/drawing/2014/main" id="{5FBB909F-9C4B-4C3E-9234-E19538AB5F9C}"/>
                  </a:ext>
                </a:extLst>
              </p:cNvPr>
              <p:cNvSpPr/>
              <p:nvPr/>
            </p:nvSpPr>
            <p:spPr>
              <a:xfrm>
                <a:off x="544961" y="1317895"/>
                <a:ext cx="2809757" cy="484277"/>
              </a:xfrm>
              <a:prstGeom prst="rect">
                <a:avLst/>
              </a:prstGeom>
              <a:grp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>
                <a:spAutoFit/>
              </a:bodyPr>
              <a:lstStyle>
                <a:lvl1pPr>
                  <a:defRPr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lvl1pPr>
              </a:lstStyle>
              <a:p>
                <a:pPr lvl="0"/>
                <a:r>
                  <a:rPr sz="1600" dirty="0"/>
                  <a:t>NFVI-</a:t>
                </a:r>
                <a:r>
                  <a:rPr sz="1600" dirty="0" err="1"/>
                  <a:t>PoP</a:t>
                </a:r>
                <a:r>
                  <a:rPr lang="it-IT" sz="1600" dirty="0"/>
                  <a:t>1</a:t>
                </a:r>
                <a:r>
                  <a:rPr sz="1600" dirty="0"/>
                  <a:t>1</a:t>
                </a:r>
                <a:r>
                  <a:rPr lang="it-IT" sz="1600" dirty="0"/>
                  <a:t> (DOM1)</a:t>
                </a:r>
                <a:endParaRPr sz="16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20D76C-007E-450B-A2D0-75761241695A}"/>
                  </a:ext>
                </a:extLst>
              </p:cNvPr>
              <p:cNvSpPr/>
              <p:nvPr/>
            </p:nvSpPr>
            <p:spPr>
              <a:xfrm>
                <a:off x="1767745" y="2085754"/>
                <a:ext cx="256048" cy="37421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endParaRPr lang="en-US" sz="1100" dirty="0"/>
              </a:p>
            </p:txBody>
          </p:sp>
          <p:pic>
            <p:nvPicPr>
              <p:cNvPr id="54" name="Picture 2" descr="https://linuxubuntu.myblog.it/media/00/01/555697572.jpg">
                <a:extLst>
                  <a:ext uri="{FF2B5EF4-FFF2-40B4-BE49-F238E27FC236}">
                    <a16:creationId xmlns:a16="http://schemas.microsoft.com/office/drawing/2014/main" id="{47C96F20-9387-49DC-B1BA-946FB399F2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487" t="11644" r="8053" b="14825"/>
              <a:stretch/>
            </p:blipFill>
            <p:spPr bwMode="auto">
              <a:xfrm>
                <a:off x="3222468" y="1936898"/>
                <a:ext cx="453355" cy="297664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83" name="Picture 2" descr="https://linuxubuntu.myblog.it/media/00/01/555697572.jpg">
              <a:extLst>
                <a:ext uri="{FF2B5EF4-FFF2-40B4-BE49-F238E27FC236}">
                  <a16:creationId xmlns:a16="http://schemas.microsoft.com/office/drawing/2014/main" id="{C4330C1B-DE7E-4DCA-830B-BDC84ADE72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87" t="11644" r="8053" b="14825"/>
            <a:stretch/>
          </p:blipFill>
          <p:spPr bwMode="auto">
            <a:xfrm>
              <a:off x="2474570" y="2205402"/>
              <a:ext cx="327082" cy="2080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xtLst/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66914B-A932-42DF-BF84-0B6234C9FEE9}"/>
              </a:ext>
            </a:extLst>
          </p:cNvPr>
          <p:cNvGrpSpPr/>
          <p:nvPr/>
        </p:nvGrpSpPr>
        <p:grpSpPr>
          <a:xfrm>
            <a:off x="3660964" y="4821568"/>
            <a:ext cx="1512867" cy="896916"/>
            <a:chOff x="3660964" y="4584896"/>
            <a:chExt cx="1512867" cy="896916"/>
          </a:xfrm>
        </p:grpSpPr>
        <p:sp>
          <p:nvSpPr>
            <p:cNvPr id="37" name="Shape 89">
              <a:extLst>
                <a:ext uri="{FF2B5EF4-FFF2-40B4-BE49-F238E27FC236}">
                  <a16:creationId xmlns:a16="http://schemas.microsoft.com/office/drawing/2014/main" id="{3947541F-0592-4483-A629-38D614454205}"/>
                </a:ext>
              </a:extLst>
            </p:cNvPr>
            <p:cNvSpPr/>
            <p:nvPr/>
          </p:nvSpPr>
          <p:spPr>
            <a:xfrm>
              <a:off x="3861165" y="4784171"/>
              <a:ext cx="1111766" cy="697641"/>
            </a:xfrm>
            <a:prstGeom prst="rect">
              <a:avLst/>
            </a:prstGeom>
            <a:solidFill>
              <a:schemeClr val="bg1"/>
            </a:solidFill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39" name="Shape 98">
              <a:extLst>
                <a:ext uri="{FF2B5EF4-FFF2-40B4-BE49-F238E27FC236}">
                  <a16:creationId xmlns:a16="http://schemas.microsoft.com/office/drawing/2014/main" id="{A89EFBF0-08C4-4BAE-9865-31863C57EEDD}"/>
                </a:ext>
              </a:extLst>
            </p:cNvPr>
            <p:cNvSpPr/>
            <p:nvPr/>
          </p:nvSpPr>
          <p:spPr>
            <a:xfrm>
              <a:off x="4009036" y="4587801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40" name="Shape 99">
              <a:extLst>
                <a:ext uri="{FF2B5EF4-FFF2-40B4-BE49-F238E27FC236}">
                  <a16:creationId xmlns:a16="http://schemas.microsoft.com/office/drawing/2014/main" id="{6479605B-F8DB-4205-92C1-10235965D283}"/>
                </a:ext>
              </a:extLst>
            </p:cNvPr>
            <p:cNvSpPr/>
            <p:nvPr/>
          </p:nvSpPr>
          <p:spPr>
            <a:xfrm>
              <a:off x="4385098" y="4587801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41" name="Shape 100">
              <a:extLst>
                <a:ext uri="{FF2B5EF4-FFF2-40B4-BE49-F238E27FC236}">
                  <a16:creationId xmlns:a16="http://schemas.microsoft.com/office/drawing/2014/main" id="{7942B477-E1E8-433F-A99A-2D3DBC149370}"/>
                </a:ext>
              </a:extLst>
            </p:cNvPr>
            <p:cNvSpPr/>
            <p:nvPr/>
          </p:nvSpPr>
          <p:spPr>
            <a:xfrm>
              <a:off x="4761582" y="4584896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51" name="Shape 100">
              <a:extLst>
                <a:ext uri="{FF2B5EF4-FFF2-40B4-BE49-F238E27FC236}">
                  <a16:creationId xmlns:a16="http://schemas.microsoft.com/office/drawing/2014/main" id="{848DFBC1-AF0C-425D-BDCC-BB0186AE2DA3}"/>
                </a:ext>
              </a:extLst>
            </p:cNvPr>
            <p:cNvSpPr/>
            <p:nvPr/>
          </p:nvSpPr>
          <p:spPr>
            <a:xfrm rot="5400000">
              <a:off x="5007076" y="5304032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01" name="Shape 98">
              <a:extLst>
                <a:ext uri="{FF2B5EF4-FFF2-40B4-BE49-F238E27FC236}">
                  <a16:creationId xmlns:a16="http://schemas.microsoft.com/office/drawing/2014/main" id="{B62086ED-005E-4D4C-B15A-595DBDEC36DC}"/>
                </a:ext>
              </a:extLst>
            </p:cNvPr>
            <p:cNvSpPr/>
            <p:nvPr/>
          </p:nvSpPr>
          <p:spPr>
            <a:xfrm rot="16200000">
              <a:off x="3696645" y="5233217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02" name="Shape 98">
              <a:extLst>
                <a:ext uri="{FF2B5EF4-FFF2-40B4-BE49-F238E27FC236}">
                  <a16:creationId xmlns:a16="http://schemas.microsoft.com/office/drawing/2014/main" id="{7D8EA72C-F21B-432C-B7CD-09F09466016C}"/>
                </a:ext>
              </a:extLst>
            </p:cNvPr>
            <p:cNvSpPr/>
            <p:nvPr/>
          </p:nvSpPr>
          <p:spPr>
            <a:xfrm rot="16200000">
              <a:off x="3687678" y="4858489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03" name="Shape 100">
              <a:extLst>
                <a:ext uri="{FF2B5EF4-FFF2-40B4-BE49-F238E27FC236}">
                  <a16:creationId xmlns:a16="http://schemas.microsoft.com/office/drawing/2014/main" id="{A8A55B03-912F-4EEC-ADE1-13A8DD81A0CC}"/>
                </a:ext>
              </a:extLst>
            </p:cNvPr>
            <p:cNvSpPr/>
            <p:nvPr/>
          </p:nvSpPr>
          <p:spPr>
            <a:xfrm rot="5400000">
              <a:off x="4998108" y="4832486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05" name="Shape 100">
              <a:extLst>
                <a:ext uri="{FF2B5EF4-FFF2-40B4-BE49-F238E27FC236}">
                  <a16:creationId xmlns:a16="http://schemas.microsoft.com/office/drawing/2014/main" id="{D91CF6D1-4BD2-42DB-88A5-EA2B81863519}"/>
                </a:ext>
              </a:extLst>
            </p:cNvPr>
            <p:cNvSpPr/>
            <p:nvPr/>
          </p:nvSpPr>
          <p:spPr>
            <a:xfrm rot="5400000">
              <a:off x="4998107" y="5065333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B32C7B2-2CB7-481A-8AA5-2BA7DBCB3204}"/>
              </a:ext>
            </a:extLst>
          </p:cNvPr>
          <p:cNvGrpSpPr/>
          <p:nvPr/>
        </p:nvGrpSpPr>
        <p:grpSpPr>
          <a:xfrm>
            <a:off x="7070992" y="4826773"/>
            <a:ext cx="1493135" cy="898658"/>
            <a:chOff x="7092508" y="4525549"/>
            <a:chExt cx="1493135" cy="898658"/>
          </a:xfrm>
        </p:grpSpPr>
        <p:sp>
          <p:nvSpPr>
            <p:cNvPr id="43" name="Shape 89">
              <a:extLst>
                <a:ext uri="{FF2B5EF4-FFF2-40B4-BE49-F238E27FC236}">
                  <a16:creationId xmlns:a16="http://schemas.microsoft.com/office/drawing/2014/main" id="{F89B70CC-62D0-4952-94F6-72F09FDD352C}"/>
                </a:ext>
              </a:extLst>
            </p:cNvPr>
            <p:cNvSpPr/>
            <p:nvPr/>
          </p:nvSpPr>
          <p:spPr>
            <a:xfrm>
              <a:off x="7268914" y="4724824"/>
              <a:ext cx="1111766" cy="697641"/>
            </a:xfrm>
            <a:prstGeom prst="rect">
              <a:avLst/>
            </a:prstGeom>
            <a:solidFill>
              <a:schemeClr val="bg1"/>
            </a:solidFill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45" name="Shape 98">
              <a:extLst>
                <a:ext uri="{FF2B5EF4-FFF2-40B4-BE49-F238E27FC236}">
                  <a16:creationId xmlns:a16="http://schemas.microsoft.com/office/drawing/2014/main" id="{B9DE31F0-02F1-4E01-8D94-EBA5F8FAF819}"/>
                </a:ext>
              </a:extLst>
            </p:cNvPr>
            <p:cNvSpPr/>
            <p:nvPr/>
          </p:nvSpPr>
          <p:spPr>
            <a:xfrm>
              <a:off x="7416785" y="4528454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46" name="Shape 99">
              <a:extLst>
                <a:ext uri="{FF2B5EF4-FFF2-40B4-BE49-F238E27FC236}">
                  <a16:creationId xmlns:a16="http://schemas.microsoft.com/office/drawing/2014/main" id="{B81506DF-8599-4860-AC58-BCF22908A3B5}"/>
                </a:ext>
              </a:extLst>
            </p:cNvPr>
            <p:cNvSpPr/>
            <p:nvPr/>
          </p:nvSpPr>
          <p:spPr>
            <a:xfrm>
              <a:off x="7728300" y="4528454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47" name="Shape 100">
              <a:extLst>
                <a:ext uri="{FF2B5EF4-FFF2-40B4-BE49-F238E27FC236}">
                  <a16:creationId xmlns:a16="http://schemas.microsoft.com/office/drawing/2014/main" id="{D8F11A1A-5709-472B-8538-2E5118EBBA66}"/>
                </a:ext>
              </a:extLst>
            </p:cNvPr>
            <p:cNvSpPr/>
            <p:nvPr/>
          </p:nvSpPr>
          <p:spPr>
            <a:xfrm>
              <a:off x="8040237" y="4525549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07" name="Shape 100">
              <a:extLst>
                <a:ext uri="{FF2B5EF4-FFF2-40B4-BE49-F238E27FC236}">
                  <a16:creationId xmlns:a16="http://schemas.microsoft.com/office/drawing/2014/main" id="{CCCE328F-2BD2-4968-96A9-809CD65AAD99}"/>
                </a:ext>
              </a:extLst>
            </p:cNvPr>
            <p:cNvSpPr/>
            <p:nvPr/>
          </p:nvSpPr>
          <p:spPr>
            <a:xfrm rot="5400000">
              <a:off x="7128191" y="5257451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08" name="Shape 100">
              <a:extLst>
                <a:ext uri="{FF2B5EF4-FFF2-40B4-BE49-F238E27FC236}">
                  <a16:creationId xmlns:a16="http://schemas.microsoft.com/office/drawing/2014/main" id="{2B9C3545-7DBF-45D6-BBFB-08158A392D7E}"/>
                </a:ext>
              </a:extLst>
            </p:cNvPr>
            <p:cNvSpPr/>
            <p:nvPr/>
          </p:nvSpPr>
          <p:spPr>
            <a:xfrm rot="5400000">
              <a:off x="7119223" y="4785905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09" name="Shape 100">
              <a:extLst>
                <a:ext uri="{FF2B5EF4-FFF2-40B4-BE49-F238E27FC236}">
                  <a16:creationId xmlns:a16="http://schemas.microsoft.com/office/drawing/2014/main" id="{CB2D5186-69B7-4EDC-A7CF-22ECB71D95DD}"/>
                </a:ext>
              </a:extLst>
            </p:cNvPr>
            <p:cNvSpPr/>
            <p:nvPr/>
          </p:nvSpPr>
          <p:spPr>
            <a:xfrm rot="5400000">
              <a:off x="7119222" y="5018752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0" name="Shape 98">
              <a:extLst>
                <a:ext uri="{FF2B5EF4-FFF2-40B4-BE49-F238E27FC236}">
                  <a16:creationId xmlns:a16="http://schemas.microsoft.com/office/drawing/2014/main" id="{6A5AAE3D-0342-4B41-A79F-ED37F26D5FCD}"/>
                </a:ext>
              </a:extLst>
            </p:cNvPr>
            <p:cNvSpPr/>
            <p:nvPr/>
          </p:nvSpPr>
          <p:spPr>
            <a:xfrm rot="16200000">
              <a:off x="8418887" y="5184716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11" name="Shape 98">
              <a:extLst>
                <a:ext uri="{FF2B5EF4-FFF2-40B4-BE49-F238E27FC236}">
                  <a16:creationId xmlns:a16="http://schemas.microsoft.com/office/drawing/2014/main" id="{D279C2B6-B37D-4F9E-996C-E9F7BED62DE0}"/>
                </a:ext>
              </a:extLst>
            </p:cNvPr>
            <p:cNvSpPr/>
            <p:nvPr/>
          </p:nvSpPr>
          <p:spPr>
            <a:xfrm rot="16200000">
              <a:off x="8409920" y="4809988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F110AF-EC02-4390-AE36-8F75BD865F99}"/>
              </a:ext>
            </a:extLst>
          </p:cNvPr>
          <p:cNvGrpSpPr/>
          <p:nvPr/>
        </p:nvGrpSpPr>
        <p:grpSpPr>
          <a:xfrm>
            <a:off x="3673712" y="2507305"/>
            <a:ext cx="1497904" cy="907252"/>
            <a:chOff x="3512168" y="3215503"/>
            <a:chExt cx="1497904" cy="907252"/>
          </a:xfrm>
        </p:grpSpPr>
        <p:sp>
          <p:nvSpPr>
            <p:cNvPr id="25" name="Shape 89">
              <a:extLst>
                <a:ext uri="{FF2B5EF4-FFF2-40B4-BE49-F238E27FC236}">
                  <a16:creationId xmlns:a16="http://schemas.microsoft.com/office/drawing/2014/main" id="{5FE25D23-0F72-460C-9C50-16060A69485A}"/>
                </a:ext>
              </a:extLst>
            </p:cNvPr>
            <p:cNvSpPr/>
            <p:nvPr/>
          </p:nvSpPr>
          <p:spPr>
            <a:xfrm>
              <a:off x="3699334" y="3215503"/>
              <a:ext cx="1111766" cy="697641"/>
            </a:xfrm>
            <a:prstGeom prst="rect">
              <a:avLst/>
            </a:prstGeom>
            <a:solidFill>
              <a:schemeClr val="bg1"/>
            </a:solidFill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2" name="Shape 100">
              <a:extLst>
                <a:ext uri="{FF2B5EF4-FFF2-40B4-BE49-F238E27FC236}">
                  <a16:creationId xmlns:a16="http://schemas.microsoft.com/office/drawing/2014/main" id="{98D4312B-39A8-4D3C-B330-514FC322CDDD}"/>
                </a:ext>
              </a:extLst>
            </p:cNvPr>
            <p:cNvSpPr/>
            <p:nvPr/>
          </p:nvSpPr>
          <p:spPr>
            <a:xfrm rot="5400000">
              <a:off x="4841527" y="3686773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3" name="Shape 100">
              <a:extLst>
                <a:ext uri="{FF2B5EF4-FFF2-40B4-BE49-F238E27FC236}">
                  <a16:creationId xmlns:a16="http://schemas.microsoft.com/office/drawing/2014/main" id="{2BDC8972-6924-4251-9FC3-1650E25A3F8E}"/>
                </a:ext>
              </a:extLst>
            </p:cNvPr>
            <p:cNvSpPr/>
            <p:nvPr/>
          </p:nvSpPr>
          <p:spPr>
            <a:xfrm rot="5400000">
              <a:off x="4843317" y="3215227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4" name="Shape 100">
              <a:extLst>
                <a:ext uri="{FF2B5EF4-FFF2-40B4-BE49-F238E27FC236}">
                  <a16:creationId xmlns:a16="http://schemas.microsoft.com/office/drawing/2014/main" id="{A18D2553-F2E1-4C94-9724-E35078E8C783}"/>
                </a:ext>
              </a:extLst>
            </p:cNvPr>
            <p:cNvSpPr/>
            <p:nvPr/>
          </p:nvSpPr>
          <p:spPr>
            <a:xfrm rot="5400000">
              <a:off x="4843316" y="3448074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28" name="Shape 98">
              <a:extLst>
                <a:ext uri="{FF2B5EF4-FFF2-40B4-BE49-F238E27FC236}">
                  <a16:creationId xmlns:a16="http://schemas.microsoft.com/office/drawing/2014/main" id="{731BC756-FE5A-455D-B52F-8C4FD64CCADD}"/>
                </a:ext>
              </a:extLst>
            </p:cNvPr>
            <p:cNvSpPr/>
            <p:nvPr/>
          </p:nvSpPr>
          <p:spPr>
            <a:xfrm>
              <a:off x="3816757" y="3921433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29" name="Shape 99">
              <a:extLst>
                <a:ext uri="{FF2B5EF4-FFF2-40B4-BE49-F238E27FC236}">
                  <a16:creationId xmlns:a16="http://schemas.microsoft.com/office/drawing/2014/main" id="{393F1D6C-4FBF-4DBE-8E81-1278764BDA22}"/>
                </a:ext>
              </a:extLst>
            </p:cNvPr>
            <p:cNvSpPr/>
            <p:nvPr/>
          </p:nvSpPr>
          <p:spPr>
            <a:xfrm>
              <a:off x="4192819" y="3921433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30" name="Shape 100">
              <a:extLst>
                <a:ext uri="{FF2B5EF4-FFF2-40B4-BE49-F238E27FC236}">
                  <a16:creationId xmlns:a16="http://schemas.microsoft.com/office/drawing/2014/main" id="{6E73163C-6FCE-4C54-8F3C-04B1FDA22F3E}"/>
                </a:ext>
              </a:extLst>
            </p:cNvPr>
            <p:cNvSpPr/>
            <p:nvPr/>
          </p:nvSpPr>
          <p:spPr>
            <a:xfrm>
              <a:off x="4569303" y="3929286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31" name="Shape 98">
              <a:extLst>
                <a:ext uri="{FF2B5EF4-FFF2-40B4-BE49-F238E27FC236}">
                  <a16:creationId xmlns:a16="http://schemas.microsoft.com/office/drawing/2014/main" id="{30F07422-1082-47A5-8543-78C1940D3D22}"/>
                </a:ext>
              </a:extLst>
            </p:cNvPr>
            <p:cNvSpPr/>
            <p:nvPr/>
          </p:nvSpPr>
          <p:spPr>
            <a:xfrm rot="16200000">
              <a:off x="3547849" y="3640923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33" name="Shape 98">
              <a:extLst>
                <a:ext uri="{FF2B5EF4-FFF2-40B4-BE49-F238E27FC236}">
                  <a16:creationId xmlns:a16="http://schemas.microsoft.com/office/drawing/2014/main" id="{67B40CC5-AA3B-44AD-AABA-57A8F132E2D1}"/>
                </a:ext>
              </a:extLst>
            </p:cNvPr>
            <p:cNvSpPr/>
            <p:nvPr/>
          </p:nvSpPr>
          <p:spPr>
            <a:xfrm rot="16200000">
              <a:off x="3538882" y="3266195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8BCADD-2250-400E-A9EA-6DF26951D4EA}"/>
              </a:ext>
            </a:extLst>
          </p:cNvPr>
          <p:cNvGrpSpPr/>
          <p:nvPr/>
        </p:nvGrpSpPr>
        <p:grpSpPr>
          <a:xfrm>
            <a:off x="7029968" y="2503368"/>
            <a:ext cx="1516883" cy="904116"/>
            <a:chOff x="7060937" y="2733017"/>
            <a:chExt cx="1516883" cy="904116"/>
          </a:xfrm>
        </p:grpSpPr>
        <p:sp>
          <p:nvSpPr>
            <p:cNvPr id="31" name="Shape 89">
              <a:extLst>
                <a:ext uri="{FF2B5EF4-FFF2-40B4-BE49-F238E27FC236}">
                  <a16:creationId xmlns:a16="http://schemas.microsoft.com/office/drawing/2014/main" id="{DAE94AC2-0547-49D4-BA85-6D3CB57C419E}"/>
                </a:ext>
              </a:extLst>
            </p:cNvPr>
            <p:cNvSpPr/>
            <p:nvPr/>
          </p:nvSpPr>
          <p:spPr>
            <a:xfrm>
              <a:off x="7262658" y="2733017"/>
              <a:ext cx="1111766" cy="697641"/>
            </a:xfrm>
            <a:prstGeom prst="rect">
              <a:avLst/>
            </a:prstGeom>
            <a:solidFill>
              <a:schemeClr val="bg1"/>
            </a:solidFill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17" name="Shape 100">
              <a:extLst>
                <a:ext uri="{FF2B5EF4-FFF2-40B4-BE49-F238E27FC236}">
                  <a16:creationId xmlns:a16="http://schemas.microsoft.com/office/drawing/2014/main" id="{ABC78BA7-4014-43C1-A11A-2C0B93757D47}"/>
                </a:ext>
              </a:extLst>
            </p:cNvPr>
            <p:cNvSpPr/>
            <p:nvPr/>
          </p:nvSpPr>
          <p:spPr>
            <a:xfrm rot="5400000">
              <a:off x="7096620" y="3192814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8" name="Shape 100">
              <a:extLst>
                <a:ext uri="{FF2B5EF4-FFF2-40B4-BE49-F238E27FC236}">
                  <a16:creationId xmlns:a16="http://schemas.microsoft.com/office/drawing/2014/main" id="{10A04ABD-A759-47C7-9FF5-7CB07237E582}"/>
                </a:ext>
              </a:extLst>
            </p:cNvPr>
            <p:cNvSpPr/>
            <p:nvPr/>
          </p:nvSpPr>
          <p:spPr>
            <a:xfrm rot="5400000">
              <a:off x="7087652" y="2721268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19" name="Shape 100">
              <a:extLst>
                <a:ext uri="{FF2B5EF4-FFF2-40B4-BE49-F238E27FC236}">
                  <a16:creationId xmlns:a16="http://schemas.microsoft.com/office/drawing/2014/main" id="{71E38516-ECB6-470B-9498-47206831D893}"/>
                </a:ext>
              </a:extLst>
            </p:cNvPr>
            <p:cNvSpPr/>
            <p:nvPr/>
          </p:nvSpPr>
          <p:spPr>
            <a:xfrm rot="5400000">
              <a:off x="7087651" y="2954115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22" name="Shape 98">
              <a:extLst>
                <a:ext uri="{FF2B5EF4-FFF2-40B4-BE49-F238E27FC236}">
                  <a16:creationId xmlns:a16="http://schemas.microsoft.com/office/drawing/2014/main" id="{A77BC40F-7947-4BEC-B56C-866EE70066CD}"/>
                </a:ext>
              </a:extLst>
            </p:cNvPr>
            <p:cNvSpPr/>
            <p:nvPr/>
          </p:nvSpPr>
          <p:spPr>
            <a:xfrm>
              <a:off x="7466262" y="3443663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23" name="Shape 99">
              <a:extLst>
                <a:ext uri="{FF2B5EF4-FFF2-40B4-BE49-F238E27FC236}">
                  <a16:creationId xmlns:a16="http://schemas.microsoft.com/office/drawing/2014/main" id="{83646160-1A7E-47C8-B84C-7ACC9810644D}"/>
                </a:ext>
              </a:extLst>
            </p:cNvPr>
            <p:cNvSpPr/>
            <p:nvPr/>
          </p:nvSpPr>
          <p:spPr>
            <a:xfrm>
              <a:off x="7777777" y="3443663"/>
              <a:ext cx="140042" cy="193470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24" name="Shape 100">
              <a:extLst>
                <a:ext uri="{FF2B5EF4-FFF2-40B4-BE49-F238E27FC236}">
                  <a16:creationId xmlns:a16="http://schemas.microsoft.com/office/drawing/2014/main" id="{7FA53D8C-71D9-4053-B22F-3B6E9CB2E83E}"/>
                </a:ext>
              </a:extLst>
            </p:cNvPr>
            <p:cNvSpPr/>
            <p:nvPr/>
          </p:nvSpPr>
          <p:spPr>
            <a:xfrm>
              <a:off x="8089714" y="3440758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/>
            </a:p>
          </p:txBody>
        </p:sp>
        <p:sp>
          <p:nvSpPr>
            <p:cNvPr id="145" name="Shape 100">
              <a:extLst>
                <a:ext uri="{FF2B5EF4-FFF2-40B4-BE49-F238E27FC236}">
                  <a16:creationId xmlns:a16="http://schemas.microsoft.com/office/drawing/2014/main" id="{E387DF42-7620-45EF-B729-4ACC6223F480}"/>
                </a:ext>
              </a:extLst>
            </p:cNvPr>
            <p:cNvSpPr/>
            <p:nvPr/>
          </p:nvSpPr>
          <p:spPr>
            <a:xfrm rot="5400000">
              <a:off x="8411065" y="3189907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  <p:sp>
          <p:nvSpPr>
            <p:cNvPr id="146" name="Shape 100">
              <a:extLst>
                <a:ext uri="{FF2B5EF4-FFF2-40B4-BE49-F238E27FC236}">
                  <a16:creationId xmlns:a16="http://schemas.microsoft.com/office/drawing/2014/main" id="{B118F0A8-B5C5-49BD-8026-A713C5E4FC81}"/>
                </a:ext>
              </a:extLst>
            </p:cNvPr>
            <p:cNvSpPr/>
            <p:nvPr/>
          </p:nvSpPr>
          <p:spPr>
            <a:xfrm rot="5400000">
              <a:off x="8402097" y="2782909"/>
              <a:ext cx="140042" cy="193469"/>
            </a:xfrm>
            <a:prstGeom prst="rect">
              <a:avLst/>
            </a:prstGeom>
            <a:solidFill/>
            <a:ln w="12700"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400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5F5A125-155B-4BFB-AC8B-94FED0777C80}"/>
              </a:ext>
            </a:extLst>
          </p:cNvPr>
          <p:cNvGrpSpPr/>
          <p:nvPr/>
        </p:nvGrpSpPr>
        <p:grpSpPr>
          <a:xfrm>
            <a:off x="457096" y="4952598"/>
            <a:ext cx="2281083" cy="1297832"/>
            <a:chOff x="520569" y="1256486"/>
            <a:chExt cx="2281083" cy="129783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74A49CD-EC49-4302-AF98-1C6DC3DAFF40}"/>
                </a:ext>
              </a:extLst>
            </p:cNvPr>
            <p:cNvGrpSpPr/>
            <p:nvPr/>
          </p:nvGrpSpPr>
          <p:grpSpPr>
            <a:xfrm>
              <a:off x="520569" y="1256486"/>
              <a:ext cx="2276420" cy="1297832"/>
              <a:chOff x="520568" y="1256486"/>
              <a:chExt cx="3155255" cy="185647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519D8EF-209F-41FC-8514-1C6065462475}"/>
                  </a:ext>
                </a:extLst>
              </p:cNvPr>
              <p:cNvSpPr/>
              <p:nvPr/>
            </p:nvSpPr>
            <p:spPr>
              <a:xfrm>
                <a:off x="520568" y="1256486"/>
                <a:ext cx="3012612" cy="1856476"/>
              </a:xfrm>
              <a:prstGeom prst="rect">
                <a:avLst/>
              </a:pr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beve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sp>
            <p:nvSpPr>
              <p:cNvPr id="170" name="Shape 94">
                <a:extLst>
                  <a:ext uri="{FF2B5EF4-FFF2-40B4-BE49-F238E27FC236}">
                    <a16:creationId xmlns:a16="http://schemas.microsoft.com/office/drawing/2014/main" id="{129C29FE-69BA-4033-B099-09272544B6EE}"/>
                  </a:ext>
                </a:extLst>
              </p:cNvPr>
              <p:cNvSpPr/>
              <p:nvPr/>
            </p:nvSpPr>
            <p:spPr>
              <a:xfrm>
                <a:off x="544961" y="1317895"/>
                <a:ext cx="2809757" cy="484277"/>
              </a:xfrm>
              <a:prstGeom prst="rect">
                <a:avLst/>
              </a:prstGeom>
              <a:grp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>
                <a:spAutoFit/>
              </a:bodyPr>
              <a:lstStyle>
                <a:lvl1pPr>
                  <a:defRPr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lvl1pPr>
              </a:lstStyle>
              <a:p>
                <a:pPr lvl="0"/>
                <a:r>
                  <a:rPr sz="1600" dirty="0"/>
                  <a:t>NFVI-</a:t>
                </a:r>
                <a:r>
                  <a:rPr sz="1600" dirty="0" err="1"/>
                  <a:t>PoP</a:t>
                </a:r>
                <a:r>
                  <a:rPr lang="it-IT" sz="1600" dirty="0"/>
                  <a:t>21 (DOM2)</a:t>
                </a:r>
                <a:endParaRPr sz="1600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85DAF61-6B48-476A-BE00-0DD3ED7F668E}"/>
                  </a:ext>
                </a:extLst>
              </p:cNvPr>
              <p:cNvSpPr/>
              <p:nvPr/>
            </p:nvSpPr>
            <p:spPr>
              <a:xfrm>
                <a:off x="1767745" y="2085754"/>
                <a:ext cx="256048" cy="37421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endParaRPr lang="en-US" sz="1100" dirty="0"/>
              </a:p>
            </p:txBody>
          </p:sp>
          <p:pic>
            <p:nvPicPr>
              <p:cNvPr id="173" name="Picture 2" descr="https://linuxubuntu.myblog.it/media/00/01/555697572.jpg">
                <a:extLst>
                  <a:ext uri="{FF2B5EF4-FFF2-40B4-BE49-F238E27FC236}">
                    <a16:creationId xmlns:a16="http://schemas.microsoft.com/office/drawing/2014/main" id="{17D37D77-AB70-4968-90CA-DA0073746C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487" t="11644" r="8053" b="14825"/>
              <a:stretch/>
            </p:blipFill>
            <p:spPr bwMode="auto">
              <a:xfrm>
                <a:off x="3222468" y="1936898"/>
                <a:ext cx="453355" cy="297664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166" name="Picture 2" descr="https://linuxubuntu.myblog.it/media/00/01/555697572.jpg">
              <a:extLst>
                <a:ext uri="{FF2B5EF4-FFF2-40B4-BE49-F238E27FC236}">
                  <a16:creationId xmlns:a16="http://schemas.microsoft.com/office/drawing/2014/main" id="{5D24B086-8859-48AE-BBC4-1369F9CE89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87" t="11644" r="8053" b="14825"/>
            <a:stretch/>
          </p:blipFill>
          <p:spPr bwMode="auto">
            <a:xfrm>
              <a:off x="2474570" y="2205402"/>
              <a:ext cx="327082" cy="2080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xtLst/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6AB6020-D9C3-4163-99C1-187E1F31C2BA}"/>
              </a:ext>
            </a:extLst>
          </p:cNvPr>
          <p:cNvGrpSpPr/>
          <p:nvPr/>
        </p:nvGrpSpPr>
        <p:grpSpPr>
          <a:xfrm>
            <a:off x="9655118" y="1255813"/>
            <a:ext cx="2309447" cy="1297832"/>
            <a:chOff x="9655118" y="1255813"/>
            <a:chExt cx="2309447" cy="129783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6EA127-C305-43D8-B90B-52D4C6340812}"/>
                </a:ext>
              </a:extLst>
            </p:cNvPr>
            <p:cNvGrpSpPr/>
            <p:nvPr/>
          </p:nvGrpSpPr>
          <p:grpSpPr>
            <a:xfrm>
              <a:off x="9655118" y="1255813"/>
              <a:ext cx="2309447" cy="1297832"/>
              <a:chOff x="9655118" y="1255813"/>
              <a:chExt cx="2309447" cy="1297832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EFBEAF5-3C3C-45C5-8942-E8489775664A}"/>
                  </a:ext>
                </a:extLst>
              </p:cNvPr>
              <p:cNvSpPr/>
              <p:nvPr/>
            </p:nvSpPr>
            <p:spPr>
              <a:xfrm>
                <a:off x="9791058" y="1255813"/>
                <a:ext cx="2173507" cy="12978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beve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pic>
            <p:nvPicPr>
              <p:cNvPr id="181" name="Picture 2" descr="https://linuxubuntu.myblog.it/media/00/01/555697572.jpg">
                <a:extLst>
                  <a:ext uri="{FF2B5EF4-FFF2-40B4-BE49-F238E27FC236}">
                    <a16:creationId xmlns:a16="http://schemas.microsoft.com/office/drawing/2014/main" id="{1852FEF5-321E-49C7-8434-F5CD6B66FA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487" t="11644" r="8053" b="14825"/>
              <a:stretch/>
            </p:blipFill>
            <p:spPr bwMode="auto">
              <a:xfrm>
                <a:off x="9664028" y="1752839"/>
                <a:ext cx="327082" cy="2080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extLst/>
            </p:spPr>
          </p:pic>
          <p:pic>
            <p:nvPicPr>
              <p:cNvPr id="176" name="Picture 2" descr="https://linuxubuntu.myblog.it/media/00/01/555697572.jpg">
                <a:extLst>
                  <a:ext uri="{FF2B5EF4-FFF2-40B4-BE49-F238E27FC236}">
                    <a16:creationId xmlns:a16="http://schemas.microsoft.com/office/drawing/2014/main" id="{4F75677E-8CCB-4799-82A0-77E1BAA25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487" t="11644" r="8053" b="14825"/>
              <a:stretch/>
            </p:blipFill>
            <p:spPr bwMode="auto">
              <a:xfrm>
                <a:off x="9655118" y="2237130"/>
                <a:ext cx="327082" cy="2080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extLst/>
            </p:spPr>
          </p:pic>
        </p:grpSp>
        <p:sp>
          <p:nvSpPr>
            <p:cNvPr id="179" name="Shape 94">
              <a:extLst>
                <a:ext uri="{FF2B5EF4-FFF2-40B4-BE49-F238E27FC236}">
                  <a16:creationId xmlns:a16="http://schemas.microsoft.com/office/drawing/2014/main" id="{677830FD-ED07-4E97-B47F-D567CF1716F9}"/>
                </a:ext>
              </a:extLst>
            </p:cNvPr>
            <p:cNvSpPr/>
            <p:nvPr/>
          </p:nvSpPr>
          <p:spPr>
            <a:xfrm>
              <a:off x="9808657" y="1298743"/>
              <a:ext cx="2027154" cy="3385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lvl="0"/>
              <a:r>
                <a:rPr sz="1600" dirty="0"/>
                <a:t>NFVI-</a:t>
              </a:r>
              <a:r>
                <a:rPr sz="1600" dirty="0" err="1"/>
                <a:t>PoP</a:t>
              </a:r>
              <a:r>
                <a:rPr lang="it-IT" sz="1600" dirty="0"/>
                <a:t>4</a:t>
              </a:r>
              <a:r>
                <a:rPr sz="1600" dirty="0"/>
                <a:t>1</a:t>
              </a:r>
              <a:r>
                <a:rPr lang="it-IT" sz="1600" dirty="0"/>
                <a:t> (DOM4)</a:t>
              </a:r>
              <a:endParaRPr sz="1600" dirty="0"/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7BE1635-0023-44B7-90CA-C8FF34AF147A}"/>
              </a:ext>
            </a:extLst>
          </p:cNvPr>
          <p:cNvSpPr/>
          <p:nvPr/>
        </p:nvSpPr>
        <p:spPr>
          <a:xfrm>
            <a:off x="10690858" y="1835541"/>
            <a:ext cx="184731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endParaRPr lang="en-US" sz="1100" dirty="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F7570F2-4E2C-40BD-89ED-B8DAF4B170A8}"/>
              </a:ext>
            </a:extLst>
          </p:cNvPr>
          <p:cNvGrpSpPr/>
          <p:nvPr/>
        </p:nvGrpSpPr>
        <p:grpSpPr>
          <a:xfrm>
            <a:off x="9628499" y="4859121"/>
            <a:ext cx="2309447" cy="1297832"/>
            <a:chOff x="9655118" y="1255813"/>
            <a:chExt cx="2309447" cy="129783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E71CC0A-FDD9-4629-963A-81434C5255F5}"/>
                </a:ext>
              </a:extLst>
            </p:cNvPr>
            <p:cNvGrpSpPr/>
            <p:nvPr/>
          </p:nvGrpSpPr>
          <p:grpSpPr>
            <a:xfrm>
              <a:off x="9655118" y="1255813"/>
              <a:ext cx="2309447" cy="1297832"/>
              <a:chOff x="9655118" y="1255813"/>
              <a:chExt cx="2309447" cy="1297832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4DA578E-B54D-4278-995B-47F05D905A65}"/>
                  </a:ext>
                </a:extLst>
              </p:cNvPr>
              <p:cNvSpPr/>
              <p:nvPr/>
            </p:nvSpPr>
            <p:spPr>
              <a:xfrm>
                <a:off x="9791058" y="1255813"/>
                <a:ext cx="2173507" cy="12978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beve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pic>
            <p:nvPicPr>
              <p:cNvPr id="195" name="Picture 2" descr="https://linuxubuntu.myblog.it/media/00/01/555697572.jpg">
                <a:extLst>
                  <a:ext uri="{FF2B5EF4-FFF2-40B4-BE49-F238E27FC236}">
                    <a16:creationId xmlns:a16="http://schemas.microsoft.com/office/drawing/2014/main" id="{2BB7C15B-5FA1-4C00-8EC8-612EC5E77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487" t="11644" r="8053" b="14825"/>
              <a:stretch/>
            </p:blipFill>
            <p:spPr bwMode="auto">
              <a:xfrm>
                <a:off x="9664028" y="1752839"/>
                <a:ext cx="327082" cy="2080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extLst/>
            </p:spPr>
          </p:pic>
          <p:pic>
            <p:nvPicPr>
              <p:cNvPr id="196" name="Picture 2" descr="https://linuxubuntu.myblog.it/media/00/01/555697572.jpg">
                <a:extLst>
                  <a:ext uri="{FF2B5EF4-FFF2-40B4-BE49-F238E27FC236}">
                    <a16:creationId xmlns:a16="http://schemas.microsoft.com/office/drawing/2014/main" id="{D439F845-E573-433B-AE71-53DDBDD8A8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487" t="11644" r="8053" b="14825"/>
              <a:stretch/>
            </p:blipFill>
            <p:spPr bwMode="auto">
              <a:xfrm>
                <a:off x="9655118" y="2237130"/>
                <a:ext cx="327082" cy="2080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extLst/>
            </p:spPr>
          </p:pic>
        </p:grpSp>
        <p:sp>
          <p:nvSpPr>
            <p:cNvPr id="193" name="Shape 94">
              <a:extLst>
                <a:ext uri="{FF2B5EF4-FFF2-40B4-BE49-F238E27FC236}">
                  <a16:creationId xmlns:a16="http://schemas.microsoft.com/office/drawing/2014/main" id="{4AE09891-5C17-4980-A9D2-0EBE6B5C0F5B}"/>
                </a:ext>
              </a:extLst>
            </p:cNvPr>
            <p:cNvSpPr/>
            <p:nvPr/>
          </p:nvSpPr>
          <p:spPr>
            <a:xfrm>
              <a:off x="9808657" y="1298743"/>
              <a:ext cx="2027154" cy="3385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lvl="0"/>
              <a:r>
                <a:rPr sz="1600" dirty="0"/>
                <a:t>NFVI-</a:t>
              </a:r>
              <a:r>
                <a:rPr sz="1600" dirty="0" err="1"/>
                <a:t>PoP</a:t>
              </a:r>
              <a:r>
                <a:rPr lang="it-IT" sz="1600" dirty="0"/>
                <a:t>3</a:t>
              </a:r>
              <a:r>
                <a:rPr sz="1600" dirty="0"/>
                <a:t>1</a:t>
              </a:r>
              <a:r>
                <a:rPr lang="it-IT" sz="1600" dirty="0"/>
                <a:t> (DOM3)</a:t>
              </a:r>
              <a:endParaRPr sz="1600" dirty="0"/>
            </a:p>
          </p:txBody>
        </p:sp>
      </p:grpSp>
      <p:cxnSp>
        <p:nvCxnSpPr>
          <p:cNvPr id="197" name="Connector: Elbow 11">
            <a:extLst>
              <a:ext uri="{FF2B5EF4-FFF2-40B4-BE49-F238E27FC236}">
                <a16:creationId xmlns:a16="http://schemas.microsoft.com/office/drawing/2014/main" id="{7506ED78-AD9B-4008-9411-EDE93481664B}"/>
              </a:ext>
            </a:extLst>
          </p:cNvPr>
          <p:cNvCxnSpPr>
            <a:cxnSpLocks/>
            <a:stCxn id="173" idx="3"/>
            <a:endCxn id="102" idx="0"/>
          </p:cNvCxnSpPr>
          <p:nvPr/>
        </p:nvCxnSpPr>
        <p:spPr>
          <a:xfrm flipV="1">
            <a:off x="2733516" y="5191896"/>
            <a:ext cx="927448" cy="340413"/>
          </a:xfrm>
          <a:prstGeom prst="bentConnector3">
            <a:avLst>
              <a:gd name="adj1" fmla="val 50000"/>
            </a:avLst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8" name="Connector: Elbow 11">
            <a:extLst>
              <a:ext uri="{FF2B5EF4-FFF2-40B4-BE49-F238E27FC236}">
                <a16:creationId xmlns:a16="http://schemas.microsoft.com/office/drawing/2014/main" id="{9E57EB20-D5B1-49F2-B139-0A74A5C340D5}"/>
              </a:ext>
            </a:extLst>
          </p:cNvPr>
          <p:cNvCxnSpPr>
            <a:cxnSpLocks/>
            <a:stCxn id="166" idx="3"/>
            <a:endCxn id="101" idx="0"/>
          </p:cNvCxnSpPr>
          <p:nvPr/>
        </p:nvCxnSpPr>
        <p:spPr>
          <a:xfrm flipV="1">
            <a:off x="2738179" y="5566624"/>
            <a:ext cx="931752" cy="438936"/>
          </a:xfrm>
          <a:prstGeom prst="bentConnector3">
            <a:avLst>
              <a:gd name="adj1" fmla="val 76555"/>
            </a:avLst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Connector: Elbow 17">
            <a:extLst>
              <a:ext uri="{FF2B5EF4-FFF2-40B4-BE49-F238E27FC236}">
                <a16:creationId xmlns:a16="http://schemas.microsoft.com/office/drawing/2014/main" id="{A1C78805-DD40-4629-BB12-5236FC0207F6}"/>
              </a:ext>
            </a:extLst>
          </p:cNvPr>
          <p:cNvCxnSpPr>
            <a:cxnSpLocks/>
            <a:stCxn id="181" idx="1"/>
            <a:endCxn id="146" idx="0"/>
          </p:cNvCxnSpPr>
          <p:nvPr/>
        </p:nvCxnSpPr>
        <p:spPr>
          <a:xfrm rot="10800000" flipV="1">
            <a:off x="8537884" y="1856885"/>
            <a:ext cx="1126144" cy="793110"/>
          </a:xfrm>
          <a:prstGeom prst="bentConnector3">
            <a:avLst>
              <a:gd name="adj1" fmla="val 50000"/>
            </a:avLst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Connector: Elbow 17">
            <a:extLst>
              <a:ext uri="{FF2B5EF4-FFF2-40B4-BE49-F238E27FC236}">
                <a16:creationId xmlns:a16="http://schemas.microsoft.com/office/drawing/2014/main" id="{2A3FBE0F-332E-428D-B4F3-7173F8451C6C}"/>
              </a:ext>
            </a:extLst>
          </p:cNvPr>
          <p:cNvCxnSpPr>
            <a:cxnSpLocks/>
            <a:stCxn id="176" idx="1"/>
            <a:endCxn id="145" idx="0"/>
          </p:cNvCxnSpPr>
          <p:nvPr/>
        </p:nvCxnSpPr>
        <p:spPr>
          <a:xfrm rot="10800000" flipV="1">
            <a:off x="8546852" y="2341175"/>
            <a:ext cx="1108266" cy="715817"/>
          </a:xfrm>
          <a:prstGeom prst="bentConnector3">
            <a:avLst>
              <a:gd name="adj1" fmla="val 9232"/>
            </a:avLst>
          </a:prstGeom>
          <a:noFill/>
          <a:ln w="22225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8BFB5EF2-107D-4C50-B6C7-185DFBC9F519}"/>
              </a:ext>
            </a:extLst>
          </p:cNvPr>
          <p:cNvCxnSpPr>
            <a:cxnSpLocks/>
            <a:stCxn id="128" idx="2"/>
            <a:endCxn id="39" idx="0"/>
          </p:cNvCxnSpPr>
          <p:nvPr/>
        </p:nvCxnSpPr>
        <p:spPr>
          <a:xfrm>
            <a:off x="4048322" y="3406705"/>
            <a:ext cx="30735" cy="141776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A2F4580-11FA-476C-996A-B15479ABB740}"/>
              </a:ext>
            </a:extLst>
          </p:cNvPr>
          <p:cNvCxnSpPr>
            <a:cxnSpLocks/>
            <a:stCxn id="129" idx="2"/>
            <a:endCxn id="40" idx="0"/>
          </p:cNvCxnSpPr>
          <p:nvPr/>
        </p:nvCxnSpPr>
        <p:spPr>
          <a:xfrm>
            <a:off x="4424384" y="3406705"/>
            <a:ext cx="30735" cy="141776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0D0AE67-6872-4898-89A1-11FB7BD8FEDD}"/>
              </a:ext>
            </a:extLst>
          </p:cNvPr>
          <p:cNvCxnSpPr>
            <a:cxnSpLocks/>
            <a:stCxn id="113" idx="0"/>
            <a:endCxn id="118" idx="2"/>
          </p:cNvCxnSpPr>
          <p:nvPr/>
        </p:nvCxnSpPr>
        <p:spPr>
          <a:xfrm flipV="1">
            <a:off x="5171617" y="2588354"/>
            <a:ext cx="1858353" cy="1541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2BA2B44-737C-4EA4-971F-5658E293F386}"/>
              </a:ext>
            </a:extLst>
          </p:cNvPr>
          <p:cNvCxnSpPr>
            <a:cxnSpLocks/>
            <a:stCxn id="114" idx="0"/>
            <a:endCxn id="119" idx="2"/>
          </p:cNvCxnSpPr>
          <p:nvPr/>
        </p:nvCxnSpPr>
        <p:spPr>
          <a:xfrm flipV="1">
            <a:off x="5171616" y="2821201"/>
            <a:ext cx="1858353" cy="1541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724DF22-DA30-4C82-A8C5-8B138E9E3F6C}"/>
              </a:ext>
            </a:extLst>
          </p:cNvPr>
          <p:cNvCxnSpPr>
            <a:cxnSpLocks/>
            <a:stCxn id="124" idx="2"/>
            <a:endCxn id="47" idx="0"/>
          </p:cNvCxnSpPr>
          <p:nvPr/>
        </p:nvCxnSpPr>
        <p:spPr>
          <a:xfrm flipH="1">
            <a:off x="8088742" y="3404578"/>
            <a:ext cx="40024" cy="142219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A8E0E557-B70C-4CCA-ACF3-4FE77EB347A1}"/>
              </a:ext>
            </a:extLst>
          </p:cNvPr>
          <p:cNvCxnSpPr>
            <a:cxnSpLocks/>
            <a:stCxn id="123" idx="2"/>
            <a:endCxn id="46" idx="0"/>
          </p:cNvCxnSpPr>
          <p:nvPr/>
        </p:nvCxnSpPr>
        <p:spPr>
          <a:xfrm flipH="1">
            <a:off x="7776805" y="3407484"/>
            <a:ext cx="40024" cy="1422194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2DF1C9D-D2B2-4467-A5E2-16B549AD2F3A}"/>
              </a:ext>
            </a:extLst>
          </p:cNvPr>
          <p:cNvCxnSpPr>
            <a:cxnSpLocks/>
            <a:stCxn id="112" idx="0"/>
            <a:endCxn id="45" idx="0"/>
          </p:cNvCxnSpPr>
          <p:nvPr/>
        </p:nvCxnSpPr>
        <p:spPr>
          <a:xfrm>
            <a:off x="5169827" y="3075310"/>
            <a:ext cx="2295463" cy="175436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F880CDE1-7CC7-45BF-A09F-5AECAD884B41}"/>
              </a:ext>
            </a:extLst>
          </p:cNvPr>
          <p:cNvCxnSpPr>
            <a:cxnSpLocks/>
            <a:stCxn id="51" idx="0"/>
            <a:endCxn id="107" idx="2"/>
          </p:cNvCxnSpPr>
          <p:nvPr/>
        </p:nvCxnSpPr>
        <p:spPr>
          <a:xfrm>
            <a:off x="5173832" y="5637439"/>
            <a:ext cx="1906130" cy="17971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D9DAD74-D9BB-409F-99A9-F2DDD9FD996A}"/>
              </a:ext>
            </a:extLst>
          </p:cNvPr>
          <p:cNvCxnSpPr>
            <a:cxnSpLocks/>
            <a:stCxn id="105" idx="0"/>
            <a:endCxn id="109" idx="2"/>
          </p:cNvCxnSpPr>
          <p:nvPr/>
        </p:nvCxnSpPr>
        <p:spPr>
          <a:xfrm>
            <a:off x="5164863" y="5398740"/>
            <a:ext cx="1906130" cy="17971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01FE020-F112-4A90-88B3-E320C8350845}"/>
              </a:ext>
            </a:extLst>
          </p:cNvPr>
          <p:cNvCxnSpPr>
            <a:cxnSpLocks/>
            <a:stCxn id="103" idx="0"/>
            <a:endCxn id="122" idx="2"/>
          </p:cNvCxnSpPr>
          <p:nvPr/>
        </p:nvCxnSpPr>
        <p:spPr>
          <a:xfrm flipV="1">
            <a:off x="5164864" y="3407484"/>
            <a:ext cx="2340450" cy="1758409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57FE0B2-25D5-422B-AA11-C03C19C59994}"/>
              </a:ext>
            </a:extLst>
          </p:cNvPr>
          <p:cNvCxnSpPr>
            <a:cxnSpLocks/>
            <a:stCxn id="41" idx="0"/>
            <a:endCxn id="117" idx="2"/>
          </p:cNvCxnSpPr>
          <p:nvPr/>
        </p:nvCxnSpPr>
        <p:spPr>
          <a:xfrm flipV="1">
            <a:off x="4831603" y="3059900"/>
            <a:ext cx="2207335" cy="176166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13E25E9D-7974-40F1-B897-7B99F89C41A1}"/>
              </a:ext>
            </a:extLst>
          </p:cNvPr>
          <p:cNvSpPr txBox="1"/>
          <p:nvPr/>
        </p:nvSpPr>
        <p:spPr>
          <a:xfrm>
            <a:off x="4026654" y="2660880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5.1.0.1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804E008-4655-4BA1-9B27-02C1FB44C544}"/>
              </a:ext>
            </a:extLst>
          </p:cNvPr>
          <p:cNvSpPr txBox="1"/>
          <p:nvPr/>
        </p:nvSpPr>
        <p:spPr>
          <a:xfrm>
            <a:off x="4039805" y="5211367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5.2.0.1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E290B8-A21E-4429-A351-348EFA825384}"/>
              </a:ext>
            </a:extLst>
          </p:cNvPr>
          <p:cNvSpPr txBox="1"/>
          <p:nvPr/>
        </p:nvSpPr>
        <p:spPr>
          <a:xfrm>
            <a:off x="7451036" y="5224532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5.4.0.1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DF30479-99A0-4CEC-A009-DF26E0301B87}"/>
              </a:ext>
            </a:extLst>
          </p:cNvPr>
          <p:cNvSpPr txBox="1"/>
          <p:nvPr/>
        </p:nvSpPr>
        <p:spPr>
          <a:xfrm>
            <a:off x="7394313" y="2679990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5.3.0.1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95D8A92-B606-4CA9-97BA-9C487598E861}"/>
              </a:ext>
            </a:extLst>
          </p:cNvPr>
          <p:cNvSpPr txBox="1"/>
          <p:nvPr/>
        </p:nvSpPr>
        <p:spPr>
          <a:xfrm>
            <a:off x="1798570" y="1669379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1.1.0.1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C74DFD3-39FD-4EB0-9AC0-EF3183EE571C}"/>
              </a:ext>
            </a:extLst>
          </p:cNvPr>
          <p:cNvSpPr txBox="1"/>
          <p:nvPr/>
        </p:nvSpPr>
        <p:spPr>
          <a:xfrm>
            <a:off x="1778804" y="2155559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1.2.0.1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C32D8D1-B965-4A5A-884B-3BB76AFBA6C3}"/>
              </a:ext>
            </a:extLst>
          </p:cNvPr>
          <p:cNvSpPr txBox="1"/>
          <p:nvPr/>
        </p:nvSpPr>
        <p:spPr>
          <a:xfrm>
            <a:off x="1778804" y="5835857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2.2.0.1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4FCFF56-3F41-418E-B399-D9802234F945}"/>
              </a:ext>
            </a:extLst>
          </p:cNvPr>
          <p:cNvSpPr txBox="1"/>
          <p:nvPr/>
        </p:nvSpPr>
        <p:spPr>
          <a:xfrm>
            <a:off x="9904340" y="5786092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3.1.0.1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B2CB718-BB3A-4176-BC7C-7468F226BE8A}"/>
              </a:ext>
            </a:extLst>
          </p:cNvPr>
          <p:cNvSpPr txBox="1"/>
          <p:nvPr/>
        </p:nvSpPr>
        <p:spPr>
          <a:xfrm>
            <a:off x="9968611" y="2195761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4.1.0.1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228652A-B07E-4077-B222-FAD69971D735}"/>
              </a:ext>
            </a:extLst>
          </p:cNvPr>
          <p:cNvSpPr txBox="1"/>
          <p:nvPr/>
        </p:nvSpPr>
        <p:spPr>
          <a:xfrm>
            <a:off x="1715331" y="5380137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2.1.0.1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6146D46-2348-4D13-A56C-FC3B913B8198}"/>
              </a:ext>
            </a:extLst>
          </p:cNvPr>
          <p:cNvSpPr txBox="1"/>
          <p:nvPr/>
        </p:nvSpPr>
        <p:spPr>
          <a:xfrm>
            <a:off x="9934489" y="5286109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3.2.0.1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164A990-27C8-4222-A762-3DCE674295AB}"/>
              </a:ext>
            </a:extLst>
          </p:cNvPr>
          <p:cNvSpPr txBox="1"/>
          <p:nvPr/>
        </p:nvSpPr>
        <p:spPr>
          <a:xfrm>
            <a:off x="9968611" y="1695105"/>
            <a:ext cx="78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4.2.0.1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FA8636E-507D-473B-851A-DD2421A1BF3D}"/>
              </a:ext>
            </a:extLst>
          </p:cNvPr>
          <p:cNvSpPr txBox="1"/>
          <p:nvPr/>
        </p:nvSpPr>
        <p:spPr>
          <a:xfrm>
            <a:off x="2718956" y="1603063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15.1.0.1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C9CE411-3C3B-4A6E-8D2A-EEBD1BAC9ABD}"/>
              </a:ext>
            </a:extLst>
          </p:cNvPr>
          <p:cNvSpPr txBox="1"/>
          <p:nvPr/>
        </p:nvSpPr>
        <p:spPr>
          <a:xfrm rot="5400000">
            <a:off x="2999466" y="2322112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15.1.0.5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3F205-693C-43A2-95B9-898EDFF2AE77}"/>
              </a:ext>
            </a:extLst>
          </p:cNvPr>
          <p:cNvSpPr txBox="1"/>
          <p:nvPr/>
        </p:nvSpPr>
        <p:spPr>
          <a:xfrm rot="5400000">
            <a:off x="2596998" y="2447316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15.2.0.1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CDE12FF-C982-45EC-BEDF-6D9322095EA7}"/>
              </a:ext>
            </a:extLst>
          </p:cNvPr>
          <p:cNvSpPr txBox="1"/>
          <p:nvPr/>
        </p:nvSpPr>
        <p:spPr>
          <a:xfrm>
            <a:off x="2977851" y="2821200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15.2.0.5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B9734B1-D56D-4DEE-8E4E-D47DA13FDD30}"/>
              </a:ext>
            </a:extLst>
          </p:cNvPr>
          <p:cNvSpPr txBox="1"/>
          <p:nvPr/>
        </p:nvSpPr>
        <p:spPr>
          <a:xfrm>
            <a:off x="2592476" y="5293599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25.1.0.1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CCFF978-C34E-4A79-A5CB-AF80B3A85D2E}"/>
              </a:ext>
            </a:extLst>
          </p:cNvPr>
          <p:cNvSpPr txBox="1"/>
          <p:nvPr/>
        </p:nvSpPr>
        <p:spPr>
          <a:xfrm>
            <a:off x="2671670" y="5768741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25.2.0.1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9FCC17C-B440-4DF0-88C1-F62F2B23F98C}"/>
              </a:ext>
            </a:extLst>
          </p:cNvPr>
          <p:cNvSpPr txBox="1"/>
          <p:nvPr/>
        </p:nvSpPr>
        <p:spPr>
          <a:xfrm>
            <a:off x="3067707" y="4973198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25.1.0.5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B86A8E1-D239-4B14-8352-9377AC3BF600}"/>
              </a:ext>
            </a:extLst>
          </p:cNvPr>
          <p:cNvSpPr txBox="1"/>
          <p:nvPr/>
        </p:nvSpPr>
        <p:spPr>
          <a:xfrm>
            <a:off x="3122715" y="5362444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25.1.0.5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2004FEB-953A-480C-94DE-28E6B4DE78D6}"/>
              </a:ext>
            </a:extLst>
          </p:cNvPr>
          <p:cNvSpPr txBox="1"/>
          <p:nvPr/>
        </p:nvSpPr>
        <p:spPr>
          <a:xfrm>
            <a:off x="9099289" y="5243166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35.2.0.1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E6FC98E-43CC-4E83-B291-B48EE4D2BC10}"/>
              </a:ext>
            </a:extLst>
          </p:cNvPr>
          <p:cNvSpPr txBox="1"/>
          <p:nvPr/>
        </p:nvSpPr>
        <p:spPr>
          <a:xfrm>
            <a:off x="9089251" y="5728715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35.1.0.1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58B2360-CCB8-4EAF-A358-F731BAEA35BD}"/>
              </a:ext>
            </a:extLst>
          </p:cNvPr>
          <p:cNvSpPr txBox="1"/>
          <p:nvPr/>
        </p:nvSpPr>
        <p:spPr>
          <a:xfrm>
            <a:off x="8507035" y="4996945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35.2.0.5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8732EF7-68C5-4CCB-BC0E-B8CBB2B05E29}"/>
              </a:ext>
            </a:extLst>
          </p:cNvPr>
          <p:cNvSpPr txBox="1"/>
          <p:nvPr/>
        </p:nvSpPr>
        <p:spPr>
          <a:xfrm>
            <a:off x="8488813" y="5386524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35.1.0.5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E85DB4D-CC8D-4A5F-83A1-2FD7C5060C9B}"/>
              </a:ext>
            </a:extLst>
          </p:cNvPr>
          <p:cNvSpPr txBox="1"/>
          <p:nvPr/>
        </p:nvSpPr>
        <p:spPr>
          <a:xfrm>
            <a:off x="9075084" y="1651204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45.2.0.1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03B5CBD-458A-4002-B551-3B7EC48051DB}"/>
              </a:ext>
            </a:extLst>
          </p:cNvPr>
          <p:cNvSpPr txBox="1"/>
          <p:nvPr/>
        </p:nvSpPr>
        <p:spPr>
          <a:xfrm rot="16200000">
            <a:off x="9088310" y="2384309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45.1.0.1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7B5E8BF-1B96-4AD2-A8F2-BBB5C16111D3}"/>
              </a:ext>
            </a:extLst>
          </p:cNvPr>
          <p:cNvSpPr txBox="1"/>
          <p:nvPr/>
        </p:nvSpPr>
        <p:spPr>
          <a:xfrm>
            <a:off x="8528772" y="2843909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45.1.0.5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ECD32D6-602D-4CFE-B714-10F017051FC6}"/>
              </a:ext>
            </a:extLst>
          </p:cNvPr>
          <p:cNvSpPr txBox="1"/>
          <p:nvPr/>
        </p:nvSpPr>
        <p:spPr>
          <a:xfrm>
            <a:off x="8472995" y="2436911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45.2.0.5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5C942CF-AB0E-4DCC-BC82-23CE5C307819}"/>
              </a:ext>
            </a:extLst>
          </p:cNvPr>
          <p:cNvSpPr txBox="1"/>
          <p:nvPr/>
        </p:nvSpPr>
        <p:spPr>
          <a:xfrm>
            <a:off x="5142062" y="2411649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10.10.1.1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1C75290-013F-4239-A218-335D40DDB776}"/>
              </a:ext>
            </a:extLst>
          </p:cNvPr>
          <p:cNvSpPr txBox="1"/>
          <p:nvPr/>
        </p:nvSpPr>
        <p:spPr>
          <a:xfrm>
            <a:off x="6294613" y="2392189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10.10.1.3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3630992-13C7-4953-92BD-6B8F032984A2}"/>
              </a:ext>
            </a:extLst>
          </p:cNvPr>
          <p:cNvSpPr txBox="1"/>
          <p:nvPr/>
        </p:nvSpPr>
        <p:spPr>
          <a:xfrm>
            <a:off x="5142534" y="2628466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10.10.2.1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A4ACC8B-7642-4648-B5D6-A52CF01BF7A9}"/>
              </a:ext>
            </a:extLst>
          </p:cNvPr>
          <p:cNvSpPr txBox="1"/>
          <p:nvPr/>
        </p:nvSpPr>
        <p:spPr>
          <a:xfrm>
            <a:off x="6295323" y="2619696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10.10.2.3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64FF61C-2AEB-43F4-85D3-9B51DDAFB42C}"/>
              </a:ext>
            </a:extLst>
          </p:cNvPr>
          <p:cNvSpPr txBox="1"/>
          <p:nvPr/>
        </p:nvSpPr>
        <p:spPr>
          <a:xfrm rot="2425048">
            <a:off x="5084346" y="3062419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10.10.3.1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1D61C95-FA21-46D6-A5D1-9A1946AF10AA}"/>
              </a:ext>
            </a:extLst>
          </p:cNvPr>
          <p:cNvSpPr txBox="1"/>
          <p:nvPr/>
        </p:nvSpPr>
        <p:spPr>
          <a:xfrm rot="2425048">
            <a:off x="6806156" y="4333608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10.10.3.4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D07FA87-6315-4644-A871-6ACA9144060B}"/>
              </a:ext>
            </a:extLst>
          </p:cNvPr>
          <p:cNvSpPr txBox="1"/>
          <p:nvPr/>
        </p:nvSpPr>
        <p:spPr>
          <a:xfrm rot="2425048">
            <a:off x="4848608" y="3464034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10.10.4.1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AB3A2B6-C17B-4D7B-BC3B-A7F2DDA44D66}"/>
              </a:ext>
            </a:extLst>
          </p:cNvPr>
          <p:cNvSpPr txBox="1"/>
          <p:nvPr/>
        </p:nvSpPr>
        <p:spPr>
          <a:xfrm rot="2425048">
            <a:off x="6497691" y="4777744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10.10.4.4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6CDA244-4332-489A-B658-F9A07642BAE8}"/>
              </a:ext>
            </a:extLst>
          </p:cNvPr>
          <p:cNvSpPr txBox="1"/>
          <p:nvPr/>
        </p:nvSpPr>
        <p:spPr>
          <a:xfrm rot="5400000">
            <a:off x="3593353" y="3649729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10.10.5.1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4A10A1D-6E08-437F-B3AF-D25BF154B63F}"/>
              </a:ext>
            </a:extLst>
          </p:cNvPr>
          <p:cNvSpPr txBox="1"/>
          <p:nvPr/>
        </p:nvSpPr>
        <p:spPr>
          <a:xfrm rot="5400000">
            <a:off x="3595959" y="4393553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10.10.5.2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D272A4D-6FC3-4718-90AB-3C4C478ADF09}"/>
              </a:ext>
            </a:extLst>
          </p:cNvPr>
          <p:cNvSpPr txBox="1"/>
          <p:nvPr/>
        </p:nvSpPr>
        <p:spPr>
          <a:xfrm rot="5400000">
            <a:off x="4133263" y="3664722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10.10.6.1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15EB732-5126-4559-87FB-B98321AB254D}"/>
              </a:ext>
            </a:extLst>
          </p:cNvPr>
          <p:cNvSpPr txBox="1"/>
          <p:nvPr/>
        </p:nvSpPr>
        <p:spPr>
          <a:xfrm rot="5400000">
            <a:off x="4168273" y="4398401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10.10.6.2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22BFC12-F0E1-4B2C-823B-25F7BAB01B9D}"/>
              </a:ext>
            </a:extLst>
          </p:cNvPr>
          <p:cNvSpPr txBox="1"/>
          <p:nvPr/>
        </p:nvSpPr>
        <p:spPr>
          <a:xfrm rot="19360084">
            <a:off x="4701112" y="4376925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10.10.7.2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4A500DF-A387-44D2-ACC9-6A549C075412}"/>
              </a:ext>
            </a:extLst>
          </p:cNvPr>
          <p:cNvSpPr txBox="1"/>
          <p:nvPr/>
        </p:nvSpPr>
        <p:spPr>
          <a:xfrm rot="19360084">
            <a:off x="6285892" y="3119668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10.10.7.3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1082A84-6DFB-4A9C-B5F3-8B760855083F}"/>
              </a:ext>
            </a:extLst>
          </p:cNvPr>
          <p:cNvSpPr txBox="1"/>
          <p:nvPr/>
        </p:nvSpPr>
        <p:spPr>
          <a:xfrm rot="19360084">
            <a:off x="5004644" y="4722565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10.10.8.2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9D37901-FCDA-483F-AB30-9ECF6D101664}"/>
              </a:ext>
            </a:extLst>
          </p:cNvPr>
          <p:cNvSpPr txBox="1"/>
          <p:nvPr/>
        </p:nvSpPr>
        <p:spPr>
          <a:xfrm rot="19360084">
            <a:off x="6662179" y="3487677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10.10.8.3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8672B9A6-0565-4382-8906-F73BA06F1847}"/>
              </a:ext>
            </a:extLst>
          </p:cNvPr>
          <p:cNvSpPr txBox="1"/>
          <p:nvPr/>
        </p:nvSpPr>
        <p:spPr>
          <a:xfrm>
            <a:off x="5154807" y="5177335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10.10.9.2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F92DD94-12E2-4963-B269-3F5ABFBDEAB7}"/>
              </a:ext>
            </a:extLst>
          </p:cNvPr>
          <p:cNvSpPr txBox="1"/>
          <p:nvPr/>
        </p:nvSpPr>
        <p:spPr>
          <a:xfrm>
            <a:off x="6337400" y="5190031"/>
            <a:ext cx="75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10.10.9.4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EEA0DF7-EE48-474C-A896-13AFC54095F4}"/>
              </a:ext>
            </a:extLst>
          </p:cNvPr>
          <p:cNvSpPr txBox="1"/>
          <p:nvPr/>
        </p:nvSpPr>
        <p:spPr>
          <a:xfrm>
            <a:off x="5146027" y="5437416"/>
            <a:ext cx="804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10.10.10.2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FF11899-5C53-4048-93FE-C998632CA60D}"/>
              </a:ext>
            </a:extLst>
          </p:cNvPr>
          <p:cNvSpPr txBox="1"/>
          <p:nvPr/>
        </p:nvSpPr>
        <p:spPr>
          <a:xfrm>
            <a:off x="6288543" y="5440123"/>
            <a:ext cx="804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10.10.10.4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52722AC-8A53-45C4-B8E7-0EBDDCECC29F}"/>
              </a:ext>
            </a:extLst>
          </p:cNvPr>
          <p:cNvSpPr txBox="1"/>
          <p:nvPr/>
        </p:nvSpPr>
        <p:spPr>
          <a:xfrm rot="5400000">
            <a:off x="7807007" y="3657189"/>
            <a:ext cx="808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10.10.11.3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FA6CB06-7279-4A00-8E03-51104F60DA21}"/>
              </a:ext>
            </a:extLst>
          </p:cNvPr>
          <p:cNvSpPr txBox="1"/>
          <p:nvPr/>
        </p:nvSpPr>
        <p:spPr>
          <a:xfrm rot="5400000">
            <a:off x="7799529" y="4410973"/>
            <a:ext cx="808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10.10.11.4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F6B0F72-F9CC-4B73-B1D6-7163B5B399CA}"/>
              </a:ext>
            </a:extLst>
          </p:cNvPr>
          <p:cNvSpPr txBox="1"/>
          <p:nvPr/>
        </p:nvSpPr>
        <p:spPr>
          <a:xfrm rot="5400000">
            <a:off x="7324893" y="3637669"/>
            <a:ext cx="808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10.10.12.3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0DEE54D-0A70-455F-854C-9518016CB528}"/>
              </a:ext>
            </a:extLst>
          </p:cNvPr>
          <p:cNvSpPr txBox="1"/>
          <p:nvPr/>
        </p:nvSpPr>
        <p:spPr>
          <a:xfrm rot="5400000">
            <a:off x="7317415" y="4391453"/>
            <a:ext cx="808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10.10.12.4</a:t>
            </a:r>
          </a:p>
        </p:txBody>
      </p:sp>
    </p:spTree>
    <p:extLst>
      <p:ext uri="{BB962C8B-B14F-4D97-AF65-F5344CB8AC3E}">
        <p14:creationId xmlns:p14="http://schemas.microsoft.com/office/powerpoint/2010/main" val="1897910950"/>
      </p:ext>
    </p:extLst>
  </p:cSld>
  <p:clrMapOvr>
    <a:masterClrMapping/>
  </p:clrMapOvr>
</p:sld>
</file>

<file path=ppt/theme/theme1.xml><?xml version="1.0" encoding="utf-8"?>
<a:theme xmlns:a="http://schemas.openxmlformats.org/drawingml/2006/main" name="5G-Transformer 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5G-Transformer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8CDCB31-5FB0-43BD-A020-7ED9D636DCB4}" vid="{8E172B4A-3431-418D-81D7-D12E667A96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7489</TotalTime>
  <Words>93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</vt:lpstr>
      <vt:lpstr>Microsoft Sans Serif</vt:lpstr>
      <vt:lpstr>5G-Transformer office theme</vt:lpstr>
      <vt:lpstr>Reference topology</vt:lpstr>
      <vt:lpstr>Reference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Cominardi</dc:creator>
  <cp:lastModifiedBy>Giuseppe Imbarlina</cp:lastModifiedBy>
  <cp:revision>358</cp:revision>
  <dcterms:created xsi:type="dcterms:W3CDTF">2017-11-06T12:48:47Z</dcterms:created>
  <dcterms:modified xsi:type="dcterms:W3CDTF">2018-10-31T14:14:20Z</dcterms:modified>
</cp:coreProperties>
</file>