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3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8ED34A-2CAC-4860-9091-63199017464F}">
          <p14:sldIdLst>
            <p14:sldId id="256"/>
            <p14:sldId id="369"/>
          </p14:sldIdLst>
        </p14:section>
        <p14:section name="backup" id="{DDA788BD-3C65-46DB-AE4D-4531F64F545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2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98"/>
    </p:cViewPr>
  </p:sorterViewPr>
  <p:notesViewPr>
    <p:cSldViewPr snapToGrid="0">
      <p:cViewPr varScale="1">
        <p:scale>
          <a:sx n="70" d="100"/>
          <a:sy n="70" d="100"/>
        </p:scale>
        <p:origin x="304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Ubaldi" userId="489cd716-ceb5-41e6-85fe-f90b2bdac24a" providerId="ADAL" clId="{4084DE4A-20D0-44B1-8F9D-478D44EA9921}"/>
    <pc:docChg chg="addSld modSld">
      <pc:chgData name="Fabio Ubaldi" userId="489cd716-ceb5-41e6-85fe-f90b2bdac24a" providerId="ADAL" clId="{4084DE4A-20D0-44B1-8F9D-478D44EA9921}" dt="2018-10-10T08:29:20.489" v="10"/>
      <pc:docMkLst>
        <pc:docMk/>
      </pc:docMkLst>
      <pc:sldChg chg="modSp">
        <pc:chgData name="Fabio Ubaldi" userId="489cd716-ceb5-41e6-85fe-f90b2bdac24a" providerId="ADAL" clId="{4084DE4A-20D0-44B1-8F9D-478D44EA9921}" dt="2018-10-10T08:28:57.655" v="9" actId="20577"/>
        <pc:sldMkLst>
          <pc:docMk/>
          <pc:sldMk cId="3979952577" sldId="256"/>
        </pc:sldMkLst>
        <pc:spChg chg="mod">
          <ac:chgData name="Fabio Ubaldi" userId="489cd716-ceb5-41e6-85fe-f90b2bdac24a" providerId="ADAL" clId="{4084DE4A-20D0-44B1-8F9D-478D44EA9921}" dt="2018-10-10T08:28:57.655" v="9" actId="20577"/>
          <ac:spMkLst>
            <pc:docMk/>
            <pc:sldMk cId="3979952577" sldId="256"/>
            <ac:spMk id="2" creationId="{2360F9A5-40D7-4001-AF75-01E1B396BA90}"/>
          </ac:spMkLst>
        </pc:spChg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3748128424" sldId="359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1711295257" sldId="360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3252884541" sldId="363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715065281" sldId="364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3346484048" sldId="365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3721942085" sldId="366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2526754313" sldId="367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3117291045" sldId="368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1897910950" sldId="369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690687548" sldId="370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841490754" sldId="3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3B815-8B86-49E7-B9D6-9B4213130FB5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97EB-8E70-449B-A932-86A5A4C6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47DC-660B-49E1-A4EB-68E6FF59C2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52943"/>
            <a:ext cx="9144000" cy="2098994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add the presentation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CC0C8F-2FBA-49D4-A8F8-42063E557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68" y="260160"/>
            <a:ext cx="3979464" cy="1800000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A14CAAC6-18E3-4E00-8F2D-0DCEFBE7FC3A}"/>
              </a:ext>
            </a:extLst>
          </p:cNvPr>
          <p:cNvSpPr/>
          <p:nvPr userDrawn="1"/>
        </p:nvSpPr>
        <p:spPr>
          <a:xfrm rot="5400000">
            <a:off x="0" y="2908"/>
            <a:ext cx="1440000" cy="1440000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57203E7-C885-4547-BA4A-99E70F6AC321}"/>
              </a:ext>
            </a:extLst>
          </p:cNvPr>
          <p:cNvSpPr/>
          <p:nvPr userDrawn="1"/>
        </p:nvSpPr>
        <p:spPr>
          <a:xfrm rot="16200000">
            <a:off x="10752000" y="5418000"/>
            <a:ext cx="1440000" cy="144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84B7F81-F34C-4B8E-83F1-CD3CAA3AD3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744720"/>
            <a:ext cx="5400000" cy="720000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the venue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DE7FF02-16B5-41FC-9878-03DD27AC8A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464720"/>
            <a:ext cx="5400000" cy="720000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E5FDA4-F987-47F9-BC00-83C72C8719B7}"/>
              </a:ext>
            </a:extLst>
          </p:cNvPr>
          <p:cNvCxnSpPr>
            <a:cxnSpLocks/>
          </p:cNvCxnSpPr>
          <p:nvPr userDrawn="1"/>
        </p:nvCxnSpPr>
        <p:spPr>
          <a:xfrm flipV="1">
            <a:off x="7129780" y="4744720"/>
            <a:ext cx="0" cy="14400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B550409-32FD-434B-B1C0-CB8A13AE7E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35561" y="4744720"/>
            <a:ext cx="3332439" cy="1440000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the list of authors</a:t>
            </a:r>
          </a:p>
        </p:txBody>
      </p:sp>
    </p:spTree>
    <p:extLst>
      <p:ext uri="{BB962C8B-B14F-4D97-AF65-F5344CB8AC3E}">
        <p14:creationId xmlns:p14="http://schemas.microsoft.com/office/powerpoint/2010/main" val="277840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4944-C33F-43EE-ACB1-76F4E10B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43AA2-40FB-40D2-96FB-A25A16F5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C0001-986A-436A-B542-E1172183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663-E07F-4B39-BC98-4AAC34605CD3}" type="datetime4">
              <a:rPr lang="en-GB" smtClean="0"/>
              <a:t>30 November 2018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8EF2C3-2044-4019-B6F7-19459EFE3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49370-75BF-4150-970C-194913E72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DC012-0A31-4F2F-8A0B-E74B3FC02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5CD90-28BE-41DC-90F3-B789AF81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18C1-5353-4D2C-BCA7-135089D618EF}" type="datetime4">
              <a:rPr lang="en-GB" smtClean="0"/>
              <a:t>30 November 2018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5FE0B4-CE00-4B7D-8968-9A81E2C3A6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0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7408-7581-4163-A6CD-57D8FC63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5729-A941-431D-91DD-944028E3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A5614-1281-4F6F-BA52-F884D6D5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652B-ECAF-4B85-9847-2143BA3D9C11}" type="datetime4">
              <a:rPr lang="en-GB" smtClean="0"/>
              <a:t>30 November 2018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805922-A49B-41DE-AA82-42CC5AD38F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C503-F95C-4C12-8A05-A465151C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702AD-33D0-492F-9AAD-BE01C983F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0E188-2303-4BE7-937D-C51493E6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3F50-E471-40B8-8915-F8971F4A6B1D}" type="datetime4">
              <a:rPr lang="en-GB" smtClean="0"/>
              <a:t>30 November 2018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FA85B6-F600-4AE9-B037-E75C880B73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2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8B80-5406-4794-A19F-0CE10947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AF1C-779D-430C-9023-C23A689BB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AA0FB-49F9-4B7F-B231-981A7C07A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6529EB-B142-43B6-BF5D-1D5BDFDB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6355-0D4E-4BBD-AAEC-C1BA3991AFC5}" type="datetime4">
              <a:rPr lang="en-GB" smtClean="0"/>
              <a:t>30 November 2018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B6628-20D8-445B-88AF-1C1E97C68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AFC1-E5B7-436A-B720-780B5CD4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BFD80-F8DB-4B28-A792-D61280A0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48EEA-F11C-4A54-BFEE-906AEE437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55635-72A8-41EB-9F5E-0CAACFB19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8021A-EBE2-476F-AE43-561B1007C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484ECBC-F584-43B9-A09E-A662C8FE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0293-AE54-45BF-9BAC-5F9BDB4E4299}" type="datetime4">
              <a:rPr lang="en-GB" smtClean="0"/>
              <a:t>30 November 2018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B5E8852-8F13-48D4-967B-544BF0B6F8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7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6725-3BDC-4E96-B38A-0D833B7F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3B6C3E-CA88-47DF-B999-7E6C989C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2DC-2D37-4BF4-88A8-400FFCA2E6B4}" type="datetime4">
              <a:rPr lang="en-GB" smtClean="0"/>
              <a:t>30 November 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FDFA2-5B79-490B-ADE6-6516B890F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6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7D91B-8A5D-4736-94B7-E0708E2F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93D-AB8B-4251-8754-CDA5532EB40D}" type="datetime4">
              <a:rPr lang="en-GB" smtClean="0"/>
              <a:t>30 November 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41E44-F193-4CCC-A2BF-AE2E4CFAD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1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6791-3CD0-4F6B-B8D8-D271E080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B3B5-2757-485C-BF79-A1F28FB8D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EB233-23D5-4838-89B1-FB97310F7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1090111-B4F2-48C2-BEB8-19197BC6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DC4E-FD4B-433F-91E6-88CC0162DD06}" type="datetime4">
              <a:rPr lang="en-GB" smtClean="0"/>
              <a:t>30 November 2018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44F44-E63B-4769-A18D-484DE20FE7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5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BAEC-9950-4083-AE9D-36974B3E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83DD6-CFBD-4FBA-8BD6-799D02198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07D4B-B6CD-4BD9-90AF-FDE571ABE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7EA4942-1981-4B89-BFC4-206E0F1C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32DC-2007-41B9-B27E-EEA1EF024F77}" type="datetime4">
              <a:rPr lang="en-GB" smtClean="0"/>
              <a:t>30 November 2018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AEE44-F675-408E-8C12-B595CBB44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3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99416-4253-4CB8-AC06-D4AD8A2A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46102-1C69-42CF-90B7-DC3A6FCFB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0158B-FBF6-4EA9-8B24-8C4C6C9D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8E98D-1518-47D1-9408-014F6CB80A04}" type="datetime4">
              <a:rPr lang="en-GB" smtClean="0"/>
              <a:t>30 November 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12170-323D-470A-9F27-76709CC7F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D91D465-3C71-4FB1-86BB-14A31F6C5BC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70" y="6356350"/>
            <a:ext cx="2323460" cy="360000"/>
          </a:xfrm>
          <a:prstGeom prst="rect">
            <a:avLst/>
          </a:prstGeom>
        </p:spPr>
      </p:pic>
      <p:sp>
        <p:nvSpPr>
          <p:cNvPr id="21" name="Hexagon 16">
            <a:extLst>
              <a:ext uri="{FF2B5EF4-FFF2-40B4-BE49-F238E27FC236}">
                <a16:creationId xmlns:a16="http://schemas.microsoft.com/office/drawing/2014/main" id="{1BBF6D2E-E9B3-40A6-9696-60CF8ADD4614}"/>
              </a:ext>
            </a:extLst>
          </p:cNvPr>
          <p:cNvSpPr/>
          <p:nvPr userDrawn="1"/>
        </p:nvSpPr>
        <p:spPr>
          <a:xfrm>
            <a:off x="0" y="639600"/>
            <a:ext cx="252000" cy="432000"/>
          </a:xfrm>
          <a:custGeom>
            <a:avLst/>
            <a:gdLst>
              <a:gd name="connsiteX0" fmla="*/ 0 w 720000"/>
              <a:gd name="connsiteY0" fmla="*/ 360000 h 720000"/>
              <a:gd name="connsiteX1" fmla="*/ 180000 w 720000"/>
              <a:gd name="connsiteY1" fmla="*/ 0 h 720000"/>
              <a:gd name="connsiteX2" fmla="*/ 540000 w 720000"/>
              <a:gd name="connsiteY2" fmla="*/ 0 h 720000"/>
              <a:gd name="connsiteX3" fmla="*/ 720000 w 720000"/>
              <a:gd name="connsiteY3" fmla="*/ 360000 h 720000"/>
              <a:gd name="connsiteX4" fmla="*/ 540000 w 720000"/>
              <a:gd name="connsiteY4" fmla="*/ 720000 h 720000"/>
              <a:gd name="connsiteX5" fmla="*/ 180000 w 720000"/>
              <a:gd name="connsiteY5" fmla="*/ 720000 h 720000"/>
              <a:gd name="connsiteX6" fmla="*/ 0 w 720000"/>
              <a:gd name="connsiteY6" fmla="*/ 360000 h 720000"/>
              <a:gd name="connsiteX0" fmla="*/ 0 w 540000"/>
              <a:gd name="connsiteY0" fmla="*/ 720000 h 720000"/>
              <a:gd name="connsiteX1" fmla="*/ 0 w 540000"/>
              <a:gd name="connsiteY1" fmla="*/ 0 h 720000"/>
              <a:gd name="connsiteX2" fmla="*/ 360000 w 540000"/>
              <a:gd name="connsiteY2" fmla="*/ 0 h 720000"/>
              <a:gd name="connsiteX3" fmla="*/ 540000 w 540000"/>
              <a:gd name="connsiteY3" fmla="*/ 360000 h 720000"/>
              <a:gd name="connsiteX4" fmla="*/ 360000 w 540000"/>
              <a:gd name="connsiteY4" fmla="*/ 720000 h 720000"/>
              <a:gd name="connsiteX5" fmla="*/ 0 w 540000"/>
              <a:gd name="connsiteY5" fmla="*/ 720000 h 720000"/>
              <a:gd name="connsiteX0" fmla="*/ 0 w 540000"/>
              <a:gd name="connsiteY0" fmla="*/ 720000 h 720000"/>
              <a:gd name="connsiteX1" fmla="*/ 0 w 540000"/>
              <a:gd name="connsiteY1" fmla="*/ 0 h 720000"/>
              <a:gd name="connsiteX2" fmla="*/ 360000 w 540000"/>
              <a:gd name="connsiteY2" fmla="*/ 0 h 720000"/>
              <a:gd name="connsiteX3" fmla="*/ 540000 w 540000"/>
              <a:gd name="connsiteY3" fmla="*/ 360000 h 720000"/>
              <a:gd name="connsiteX4" fmla="*/ 360000 w 540000"/>
              <a:gd name="connsiteY4" fmla="*/ 720000 h 720000"/>
              <a:gd name="connsiteX5" fmla="*/ 0 w 540000"/>
              <a:gd name="connsiteY5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720000">
                <a:moveTo>
                  <a:pt x="0" y="720000"/>
                </a:moveTo>
                <a:lnTo>
                  <a:pt x="0" y="0"/>
                </a:lnTo>
                <a:lnTo>
                  <a:pt x="360000" y="0"/>
                </a:lnTo>
                <a:cubicBezTo>
                  <a:pt x="450000" y="60000"/>
                  <a:pt x="540000" y="240000"/>
                  <a:pt x="540000" y="360000"/>
                </a:cubicBezTo>
                <a:cubicBezTo>
                  <a:pt x="540000" y="480000"/>
                  <a:pt x="450000" y="660000"/>
                  <a:pt x="360000" y="720000"/>
                </a:cubicBezTo>
                <a:lnTo>
                  <a:pt x="0" y="720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39B965D2-F278-420A-B12C-58288F3B7A9E}"/>
              </a:ext>
            </a:extLst>
          </p:cNvPr>
          <p:cNvSpPr/>
          <p:nvPr userDrawn="1"/>
        </p:nvSpPr>
        <p:spPr>
          <a:xfrm>
            <a:off x="0" y="279600"/>
            <a:ext cx="360000" cy="360000"/>
          </a:xfrm>
          <a:custGeom>
            <a:avLst/>
            <a:gdLst>
              <a:gd name="connsiteX0" fmla="*/ 0 w 720000"/>
              <a:gd name="connsiteY0" fmla="*/ 360000 h 720000"/>
              <a:gd name="connsiteX1" fmla="*/ 180000 w 720000"/>
              <a:gd name="connsiteY1" fmla="*/ 0 h 720000"/>
              <a:gd name="connsiteX2" fmla="*/ 540000 w 720000"/>
              <a:gd name="connsiteY2" fmla="*/ 0 h 720000"/>
              <a:gd name="connsiteX3" fmla="*/ 720000 w 720000"/>
              <a:gd name="connsiteY3" fmla="*/ 360000 h 720000"/>
              <a:gd name="connsiteX4" fmla="*/ 540000 w 720000"/>
              <a:gd name="connsiteY4" fmla="*/ 720000 h 720000"/>
              <a:gd name="connsiteX5" fmla="*/ 180000 w 720000"/>
              <a:gd name="connsiteY5" fmla="*/ 720000 h 720000"/>
              <a:gd name="connsiteX6" fmla="*/ 0 w 720000"/>
              <a:gd name="connsiteY6" fmla="*/ 360000 h 720000"/>
              <a:gd name="connsiteX0" fmla="*/ 0 w 540000"/>
              <a:gd name="connsiteY0" fmla="*/ 720000 h 720000"/>
              <a:gd name="connsiteX1" fmla="*/ 0 w 540000"/>
              <a:gd name="connsiteY1" fmla="*/ 0 h 720000"/>
              <a:gd name="connsiteX2" fmla="*/ 360000 w 540000"/>
              <a:gd name="connsiteY2" fmla="*/ 0 h 720000"/>
              <a:gd name="connsiteX3" fmla="*/ 540000 w 540000"/>
              <a:gd name="connsiteY3" fmla="*/ 360000 h 720000"/>
              <a:gd name="connsiteX4" fmla="*/ 360000 w 540000"/>
              <a:gd name="connsiteY4" fmla="*/ 720000 h 720000"/>
              <a:gd name="connsiteX5" fmla="*/ 0 w 540000"/>
              <a:gd name="connsiteY5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720000">
                <a:moveTo>
                  <a:pt x="0" y="720000"/>
                </a:moveTo>
                <a:lnTo>
                  <a:pt x="0" y="0"/>
                </a:lnTo>
                <a:lnTo>
                  <a:pt x="360000" y="0"/>
                </a:lnTo>
                <a:lnTo>
                  <a:pt x="540000" y="360000"/>
                </a:lnTo>
                <a:lnTo>
                  <a:pt x="360000" y="72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44ADEA-33DF-4866-87EB-EA7AC6F71421}"/>
              </a:ext>
            </a:extLst>
          </p:cNvPr>
          <p:cNvSpPr/>
          <p:nvPr userDrawn="1"/>
        </p:nvSpPr>
        <p:spPr>
          <a:xfrm>
            <a:off x="0" y="0"/>
            <a:ext cx="43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16">
            <a:extLst>
              <a:ext uri="{FF2B5EF4-FFF2-40B4-BE49-F238E27FC236}">
                <a16:creationId xmlns:a16="http://schemas.microsoft.com/office/drawing/2014/main" id="{C1BD3A32-9211-4722-9C83-BD774C57116E}"/>
              </a:ext>
            </a:extLst>
          </p:cNvPr>
          <p:cNvSpPr/>
          <p:nvPr userDrawn="1"/>
        </p:nvSpPr>
        <p:spPr>
          <a:xfrm rot="10800000">
            <a:off x="11976000" y="5786400"/>
            <a:ext cx="216000" cy="432000"/>
          </a:xfrm>
          <a:custGeom>
            <a:avLst/>
            <a:gdLst>
              <a:gd name="connsiteX0" fmla="*/ 0 w 720000"/>
              <a:gd name="connsiteY0" fmla="*/ 360000 h 720000"/>
              <a:gd name="connsiteX1" fmla="*/ 180000 w 720000"/>
              <a:gd name="connsiteY1" fmla="*/ 0 h 720000"/>
              <a:gd name="connsiteX2" fmla="*/ 540000 w 720000"/>
              <a:gd name="connsiteY2" fmla="*/ 0 h 720000"/>
              <a:gd name="connsiteX3" fmla="*/ 720000 w 720000"/>
              <a:gd name="connsiteY3" fmla="*/ 360000 h 720000"/>
              <a:gd name="connsiteX4" fmla="*/ 540000 w 720000"/>
              <a:gd name="connsiteY4" fmla="*/ 720000 h 720000"/>
              <a:gd name="connsiteX5" fmla="*/ 180000 w 720000"/>
              <a:gd name="connsiteY5" fmla="*/ 720000 h 720000"/>
              <a:gd name="connsiteX6" fmla="*/ 0 w 720000"/>
              <a:gd name="connsiteY6" fmla="*/ 360000 h 720000"/>
              <a:gd name="connsiteX0" fmla="*/ 0 w 540000"/>
              <a:gd name="connsiteY0" fmla="*/ 720000 h 720000"/>
              <a:gd name="connsiteX1" fmla="*/ 0 w 540000"/>
              <a:gd name="connsiteY1" fmla="*/ 0 h 720000"/>
              <a:gd name="connsiteX2" fmla="*/ 360000 w 540000"/>
              <a:gd name="connsiteY2" fmla="*/ 0 h 720000"/>
              <a:gd name="connsiteX3" fmla="*/ 540000 w 540000"/>
              <a:gd name="connsiteY3" fmla="*/ 360000 h 720000"/>
              <a:gd name="connsiteX4" fmla="*/ 360000 w 540000"/>
              <a:gd name="connsiteY4" fmla="*/ 720000 h 720000"/>
              <a:gd name="connsiteX5" fmla="*/ 0 w 540000"/>
              <a:gd name="connsiteY5" fmla="*/ 720000 h 720000"/>
              <a:gd name="connsiteX0" fmla="*/ 0 w 540000"/>
              <a:gd name="connsiteY0" fmla="*/ 720000 h 720000"/>
              <a:gd name="connsiteX1" fmla="*/ 0 w 540000"/>
              <a:gd name="connsiteY1" fmla="*/ 0 h 720000"/>
              <a:gd name="connsiteX2" fmla="*/ 360000 w 540000"/>
              <a:gd name="connsiteY2" fmla="*/ 0 h 720000"/>
              <a:gd name="connsiteX3" fmla="*/ 540000 w 540000"/>
              <a:gd name="connsiteY3" fmla="*/ 360000 h 720000"/>
              <a:gd name="connsiteX4" fmla="*/ 360000 w 540000"/>
              <a:gd name="connsiteY4" fmla="*/ 720000 h 720000"/>
              <a:gd name="connsiteX5" fmla="*/ 0 w 540000"/>
              <a:gd name="connsiteY5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720000">
                <a:moveTo>
                  <a:pt x="0" y="720000"/>
                </a:moveTo>
                <a:lnTo>
                  <a:pt x="0" y="0"/>
                </a:lnTo>
                <a:lnTo>
                  <a:pt x="360000" y="0"/>
                </a:lnTo>
                <a:cubicBezTo>
                  <a:pt x="450000" y="60000"/>
                  <a:pt x="540000" y="240000"/>
                  <a:pt x="540000" y="360000"/>
                </a:cubicBezTo>
                <a:cubicBezTo>
                  <a:pt x="540000" y="480000"/>
                  <a:pt x="450000" y="660000"/>
                  <a:pt x="360000" y="720000"/>
                </a:cubicBezTo>
                <a:lnTo>
                  <a:pt x="0" y="720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16">
            <a:extLst>
              <a:ext uri="{FF2B5EF4-FFF2-40B4-BE49-F238E27FC236}">
                <a16:creationId xmlns:a16="http://schemas.microsoft.com/office/drawing/2014/main" id="{AE99043E-8C42-4FE6-B899-3D9532B4AE5A}"/>
              </a:ext>
            </a:extLst>
          </p:cNvPr>
          <p:cNvSpPr/>
          <p:nvPr userDrawn="1"/>
        </p:nvSpPr>
        <p:spPr>
          <a:xfrm rot="10800000">
            <a:off x="11832000" y="6218400"/>
            <a:ext cx="360000" cy="360000"/>
          </a:xfrm>
          <a:custGeom>
            <a:avLst/>
            <a:gdLst>
              <a:gd name="connsiteX0" fmla="*/ 0 w 720000"/>
              <a:gd name="connsiteY0" fmla="*/ 360000 h 720000"/>
              <a:gd name="connsiteX1" fmla="*/ 180000 w 720000"/>
              <a:gd name="connsiteY1" fmla="*/ 0 h 720000"/>
              <a:gd name="connsiteX2" fmla="*/ 540000 w 720000"/>
              <a:gd name="connsiteY2" fmla="*/ 0 h 720000"/>
              <a:gd name="connsiteX3" fmla="*/ 720000 w 720000"/>
              <a:gd name="connsiteY3" fmla="*/ 360000 h 720000"/>
              <a:gd name="connsiteX4" fmla="*/ 540000 w 720000"/>
              <a:gd name="connsiteY4" fmla="*/ 720000 h 720000"/>
              <a:gd name="connsiteX5" fmla="*/ 180000 w 720000"/>
              <a:gd name="connsiteY5" fmla="*/ 720000 h 720000"/>
              <a:gd name="connsiteX6" fmla="*/ 0 w 720000"/>
              <a:gd name="connsiteY6" fmla="*/ 360000 h 720000"/>
              <a:gd name="connsiteX0" fmla="*/ 0 w 540000"/>
              <a:gd name="connsiteY0" fmla="*/ 720000 h 720000"/>
              <a:gd name="connsiteX1" fmla="*/ 0 w 540000"/>
              <a:gd name="connsiteY1" fmla="*/ 0 h 720000"/>
              <a:gd name="connsiteX2" fmla="*/ 360000 w 540000"/>
              <a:gd name="connsiteY2" fmla="*/ 0 h 720000"/>
              <a:gd name="connsiteX3" fmla="*/ 540000 w 540000"/>
              <a:gd name="connsiteY3" fmla="*/ 360000 h 720000"/>
              <a:gd name="connsiteX4" fmla="*/ 360000 w 540000"/>
              <a:gd name="connsiteY4" fmla="*/ 720000 h 720000"/>
              <a:gd name="connsiteX5" fmla="*/ 0 w 540000"/>
              <a:gd name="connsiteY5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720000">
                <a:moveTo>
                  <a:pt x="0" y="720000"/>
                </a:moveTo>
                <a:lnTo>
                  <a:pt x="0" y="0"/>
                </a:lnTo>
                <a:lnTo>
                  <a:pt x="360000" y="0"/>
                </a:lnTo>
                <a:lnTo>
                  <a:pt x="540000" y="360000"/>
                </a:lnTo>
                <a:lnTo>
                  <a:pt x="360000" y="72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F8C082-ED4E-495E-9EFE-969E52F52124}"/>
              </a:ext>
            </a:extLst>
          </p:cNvPr>
          <p:cNvSpPr/>
          <p:nvPr userDrawn="1"/>
        </p:nvSpPr>
        <p:spPr>
          <a:xfrm rot="10800000">
            <a:off x="11760000" y="6570000"/>
            <a:ext cx="43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F9A5-40D7-4001-AF75-01E1B396B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topology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A71C2-8E14-4565-AB95-4991A26E2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607FC-AF19-49D9-B473-87C1D410E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D9D437-F6AB-41F7-86ED-F85EA02395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TEI</a:t>
            </a:r>
          </a:p>
        </p:txBody>
      </p:sp>
    </p:spTree>
    <p:extLst>
      <p:ext uri="{BB962C8B-B14F-4D97-AF65-F5344CB8AC3E}">
        <p14:creationId xmlns:p14="http://schemas.microsoft.com/office/powerpoint/2010/main" val="397995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1FDACC25-4F8B-4D30-B8E6-3E54EF4106A6}"/>
              </a:ext>
            </a:extLst>
          </p:cNvPr>
          <p:cNvSpPr/>
          <p:nvPr/>
        </p:nvSpPr>
        <p:spPr>
          <a:xfrm>
            <a:off x="3657329" y="3964542"/>
            <a:ext cx="4877342" cy="1246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8037C-FBA9-4606-BFDD-4B913580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030"/>
            <a:ext cx="10515600" cy="763485"/>
          </a:xfrm>
        </p:spPr>
        <p:txBody>
          <a:bodyPr/>
          <a:lstStyle/>
          <a:p>
            <a:r>
              <a:rPr lang="it-IT" dirty="0"/>
              <a:t>Reference topology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7DB8-30E3-4A95-9FCC-54B6C764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652B-ECAF-4B85-9847-2143BA3D9C11}" type="datetime4">
              <a:rPr lang="en-GB" smtClean="0"/>
              <a:t>30 November 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1C7D9-EE89-4391-8D94-EAFA55E50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Segnaposto data 2">
            <a:extLst>
              <a:ext uri="{FF2B5EF4-FFF2-40B4-BE49-F238E27FC236}">
                <a16:creationId xmlns:a16="http://schemas.microsoft.com/office/drawing/2014/main" id="{1128D1DD-B2A5-46F5-BBC9-857D822462F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9732DC-2D37-4BF4-88A8-400FFCA2E6B4}" type="datetime4">
              <a:rPr lang="en-GB" smtClean="0"/>
              <a:pPr/>
              <a:t>30 November 2018</a:t>
            </a:fld>
            <a:endParaRPr lang="en-US" dirty="0"/>
          </a:p>
        </p:txBody>
      </p:sp>
      <p:sp>
        <p:nvSpPr>
          <p:cNvPr id="7" name="Segnaposto numero diapositiva 3">
            <a:extLst>
              <a:ext uri="{FF2B5EF4-FFF2-40B4-BE49-F238E27FC236}">
                <a16:creationId xmlns:a16="http://schemas.microsoft.com/office/drawing/2014/main" id="{90EB2FF5-8281-46FF-A722-221E4E65C17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695ACD-C193-46A7-9359-CA368707F551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11" name="Connector: Elbow 11">
            <a:extLst>
              <a:ext uri="{FF2B5EF4-FFF2-40B4-BE49-F238E27FC236}">
                <a16:creationId xmlns:a16="http://schemas.microsoft.com/office/drawing/2014/main" id="{8D6AD14E-F1E8-4906-8E65-E6D9EB1F4700}"/>
              </a:ext>
            </a:extLst>
          </p:cNvPr>
          <p:cNvCxnSpPr>
            <a:cxnSpLocks/>
            <a:stCxn id="54" idx="3"/>
            <a:endCxn id="133" idx="0"/>
          </p:cNvCxnSpPr>
          <p:nvPr/>
        </p:nvCxnSpPr>
        <p:spPr>
          <a:xfrm>
            <a:off x="2784809" y="3316205"/>
            <a:ext cx="876723" cy="818535"/>
          </a:xfrm>
          <a:prstGeom prst="bentConnector3">
            <a:avLst>
              <a:gd name="adj1" fmla="val 50000"/>
            </a:avLst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7" name="Shape 153">
            <a:extLst>
              <a:ext uri="{FF2B5EF4-FFF2-40B4-BE49-F238E27FC236}">
                <a16:creationId xmlns:a16="http://schemas.microsoft.com/office/drawing/2014/main" id="{53D6B22B-9891-4539-BB38-AB8C01353840}"/>
              </a:ext>
            </a:extLst>
          </p:cNvPr>
          <p:cNvSpPr/>
          <p:nvPr/>
        </p:nvSpPr>
        <p:spPr>
          <a:xfrm>
            <a:off x="5772345" y="3296882"/>
            <a:ext cx="383847" cy="147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</a:rPr>
              <a:t>VM2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7563745-2060-48E6-9E5B-AA609B7A7B41}"/>
              </a:ext>
            </a:extLst>
          </p:cNvPr>
          <p:cNvSpPr/>
          <p:nvPr/>
        </p:nvSpPr>
        <p:spPr>
          <a:xfrm>
            <a:off x="5056914" y="3329693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WIM (DOM3)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F4CA8FC-73F4-44A6-9197-703DE3F00242}"/>
              </a:ext>
            </a:extLst>
          </p:cNvPr>
          <p:cNvGrpSpPr/>
          <p:nvPr/>
        </p:nvGrpSpPr>
        <p:grpSpPr>
          <a:xfrm>
            <a:off x="508389" y="2736494"/>
            <a:ext cx="2276420" cy="1297832"/>
            <a:chOff x="520568" y="1256486"/>
            <a:chExt cx="3155255" cy="185647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367FFCA-467F-4E23-8B3C-854A90095188}"/>
                </a:ext>
              </a:extLst>
            </p:cNvPr>
            <p:cNvSpPr/>
            <p:nvPr/>
          </p:nvSpPr>
          <p:spPr>
            <a:xfrm>
              <a:off x="520568" y="1256486"/>
              <a:ext cx="3012612" cy="1856476"/>
            </a:xfrm>
            <a:prstGeom prst="rect">
              <a:avLst/>
            </a:prstGeom>
            <a:grpFill/>
            <a:ln w="6350" cap="flat">
              <a:solidFill>
                <a:schemeClr val="bg1">
                  <a:lumMod val="50000"/>
                </a:schemeClr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12" name="Shape 94">
              <a:extLst>
                <a:ext uri="{FF2B5EF4-FFF2-40B4-BE49-F238E27FC236}">
                  <a16:creationId xmlns:a16="http://schemas.microsoft.com/office/drawing/2014/main" id="{5FBB909F-9C4B-4C3E-9234-E19538AB5F9C}"/>
                </a:ext>
              </a:extLst>
            </p:cNvPr>
            <p:cNvSpPr/>
            <p:nvPr/>
          </p:nvSpPr>
          <p:spPr>
            <a:xfrm>
              <a:off x="544961" y="1317895"/>
              <a:ext cx="2809757" cy="48427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lvl="0"/>
              <a:r>
                <a:rPr sz="1600" dirty="0"/>
                <a:t>NFVI-</a:t>
              </a:r>
              <a:r>
                <a:rPr sz="1600" dirty="0" err="1"/>
                <a:t>PoP</a:t>
              </a:r>
              <a:r>
                <a:rPr lang="it-IT" sz="1600" dirty="0"/>
                <a:t>1</a:t>
              </a:r>
              <a:r>
                <a:rPr sz="1600" dirty="0"/>
                <a:t>1</a:t>
              </a:r>
              <a:r>
                <a:rPr lang="it-IT" sz="1600" dirty="0"/>
                <a:t> (DOM1)</a:t>
              </a:r>
              <a:endParaRPr sz="16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A20D76C-007E-450B-A2D0-75761241695A}"/>
                </a:ext>
              </a:extLst>
            </p:cNvPr>
            <p:cNvSpPr/>
            <p:nvPr/>
          </p:nvSpPr>
          <p:spPr>
            <a:xfrm>
              <a:off x="1767745" y="2085754"/>
              <a:ext cx="256048" cy="37421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en-US" sz="1100" dirty="0"/>
            </a:p>
          </p:txBody>
        </p:sp>
        <p:pic>
          <p:nvPicPr>
            <p:cNvPr id="54" name="Picture 2" descr="https://linuxubuntu.myblog.it/media/00/01/555697572.jpg">
              <a:extLst>
                <a:ext uri="{FF2B5EF4-FFF2-40B4-BE49-F238E27FC236}">
                  <a16:creationId xmlns:a16="http://schemas.microsoft.com/office/drawing/2014/main" id="{47C96F20-9387-49DC-B1BA-946FB399F2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87" t="11644" r="8053" b="14825"/>
            <a:stretch/>
          </p:blipFill>
          <p:spPr bwMode="auto">
            <a:xfrm>
              <a:off x="3222468" y="1936898"/>
              <a:ext cx="453355" cy="297664"/>
            </a:xfrm>
            <a:prstGeom prst="rect">
              <a:avLst/>
            </a:prstGeom>
            <a:grpFill/>
            <a:extLst/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F110AF-EC02-4390-AE36-8F75BD865F99}"/>
              </a:ext>
            </a:extLst>
          </p:cNvPr>
          <p:cNvGrpSpPr/>
          <p:nvPr/>
        </p:nvGrpSpPr>
        <p:grpSpPr>
          <a:xfrm>
            <a:off x="3661532" y="3987313"/>
            <a:ext cx="1497904" cy="907252"/>
            <a:chOff x="3512168" y="3215503"/>
            <a:chExt cx="1497904" cy="907252"/>
          </a:xfrm>
        </p:grpSpPr>
        <p:sp>
          <p:nvSpPr>
            <p:cNvPr id="25" name="Shape 89">
              <a:extLst>
                <a:ext uri="{FF2B5EF4-FFF2-40B4-BE49-F238E27FC236}">
                  <a16:creationId xmlns:a16="http://schemas.microsoft.com/office/drawing/2014/main" id="{5FE25D23-0F72-460C-9C50-16060A69485A}"/>
                </a:ext>
              </a:extLst>
            </p:cNvPr>
            <p:cNvSpPr/>
            <p:nvPr/>
          </p:nvSpPr>
          <p:spPr>
            <a:xfrm>
              <a:off x="3699334" y="3215503"/>
              <a:ext cx="1111766" cy="697641"/>
            </a:xfrm>
            <a:prstGeom prst="rect">
              <a:avLst/>
            </a:prstGeom>
            <a:solidFill>
              <a:schemeClr val="bg1"/>
            </a:solidFill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12" name="Shape 100">
              <a:extLst>
                <a:ext uri="{FF2B5EF4-FFF2-40B4-BE49-F238E27FC236}">
                  <a16:creationId xmlns:a16="http://schemas.microsoft.com/office/drawing/2014/main" id="{98D4312B-39A8-4D3C-B330-514FC322CDDD}"/>
                </a:ext>
              </a:extLst>
            </p:cNvPr>
            <p:cNvSpPr/>
            <p:nvPr/>
          </p:nvSpPr>
          <p:spPr>
            <a:xfrm rot="5400000">
              <a:off x="4841527" y="3686773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13" name="Shape 100">
              <a:extLst>
                <a:ext uri="{FF2B5EF4-FFF2-40B4-BE49-F238E27FC236}">
                  <a16:creationId xmlns:a16="http://schemas.microsoft.com/office/drawing/2014/main" id="{2BDC8972-6924-4251-9FC3-1650E25A3F8E}"/>
                </a:ext>
              </a:extLst>
            </p:cNvPr>
            <p:cNvSpPr/>
            <p:nvPr/>
          </p:nvSpPr>
          <p:spPr>
            <a:xfrm rot="5400000">
              <a:off x="4843317" y="3215227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14" name="Shape 100">
              <a:extLst>
                <a:ext uri="{FF2B5EF4-FFF2-40B4-BE49-F238E27FC236}">
                  <a16:creationId xmlns:a16="http://schemas.microsoft.com/office/drawing/2014/main" id="{A18D2553-F2E1-4C94-9724-E35078E8C783}"/>
                </a:ext>
              </a:extLst>
            </p:cNvPr>
            <p:cNvSpPr/>
            <p:nvPr/>
          </p:nvSpPr>
          <p:spPr>
            <a:xfrm rot="5400000">
              <a:off x="4843316" y="3448074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28" name="Shape 98">
              <a:extLst>
                <a:ext uri="{FF2B5EF4-FFF2-40B4-BE49-F238E27FC236}">
                  <a16:creationId xmlns:a16="http://schemas.microsoft.com/office/drawing/2014/main" id="{731BC756-FE5A-455D-B52F-8C4FD64CCADD}"/>
                </a:ext>
              </a:extLst>
            </p:cNvPr>
            <p:cNvSpPr/>
            <p:nvPr/>
          </p:nvSpPr>
          <p:spPr>
            <a:xfrm>
              <a:off x="3816757" y="3921433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29" name="Shape 99">
              <a:extLst>
                <a:ext uri="{FF2B5EF4-FFF2-40B4-BE49-F238E27FC236}">
                  <a16:creationId xmlns:a16="http://schemas.microsoft.com/office/drawing/2014/main" id="{393F1D6C-4FBF-4DBE-8E81-1278764BDA22}"/>
                </a:ext>
              </a:extLst>
            </p:cNvPr>
            <p:cNvSpPr/>
            <p:nvPr/>
          </p:nvSpPr>
          <p:spPr>
            <a:xfrm>
              <a:off x="4192819" y="3921433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30" name="Shape 100">
              <a:extLst>
                <a:ext uri="{FF2B5EF4-FFF2-40B4-BE49-F238E27FC236}">
                  <a16:creationId xmlns:a16="http://schemas.microsoft.com/office/drawing/2014/main" id="{6E73163C-6FCE-4C54-8F3C-04B1FDA22F3E}"/>
                </a:ext>
              </a:extLst>
            </p:cNvPr>
            <p:cNvSpPr/>
            <p:nvPr/>
          </p:nvSpPr>
          <p:spPr>
            <a:xfrm>
              <a:off x="4569303" y="3929286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31" name="Shape 98">
              <a:extLst>
                <a:ext uri="{FF2B5EF4-FFF2-40B4-BE49-F238E27FC236}">
                  <a16:creationId xmlns:a16="http://schemas.microsoft.com/office/drawing/2014/main" id="{30F07422-1082-47A5-8543-78C1940D3D22}"/>
                </a:ext>
              </a:extLst>
            </p:cNvPr>
            <p:cNvSpPr/>
            <p:nvPr/>
          </p:nvSpPr>
          <p:spPr>
            <a:xfrm rot="16200000">
              <a:off x="3547849" y="3640923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33" name="Shape 98">
              <a:extLst>
                <a:ext uri="{FF2B5EF4-FFF2-40B4-BE49-F238E27FC236}">
                  <a16:creationId xmlns:a16="http://schemas.microsoft.com/office/drawing/2014/main" id="{67B40CC5-AA3B-44AD-AABA-57A8F132E2D1}"/>
                </a:ext>
              </a:extLst>
            </p:cNvPr>
            <p:cNvSpPr/>
            <p:nvPr/>
          </p:nvSpPr>
          <p:spPr>
            <a:xfrm rot="16200000">
              <a:off x="3538882" y="3266195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38BCADD-2250-400E-A9EA-6DF26951D4EA}"/>
              </a:ext>
            </a:extLst>
          </p:cNvPr>
          <p:cNvGrpSpPr/>
          <p:nvPr/>
        </p:nvGrpSpPr>
        <p:grpSpPr>
          <a:xfrm>
            <a:off x="7017788" y="3983376"/>
            <a:ext cx="1516883" cy="904116"/>
            <a:chOff x="7060937" y="2733017"/>
            <a:chExt cx="1516883" cy="904116"/>
          </a:xfrm>
        </p:grpSpPr>
        <p:sp>
          <p:nvSpPr>
            <p:cNvPr id="31" name="Shape 89">
              <a:extLst>
                <a:ext uri="{FF2B5EF4-FFF2-40B4-BE49-F238E27FC236}">
                  <a16:creationId xmlns:a16="http://schemas.microsoft.com/office/drawing/2014/main" id="{DAE94AC2-0547-49D4-BA85-6D3CB57C419E}"/>
                </a:ext>
              </a:extLst>
            </p:cNvPr>
            <p:cNvSpPr/>
            <p:nvPr/>
          </p:nvSpPr>
          <p:spPr>
            <a:xfrm>
              <a:off x="7262658" y="2733017"/>
              <a:ext cx="1111766" cy="697641"/>
            </a:xfrm>
            <a:prstGeom prst="rect">
              <a:avLst/>
            </a:prstGeom>
            <a:solidFill>
              <a:schemeClr val="bg1"/>
            </a:solidFill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17" name="Shape 100">
              <a:extLst>
                <a:ext uri="{FF2B5EF4-FFF2-40B4-BE49-F238E27FC236}">
                  <a16:creationId xmlns:a16="http://schemas.microsoft.com/office/drawing/2014/main" id="{ABC78BA7-4014-43C1-A11A-2C0B93757D47}"/>
                </a:ext>
              </a:extLst>
            </p:cNvPr>
            <p:cNvSpPr/>
            <p:nvPr/>
          </p:nvSpPr>
          <p:spPr>
            <a:xfrm rot="5400000">
              <a:off x="7096620" y="3192814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18" name="Shape 100">
              <a:extLst>
                <a:ext uri="{FF2B5EF4-FFF2-40B4-BE49-F238E27FC236}">
                  <a16:creationId xmlns:a16="http://schemas.microsoft.com/office/drawing/2014/main" id="{10A04ABD-A759-47C7-9FF5-7CB07237E582}"/>
                </a:ext>
              </a:extLst>
            </p:cNvPr>
            <p:cNvSpPr/>
            <p:nvPr/>
          </p:nvSpPr>
          <p:spPr>
            <a:xfrm rot="5400000">
              <a:off x="7087652" y="2721268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19" name="Shape 100">
              <a:extLst>
                <a:ext uri="{FF2B5EF4-FFF2-40B4-BE49-F238E27FC236}">
                  <a16:creationId xmlns:a16="http://schemas.microsoft.com/office/drawing/2014/main" id="{71E38516-ECB6-470B-9498-47206831D893}"/>
                </a:ext>
              </a:extLst>
            </p:cNvPr>
            <p:cNvSpPr/>
            <p:nvPr/>
          </p:nvSpPr>
          <p:spPr>
            <a:xfrm rot="5400000">
              <a:off x="7087651" y="2954115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22" name="Shape 98">
              <a:extLst>
                <a:ext uri="{FF2B5EF4-FFF2-40B4-BE49-F238E27FC236}">
                  <a16:creationId xmlns:a16="http://schemas.microsoft.com/office/drawing/2014/main" id="{A77BC40F-7947-4BEC-B56C-866EE70066CD}"/>
                </a:ext>
              </a:extLst>
            </p:cNvPr>
            <p:cNvSpPr/>
            <p:nvPr/>
          </p:nvSpPr>
          <p:spPr>
            <a:xfrm>
              <a:off x="7466262" y="3443663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23" name="Shape 99">
              <a:extLst>
                <a:ext uri="{FF2B5EF4-FFF2-40B4-BE49-F238E27FC236}">
                  <a16:creationId xmlns:a16="http://schemas.microsoft.com/office/drawing/2014/main" id="{83646160-1A7E-47C8-B84C-7ACC9810644D}"/>
                </a:ext>
              </a:extLst>
            </p:cNvPr>
            <p:cNvSpPr/>
            <p:nvPr/>
          </p:nvSpPr>
          <p:spPr>
            <a:xfrm>
              <a:off x="7777777" y="3443663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24" name="Shape 100">
              <a:extLst>
                <a:ext uri="{FF2B5EF4-FFF2-40B4-BE49-F238E27FC236}">
                  <a16:creationId xmlns:a16="http://schemas.microsoft.com/office/drawing/2014/main" id="{7FA53D8C-71D9-4053-B22F-3B6E9CB2E83E}"/>
                </a:ext>
              </a:extLst>
            </p:cNvPr>
            <p:cNvSpPr/>
            <p:nvPr/>
          </p:nvSpPr>
          <p:spPr>
            <a:xfrm>
              <a:off x="8089714" y="3440758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45" name="Shape 100">
              <a:extLst>
                <a:ext uri="{FF2B5EF4-FFF2-40B4-BE49-F238E27FC236}">
                  <a16:creationId xmlns:a16="http://schemas.microsoft.com/office/drawing/2014/main" id="{E387DF42-7620-45EF-B729-4ACC6223F480}"/>
                </a:ext>
              </a:extLst>
            </p:cNvPr>
            <p:cNvSpPr/>
            <p:nvPr/>
          </p:nvSpPr>
          <p:spPr>
            <a:xfrm rot="5400000">
              <a:off x="8411065" y="3189907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46" name="Shape 100">
              <a:extLst>
                <a:ext uri="{FF2B5EF4-FFF2-40B4-BE49-F238E27FC236}">
                  <a16:creationId xmlns:a16="http://schemas.microsoft.com/office/drawing/2014/main" id="{B118F0A8-B5C5-49BD-8026-A713C5E4FC81}"/>
                </a:ext>
              </a:extLst>
            </p:cNvPr>
            <p:cNvSpPr/>
            <p:nvPr/>
          </p:nvSpPr>
          <p:spPr>
            <a:xfrm rot="5400000">
              <a:off x="8402097" y="2782909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6AB6020-D9C3-4163-99C1-187E1F31C2BA}"/>
              </a:ext>
            </a:extLst>
          </p:cNvPr>
          <p:cNvGrpSpPr/>
          <p:nvPr/>
        </p:nvGrpSpPr>
        <p:grpSpPr>
          <a:xfrm>
            <a:off x="9651848" y="2735821"/>
            <a:ext cx="2300537" cy="1297832"/>
            <a:chOff x="9664028" y="1255813"/>
            <a:chExt cx="2300537" cy="1297832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66EA127-C305-43D8-B90B-52D4C6340812}"/>
                </a:ext>
              </a:extLst>
            </p:cNvPr>
            <p:cNvGrpSpPr/>
            <p:nvPr/>
          </p:nvGrpSpPr>
          <p:grpSpPr>
            <a:xfrm>
              <a:off x="9664028" y="1255813"/>
              <a:ext cx="2300537" cy="1297832"/>
              <a:chOff x="9664028" y="1255813"/>
              <a:chExt cx="2300537" cy="1297832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9EFBEAF5-3C3C-45C5-8942-E8489775664A}"/>
                  </a:ext>
                </a:extLst>
              </p:cNvPr>
              <p:cNvSpPr/>
              <p:nvPr/>
            </p:nvSpPr>
            <p:spPr>
              <a:xfrm>
                <a:off x="9791058" y="1255813"/>
                <a:ext cx="2173507" cy="12978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beve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pic>
            <p:nvPicPr>
              <p:cNvPr id="181" name="Picture 2" descr="https://linuxubuntu.myblog.it/media/00/01/555697572.jpg">
                <a:extLst>
                  <a:ext uri="{FF2B5EF4-FFF2-40B4-BE49-F238E27FC236}">
                    <a16:creationId xmlns:a16="http://schemas.microsoft.com/office/drawing/2014/main" id="{1852FEF5-321E-49C7-8434-F5CD6B66FA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487" t="11644" r="8053" b="14825"/>
              <a:stretch/>
            </p:blipFill>
            <p:spPr bwMode="auto">
              <a:xfrm>
                <a:off x="9664028" y="1752839"/>
                <a:ext cx="327082" cy="2080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extLst/>
            </p:spPr>
          </p:pic>
        </p:grpSp>
        <p:sp>
          <p:nvSpPr>
            <p:cNvPr id="179" name="Shape 94">
              <a:extLst>
                <a:ext uri="{FF2B5EF4-FFF2-40B4-BE49-F238E27FC236}">
                  <a16:creationId xmlns:a16="http://schemas.microsoft.com/office/drawing/2014/main" id="{677830FD-ED07-4E97-B47F-D567CF1716F9}"/>
                </a:ext>
              </a:extLst>
            </p:cNvPr>
            <p:cNvSpPr/>
            <p:nvPr/>
          </p:nvSpPr>
          <p:spPr>
            <a:xfrm>
              <a:off x="9808657" y="1298743"/>
              <a:ext cx="2027154" cy="3385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lvl="0"/>
              <a:r>
                <a:rPr sz="1600" dirty="0"/>
                <a:t>NFVI-</a:t>
              </a:r>
              <a:r>
                <a:rPr sz="1600" dirty="0" err="1"/>
                <a:t>PoP</a:t>
              </a:r>
              <a:r>
                <a:rPr lang="it-IT" sz="1600" dirty="0"/>
                <a:t>2</a:t>
              </a:r>
              <a:r>
                <a:rPr sz="1600" dirty="0"/>
                <a:t>1</a:t>
              </a:r>
              <a:r>
                <a:rPr lang="it-IT" sz="1600" dirty="0"/>
                <a:t> (DOM4)</a:t>
              </a:r>
              <a:endParaRPr sz="1600" dirty="0"/>
            </a:p>
          </p:txBody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7BE1635-0023-44B7-90CA-C8FF34AF147A}"/>
              </a:ext>
            </a:extLst>
          </p:cNvPr>
          <p:cNvSpPr/>
          <p:nvPr/>
        </p:nvSpPr>
        <p:spPr>
          <a:xfrm>
            <a:off x="10678678" y="3315549"/>
            <a:ext cx="184731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endParaRPr lang="en-US" sz="1100" dirty="0"/>
          </a:p>
        </p:txBody>
      </p:sp>
      <p:cxnSp>
        <p:nvCxnSpPr>
          <p:cNvPr id="203" name="Connector: Elbow 17">
            <a:extLst>
              <a:ext uri="{FF2B5EF4-FFF2-40B4-BE49-F238E27FC236}">
                <a16:creationId xmlns:a16="http://schemas.microsoft.com/office/drawing/2014/main" id="{A1C78805-DD40-4629-BB12-5236FC0207F6}"/>
              </a:ext>
            </a:extLst>
          </p:cNvPr>
          <p:cNvCxnSpPr>
            <a:cxnSpLocks/>
            <a:stCxn id="181" idx="1"/>
            <a:endCxn id="146" idx="0"/>
          </p:cNvCxnSpPr>
          <p:nvPr/>
        </p:nvCxnSpPr>
        <p:spPr>
          <a:xfrm rot="10800000" flipV="1">
            <a:off x="8525704" y="3336893"/>
            <a:ext cx="1126144" cy="793110"/>
          </a:xfrm>
          <a:prstGeom prst="bentConnector3">
            <a:avLst>
              <a:gd name="adj1" fmla="val 50000"/>
            </a:avLst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0D0AE67-6872-4898-89A1-11FB7BD8FEDD}"/>
              </a:ext>
            </a:extLst>
          </p:cNvPr>
          <p:cNvCxnSpPr>
            <a:cxnSpLocks/>
            <a:stCxn id="113" idx="0"/>
            <a:endCxn id="118" idx="2"/>
          </p:cNvCxnSpPr>
          <p:nvPr/>
        </p:nvCxnSpPr>
        <p:spPr>
          <a:xfrm flipV="1">
            <a:off x="5159437" y="4068362"/>
            <a:ext cx="1858353" cy="1541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13E25E9D-7974-40F1-B897-7B99F89C41A1}"/>
              </a:ext>
            </a:extLst>
          </p:cNvPr>
          <p:cNvSpPr txBox="1"/>
          <p:nvPr/>
        </p:nvSpPr>
        <p:spPr>
          <a:xfrm>
            <a:off x="3807163" y="4113551"/>
            <a:ext cx="1308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192.168.1.10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DF30479-99A0-4CEC-A009-DF26E0301B87}"/>
              </a:ext>
            </a:extLst>
          </p:cNvPr>
          <p:cNvSpPr txBox="1"/>
          <p:nvPr/>
        </p:nvSpPr>
        <p:spPr>
          <a:xfrm>
            <a:off x="7312774" y="4159792"/>
            <a:ext cx="1069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192.168.1.20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95D8A92-B606-4CA9-97BA-9C487598E861}"/>
              </a:ext>
            </a:extLst>
          </p:cNvPr>
          <p:cNvSpPr txBox="1"/>
          <p:nvPr/>
        </p:nvSpPr>
        <p:spPr>
          <a:xfrm>
            <a:off x="1248291" y="3149387"/>
            <a:ext cx="132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192.168.3.30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164A990-27C8-4222-A762-3DCE674295AB}"/>
              </a:ext>
            </a:extLst>
          </p:cNvPr>
          <p:cNvSpPr txBox="1"/>
          <p:nvPr/>
        </p:nvSpPr>
        <p:spPr>
          <a:xfrm>
            <a:off x="9956431" y="3175113"/>
            <a:ext cx="1289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192.168.4.40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FA8636E-507D-473B-851A-DD2421A1BF3D}"/>
              </a:ext>
            </a:extLst>
          </p:cNvPr>
          <p:cNvSpPr txBox="1"/>
          <p:nvPr/>
        </p:nvSpPr>
        <p:spPr>
          <a:xfrm>
            <a:off x="2678495" y="3083071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0.0.0.13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C9CE411-3C3B-4A6E-8D2A-EEBD1BAC9ABD}"/>
              </a:ext>
            </a:extLst>
          </p:cNvPr>
          <p:cNvSpPr txBox="1"/>
          <p:nvPr/>
        </p:nvSpPr>
        <p:spPr>
          <a:xfrm rot="5400000">
            <a:off x="2987286" y="3802120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0.0.0.23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E85DB4D-CC8D-4A5F-83A1-2FD7C5060C9B}"/>
              </a:ext>
            </a:extLst>
          </p:cNvPr>
          <p:cNvSpPr txBox="1"/>
          <p:nvPr/>
        </p:nvSpPr>
        <p:spPr>
          <a:xfrm>
            <a:off x="9062904" y="3131212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/>
              <a:t>0.0.0.14</a:t>
            </a:r>
            <a:endParaRPr lang="it-IT" sz="10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ECD32D6-602D-4CFE-B714-10F017051FC6}"/>
              </a:ext>
            </a:extLst>
          </p:cNvPr>
          <p:cNvSpPr txBox="1"/>
          <p:nvPr/>
        </p:nvSpPr>
        <p:spPr>
          <a:xfrm>
            <a:off x="8460815" y="3916919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0.0.0.24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5C942CF-AB0E-4DCC-BC82-23CE5C307819}"/>
              </a:ext>
            </a:extLst>
          </p:cNvPr>
          <p:cNvSpPr txBox="1"/>
          <p:nvPr/>
        </p:nvSpPr>
        <p:spPr>
          <a:xfrm>
            <a:off x="5177855" y="4077329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1C75290-013F-4239-A218-335D40DDB776}"/>
              </a:ext>
            </a:extLst>
          </p:cNvPr>
          <p:cNvSpPr txBox="1"/>
          <p:nvPr/>
        </p:nvSpPr>
        <p:spPr>
          <a:xfrm>
            <a:off x="6613504" y="4061679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20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A3630992-13C7-4953-92BD-6B8F032984A2}"/>
              </a:ext>
            </a:extLst>
          </p:cNvPr>
          <p:cNvSpPr txBox="1"/>
          <p:nvPr/>
        </p:nvSpPr>
        <p:spPr>
          <a:xfrm>
            <a:off x="5159436" y="4568006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A4ACC8B-7642-4648-B5D6-A52CF01BF7A9}"/>
              </a:ext>
            </a:extLst>
          </p:cNvPr>
          <p:cNvSpPr txBox="1"/>
          <p:nvPr/>
        </p:nvSpPr>
        <p:spPr>
          <a:xfrm>
            <a:off x="6597558" y="4540747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21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8A19C4F-0D60-41C3-8925-C722BD57BE4E}"/>
              </a:ext>
            </a:extLst>
          </p:cNvPr>
          <p:cNvCxnSpPr>
            <a:cxnSpLocks/>
          </p:cNvCxnSpPr>
          <p:nvPr/>
        </p:nvCxnSpPr>
        <p:spPr>
          <a:xfrm flipV="1">
            <a:off x="5148636" y="4539907"/>
            <a:ext cx="1858353" cy="1541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97910950"/>
      </p:ext>
    </p:extLst>
  </p:cSld>
  <p:clrMapOvr>
    <a:masterClrMapping/>
  </p:clrMapOvr>
</p:sld>
</file>

<file path=ppt/theme/theme1.xml><?xml version="1.0" encoding="utf-8"?>
<a:theme xmlns:a="http://schemas.openxmlformats.org/drawingml/2006/main" name="5G-Transformer 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5G-Transformer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8CDCB31-5FB0-43BD-A020-7ED9D636DCB4}" vid="{8E172B4A-3431-418D-81D7-D12E667A96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7525</TotalTime>
  <Words>38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Helvetica</vt:lpstr>
      <vt:lpstr>Microsoft Sans Serif</vt:lpstr>
      <vt:lpstr>5G-Transformer office theme</vt:lpstr>
      <vt:lpstr>Reference topology</vt:lpstr>
      <vt:lpstr>Reference 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Cominardi</dc:creator>
  <cp:lastModifiedBy>Fabio Ubaldi</cp:lastModifiedBy>
  <cp:revision>365</cp:revision>
  <dcterms:created xsi:type="dcterms:W3CDTF">2017-11-06T12:48:47Z</dcterms:created>
  <dcterms:modified xsi:type="dcterms:W3CDTF">2018-11-30T13:46:04Z</dcterms:modified>
</cp:coreProperties>
</file>