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7872f4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7872f4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79c1509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79c1509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79c150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79c150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do math on board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79c1509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79c1509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9c150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9c150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79c150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79c150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79c150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79c150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79c150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79c150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7872f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7872f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7872f4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7872f4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7872f4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7872f4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7872f4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7872f4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7872f4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7872f4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a5cb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a5cb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7872f4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7872f4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79c150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79c150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Statistically Sound Performance Evaluation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448550"/>
            <a:ext cx="28233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Salehen Shovon Rahman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Saad Mahboob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Grant Wallis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STABILIZER: Stack Randomization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18000" y="1232600"/>
            <a:ext cx="8508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Initialize a stack pad table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256 elements (bytes)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Assigned to one or more functions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Randomly initialized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Used as the size of the “stack pad” (times 16)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maximum “padding” on the stack will never exceed 4096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 call time, the stack is “padded” with the assigned byte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assigned byte is incremented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may overflow, but it’s fine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stack pad table is reinitialized at re-randomization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(Let’s discuss this approach to stack randomization)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STABILIZER: Stack Randomization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75" y="1160425"/>
            <a:ext cx="508943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834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311700" y="1229975"/>
            <a:ext cx="86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ase case: a small program that runs repeatedly in a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That executes at least one 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program will have a single layout, </a:t>
            </a:r>
            <a:r>
              <a:rPr i="1" lang="en" sz="1800"/>
              <a:t>l</a:t>
            </a:r>
            <a:r>
              <a:rPr lang="en" sz="1800"/>
              <a:t>, </a:t>
            </a:r>
            <a:r>
              <a:rPr lang="en" sz="1800"/>
              <a:t>with runtime </a:t>
            </a:r>
            <a:r>
              <a:rPr i="1" lang="en" sz="1800"/>
              <a:t>t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</a:t>
            </a:r>
            <a:r>
              <a:rPr lang="en" sz="1800"/>
              <a:t>hat is the total runtime if we run the program 1000 times?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Applying Stabilizer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say layout 1 has a runtime of t</a:t>
            </a:r>
            <a:r>
              <a:rPr baseline="-25000" lang="en" sz="1800"/>
              <a:t>1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is the total runtime of 1000 different layouts?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have a normal distribution. Are we done?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83475" y="294550"/>
            <a:ext cx="831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cont.</a:t>
            </a:r>
            <a:endParaRPr sz="30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465800"/>
            <a:ext cx="8578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require each run to have a different layout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require the program to be a loop running over the same code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 to 1: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Stabilizer re-randomizes every </a:t>
            </a:r>
            <a:r>
              <a:rPr i="1" lang="en" sz="1800"/>
              <a:t>n</a:t>
            </a:r>
            <a:r>
              <a:rPr lang="en" sz="1800"/>
              <a:t> iterations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Redefine an “iteration” to be </a:t>
            </a:r>
            <a:r>
              <a:rPr i="1" lang="en" sz="1800"/>
              <a:t>n</a:t>
            </a:r>
            <a:r>
              <a:rPr lang="en" sz="1800"/>
              <a:t> passes over the same code.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83475" y="301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cont.</a:t>
            </a:r>
            <a:endParaRPr sz="3000"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465800"/>
            <a:ext cx="8557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 to 2: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the program into smaller subprograms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Continue thus until each subproblem is equivalent to the trivial looping problem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Since these subprograms together make up the entire program, we still have a normal distribution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62325" y="287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Normality</a:t>
            </a:r>
            <a:endParaRPr sz="3000"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Graphs of variance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Steeper slopes mean greater variance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can we conclude?</a:t>
            </a:r>
            <a:endParaRPr sz="1800"/>
          </a:p>
        </p:txBody>
      </p:sp>
      <p:pic>
        <p:nvPicPr>
          <p:cNvPr descr="2017-02-08 16_36_11-stabilizer-asplos13.pdf.png"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725" y="900275"/>
            <a:ext cx="4130975" cy="37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91750" y="266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Overhead</a:t>
            </a:r>
            <a:endParaRPr sz="3000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04650" y="971900"/>
            <a:ext cx="82749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all randomizations enabled, we have an average of 6.7% overhead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perlbench has the worst overhead at nearly 40%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might programs like gcc have more significant overhead?</a:t>
            </a:r>
            <a:endParaRPr sz="1800"/>
          </a:p>
        </p:txBody>
      </p:sp>
      <p:pic>
        <p:nvPicPr>
          <p:cNvPr descr="Over.png"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175" y="3485450"/>
            <a:ext cx="5366051" cy="1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55250" y="2804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</a:t>
            </a:r>
            <a:endParaRPr sz="3000"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2250" y="1036125"/>
            <a:ext cx="85995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represent the impact of compiling clang using optimizations.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can we conclude about these optimizations?</a:t>
            </a:r>
            <a:endParaRPr sz="1800"/>
          </a:p>
        </p:txBody>
      </p:sp>
      <p:pic>
        <p:nvPicPr>
          <p:cNvPr descr="Overhead.png"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475" y="3373700"/>
            <a:ext cx="5577275" cy="15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15" y="2461950"/>
            <a:ext cx="3218360" cy="24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pic>
        <p:nvPicPr>
          <p:cNvPr descr="93c209d317091b9846b76eafdf524922_happy-happy-person-clip-art_600-476.png"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676" y="1934300"/>
            <a:ext cx="2807650" cy="2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4581725" y="722925"/>
            <a:ext cx="3057900" cy="1104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algo faster than std::sort!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11575" y="4269075"/>
            <a:ext cx="8520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Should you believe this person?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11700" y="1017800"/>
            <a:ext cx="85206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is wildly contingent upon various factors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 layout biases measurement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Refactoring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 order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Environment variable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Sometimes more impactful than gcc/clang optimization flag,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-O3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953900" y="3348350"/>
            <a:ext cx="52362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three kinds of lies: lies, damned lies, and performance benchmarks.</a:t>
            </a:r>
            <a:endParaRPr i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Mark Twain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culprits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11700" y="1182075"/>
            <a:ext cx="85206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culprits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TLB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Branch predictors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However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cache, the TLB, the branch predictors all refer to an association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Conclusion: blame the association “function”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11700" y="1158450"/>
            <a:ext cx="85206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want sound performance analysis!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to have sound performance analysis, we need a null hypothesis (to assess performance difference, we need to </a:t>
            </a:r>
            <a:r>
              <a:rPr i="1" lang="en" sz="1800">
                <a:solidFill>
                  <a:schemeClr val="dk2"/>
                </a:solidFill>
              </a:rPr>
              <a:t>reject</a:t>
            </a:r>
            <a:r>
              <a:rPr lang="en" sz="1800">
                <a:solidFill>
                  <a:schemeClr val="dk2"/>
                </a:solidFill>
              </a:rPr>
              <a:t> the null hypothesis)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Without some variance, sound analysis is not possible!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1017800"/>
            <a:ext cx="85206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Randomize program layout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Hence comes STABILIZER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Sample as many runs times to acquire a normal (Gaussian) distribution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STABILIZER: Heap Randomization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11675" y="1017800"/>
            <a:ext cx="39954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heap implementations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base heap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shuffle heap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Applicaton has direct access to shuffle heap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 heap is just a helper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array is initialized with a list of Base malloc’d pointers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Shuffle the array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malloc, shuffle; when free, shuffle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975" y="1485225"/>
            <a:ext cx="4642326" cy="24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STABILIZER: Code Randomization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11700" y="1056500"/>
            <a:ext cx="85665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54100" y="1056500"/>
            <a:ext cx="86241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can’t randomize code…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But you can randomize code layout!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Randomize the function “definition” in the final assembly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(Question: can you see any preliminary problem?)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STABILIZER: Code Randomization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11700" y="1056500"/>
            <a:ext cx="85665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0" y="1254100"/>
            <a:ext cx="8624003" cy="26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4100" y="4035675"/>
            <a:ext cx="86241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Code randomization is essentially function copying. Literally copying the memory locations where the functions are stored, and copying them onto the heap.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