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177480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65723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291881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254650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31714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141286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376764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133210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99374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316896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2B8707-5FFB-458F-8CAC-1B328F1A84A5}" type="datetimeFigureOut">
              <a:rPr kumimoji="1" lang="ja-JP" altLang="en-US" smtClean="0"/>
              <a:t>2016/7/3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57681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B8707-5FFB-458F-8CAC-1B328F1A84A5}" type="datetimeFigureOut">
              <a:rPr kumimoji="1" lang="ja-JP" altLang="en-US" smtClean="0"/>
              <a:t>2016/7/3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7B8FD-33F9-4C94-8969-1A82B3F3FBBD}" type="slidenum">
              <a:rPr kumimoji="1" lang="ja-JP" altLang="en-US" smtClean="0"/>
              <a:t>‹#›</a:t>
            </a:fld>
            <a:endParaRPr kumimoji="1" lang="ja-JP" altLang="en-US"/>
          </a:p>
        </p:txBody>
      </p:sp>
    </p:spTree>
    <p:extLst>
      <p:ext uri="{BB962C8B-B14F-4D97-AF65-F5344CB8AC3E}">
        <p14:creationId xmlns:p14="http://schemas.microsoft.com/office/powerpoint/2010/main" val="2035040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6858000"/>
          </a:xfrm>
        </p:spPr>
        <p:txBody>
          <a:bodyPr anchor="ctr">
            <a:normAutofit/>
          </a:bodyPr>
          <a:lstStyle/>
          <a:p>
            <a:r>
              <a:rPr lang="ja-JP" altLang="en-US" dirty="0" smtClean="0"/>
              <a:t>アプリ名</a:t>
            </a:r>
            <a:r>
              <a:rPr lang="en-US" altLang="ja-JP" dirty="0" smtClean="0"/>
              <a:t/>
            </a:r>
            <a:br>
              <a:rPr lang="en-US" altLang="ja-JP" dirty="0" smtClean="0"/>
            </a:br>
            <a:r>
              <a:rPr lang="en-US" altLang="ja-JP" dirty="0" smtClean="0"/>
              <a:t/>
            </a:r>
            <a:br>
              <a:rPr lang="en-US" altLang="ja-JP" dirty="0" smtClean="0"/>
            </a:br>
            <a:r>
              <a:rPr lang="ja-JP" altLang="en-US" dirty="0" smtClean="0"/>
              <a:t>「まねっこカメラ」</a:t>
            </a:r>
            <a:r>
              <a:rPr lang="en-US" altLang="ja-JP" dirty="0" smtClean="0"/>
              <a:t/>
            </a:r>
            <a:br>
              <a:rPr lang="en-US" altLang="ja-JP" dirty="0" smtClean="0"/>
            </a:br>
            <a:endParaRPr kumimoji="1" lang="ja-JP" altLang="en-US" dirty="0"/>
          </a:p>
        </p:txBody>
      </p:sp>
    </p:spTree>
    <p:extLst>
      <p:ext uri="{BB962C8B-B14F-4D97-AF65-F5344CB8AC3E}">
        <p14:creationId xmlns:p14="http://schemas.microsoft.com/office/powerpoint/2010/main" val="38400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279134"/>
            <a:ext cx="12192000" cy="584775"/>
          </a:xfrm>
          <a:prstGeom prst="rect">
            <a:avLst/>
          </a:prstGeom>
          <a:noFill/>
          <a:ln w="6350">
            <a:noFill/>
          </a:ln>
        </p:spPr>
        <p:txBody>
          <a:bodyPr wrap="square" rtlCol="0">
            <a:spAutoFit/>
          </a:bodyPr>
          <a:lstStyle/>
          <a:p>
            <a:pPr algn="ctr"/>
            <a:r>
              <a:rPr kumimoji="1" lang="ja-JP" altLang="en-US" sz="3200" dirty="0" smtClean="0"/>
              <a:t>アプリ目的・概要</a:t>
            </a:r>
            <a:endParaRPr kumimoji="1" lang="ja-JP" altLang="en-US" sz="3200" dirty="0"/>
          </a:p>
        </p:txBody>
      </p:sp>
      <p:cxnSp>
        <p:nvCxnSpPr>
          <p:cNvPr id="4" name="直線コネクタ 3"/>
          <p:cNvCxnSpPr/>
          <p:nvPr/>
        </p:nvCxnSpPr>
        <p:spPr>
          <a:xfrm flipV="1">
            <a:off x="359229" y="1055914"/>
            <a:ext cx="11495314"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テキスト ボックス 11"/>
          <p:cNvSpPr txBox="1"/>
          <p:nvPr/>
        </p:nvSpPr>
        <p:spPr>
          <a:xfrm>
            <a:off x="359228" y="1247920"/>
            <a:ext cx="11484429" cy="4524315"/>
          </a:xfrm>
          <a:prstGeom prst="rect">
            <a:avLst/>
          </a:prstGeom>
          <a:noFill/>
        </p:spPr>
        <p:txBody>
          <a:bodyPr wrap="square" rtlCol="0">
            <a:spAutoFit/>
          </a:bodyPr>
          <a:lstStyle/>
          <a:p>
            <a:pPr algn="ctr"/>
            <a:r>
              <a:rPr kumimoji="1" lang="ja-JP" altLang="en-US" sz="2400" dirty="0" smtClean="0"/>
              <a:t> </a:t>
            </a:r>
            <a:r>
              <a:rPr kumimoji="1" lang="en-US" altLang="ja-JP" sz="2400" dirty="0" smtClean="0"/>
              <a:t>-</a:t>
            </a:r>
            <a:r>
              <a:rPr kumimoji="1" lang="ja-JP" altLang="en-US" sz="2400" dirty="0" smtClean="0"/>
              <a:t>目的 </a:t>
            </a:r>
            <a:r>
              <a:rPr kumimoji="1" lang="en-US" altLang="ja-JP" sz="2400" dirty="0" smtClean="0"/>
              <a:t>- </a:t>
            </a:r>
          </a:p>
          <a:p>
            <a:pPr algn="ctr"/>
            <a:r>
              <a:rPr lang="ja-JP" altLang="en-US" sz="2400" dirty="0" smtClean="0"/>
              <a:t>ユーザー</a:t>
            </a:r>
            <a:r>
              <a:rPr lang="ja-JP" altLang="en-US" sz="2400" dirty="0"/>
              <a:t>が意識していなかった癖を視覚化する事により癖を認識する事ができる。</a:t>
            </a:r>
          </a:p>
          <a:p>
            <a:pPr algn="ctr"/>
            <a:endParaRPr kumimoji="1" lang="en-US" altLang="ja-JP" sz="2400" dirty="0" smtClean="0"/>
          </a:p>
          <a:p>
            <a:pPr algn="ctr"/>
            <a:r>
              <a:rPr kumimoji="1" lang="en-US" altLang="ja-JP" sz="2400" dirty="0" smtClean="0"/>
              <a:t>-</a:t>
            </a:r>
            <a:r>
              <a:rPr kumimoji="1" lang="ja-JP" altLang="en-US" sz="2400" dirty="0" smtClean="0"/>
              <a:t> 概要 </a:t>
            </a:r>
            <a:r>
              <a:rPr kumimoji="1" lang="en-US" altLang="ja-JP" sz="2400" dirty="0" smtClean="0"/>
              <a:t>-</a:t>
            </a:r>
          </a:p>
          <a:p>
            <a:pPr algn="ctr"/>
            <a:r>
              <a:rPr kumimoji="1" lang="ja-JP" altLang="en-US" sz="2400" dirty="0" smtClean="0"/>
              <a:t>自分のフォームがちゃんとあっているのか確かめたい！</a:t>
            </a:r>
            <a:endParaRPr kumimoji="1" lang="en-US" altLang="ja-JP" sz="2400" dirty="0" smtClean="0"/>
          </a:p>
          <a:p>
            <a:pPr algn="ctr"/>
            <a:r>
              <a:rPr lang="ja-JP" altLang="en-US" sz="2400" dirty="0" smtClean="0"/>
              <a:t>書いた絵と見本の絵がどれだけ違っているのか比較したい！</a:t>
            </a:r>
            <a:r>
              <a:rPr lang="en-US" altLang="ja-JP" sz="2400" dirty="0" smtClean="0"/>
              <a:t>…</a:t>
            </a:r>
            <a:r>
              <a:rPr lang="ja-JP" altLang="en-US" sz="2400" dirty="0" smtClean="0"/>
              <a:t>など</a:t>
            </a:r>
            <a:endParaRPr lang="en-US" altLang="ja-JP" sz="2400" dirty="0" smtClean="0"/>
          </a:p>
          <a:p>
            <a:pPr algn="ctr"/>
            <a:endParaRPr lang="en-US" altLang="ja-JP" sz="2400" dirty="0" smtClean="0"/>
          </a:p>
          <a:p>
            <a:pPr algn="ctr"/>
            <a:r>
              <a:rPr lang="ja-JP" altLang="en-US" sz="2400" dirty="0" smtClean="0"/>
              <a:t>どこが間違っているのかが自分では確かめる事が出来ない時に、このアプリを使用する事で一目でわかるようになる！</a:t>
            </a:r>
            <a:endParaRPr lang="en-US" altLang="ja-JP" sz="2400" dirty="0" smtClean="0"/>
          </a:p>
          <a:p>
            <a:pPr algn="ctr"/>
            <a:endParaRPr lang="en-US" altLang="ja-JP" sz="2400" dirty="0"/>
          </a:p>
          <a:p>
            <a:pPr algn="ctr"/>
            <a:r>
              <a:rPr lang="ja-JP" altLang="en-US" sz="2400" dirty="0" smtClean="0"/>
              <a:t>指導者がこのアプリを使用することで、生徒の癖などを指摘しやすく、生徒にも認識しやすくなる。</a:t>
            </a:r>
            <a:endParaRPr lang="en-US" altLang="ja-JP" sz="2400" dirty="0" smtClean="0"/>
          </a:p>
        </p:txBody>
      </p:sp>
    </p:spTree>
    <p:extLst>
      <p:ext uri="{BB962C8B-B14F-4D97-AF65-F5344CB8AC3E}">
        <p14:creationId xmlns:p14="http://schemas.microsoft.com/office/powerpoint/2010/main" val="85048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279134"/>
            <a:ext cx="12192000" cy="584775"/>
          </a:xfrm>
          <a:prstGeom prst="rect">
            <a:avLst/>
          </a:prstGeom>
          <a:noFill/>
          <a:ln w="6350">
            <a:noFill/>
          </a:ln>
        </p:spPr>
        <p:txBody>
          <a:bodyPr wrap="square" rtlCol="0">
            <a:spAutoFit/>
          </a:bodyPr>
          <a:lstStyle/>
          <a:p>
            <a:pPr algn="ctr"/>
            <a:r>
              <a:rPr lang="ja-JP" altLang="en-US" sz="3200" dirty="0" smtClean="0"/>
              <a:t>競合アプリ・ターゲット</a:t>
            </a:r>
            <a:endParaRPr kumimoji="1" lang="ja-JP" altLang="en-US" sz="3200" dirty="0"/>
          </a:p>
        </p:txBody>
      </p:sp>
      <p:cxnSp>
        <p:nvCxnSpPr>
          <p:cNvPr id="4" name="直線コネクタ 3"/>
          <p:cNvCxnSpPr/>
          <p:nvPr/>
        </p:nvCxnSpPr>
        <p:spPr>
          <a:xfrm flipV="1">
            <a:off x="359229" y="1055914"/>
            <a:ext cx="11495314"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テキスト ボックス 11"/>
          <p:cNvSpPr txBox="1"/>
          <p:nvPr/>
        </p:nvSpPr>
        <p:spPr>
          <a:xfrm>
            <a:off x="359229" y="1247920"/>
            <a:ext cx="11484429" cy="2985433"/>
          </a:xfrm>
          <a:prstGeom prst="rect">
            <a:avLst/>
          </a:prstGeom>
          <a:noFill/>
        </p:spPr>
        <p:txBody>
          <a:bodyPr wrap="square" rtlCol="0">
            <a:spAutoFit/>
          </a:bodyPr>
          <a:lstStyle/>
          <a:p>
            <a:pPr algn="ctr"/>
            <a:r>
              <a:rPr lang="en-US" altLang="ja-JP" sz="3200" dirty="0" smtClean="0"/>
              <a:t>- </a:t>
            </a:r>
            <a:r>
              <a:rPr lang="ja-JP" altLang="en-US" sz="3200" dirty="0" smtClean="0"/>
              <a:t>競合アプリ </a:t>
            </a:r>
            <a:r>
              <a:rPr lang="en-US" altLang="ja-JP" sz="3200" dirty="0" smtClean="0"/>
              <a:t>- </a:t>
            </a:r>
            <a:endParaRPr kumimoji="1" lang="en-US" altLang="ja-JP" sz="3200" dirty="0" smtClean="0"/>
          </a:p>
          <a:p>
            <a:pPr algn="ctr"/>
            <a:r>
              <a:rPr lang="en-US" altLang="ja-JP" sz="2400" dirty="0" err="1" smtClean="0"/>
              <a:t>ComPhoto</a:t>
            </a:r>
            <a:r>
              <a:rPr lang="en-US" altLang="ja-JP" sz="2400" dirty="0" smtClean="0"/>
              <a:t>(iOS</a:t>
            </a:r>
            <a:r>
              <a:rPr lang="en-US" altLang="ja-JP" sz="2400" dirty="0"/>
              <a:t>:</a:t>
            </a:r>
            <a:r>
              <a:rPr lang="ja-JP" altLang="en-US" sz="2400" dirty="0"/>
              <a:t>無料</a:t>
            </a:r>
            <a:r>
              <a:rPr lang="en-US" altLang="ja-JP" sz="2400" dirty="0"/>
              <a:t>)</a:t>
            </a:r>
            <a:r>
              <a:rPr lang="ja-JP" altLang="en-US" sz="2400" dirty="0"/>
              <a:t>　　</a:t>
            </a:r>
            <a:endParaRPr lang="en-US" altLang="ja-JP" sz="2400" dirty="0" smtClean="0"/>
          </a:p>
          <a:p>
            <a:pPr algn="ctr"/>
            <a:r>
              <a:rPr lang="ja-JP" altLang="en-US" sz="2400" dirty="0" smtClean="0"/>
              <a:t> </a:t>
            </a:r>
            <a:r>
              <a:rPr lang="en-US" altLang="ja-JP" sz="2400" dirty="0" err="1" smtClean="0"/>
              <a:t>CompareShots</a:t>
            </a:r>
            <a:r>
              <a:rPr lang="en-US" altLang="ja-JP" sz="2400" dirty="0" smtClean="0"/>
              <a:t>(iOS:240</a:t>
            </a:r>
            <a:r>
              <a:rPr lang="ja-JP" altLang="en-US" sz="2400" dirty="0"/>
              <a:t>円</a:t>
            </a:r>
            <a:r>
              <a:rPr lang="en-US" altLang="ja-JP" sz="2400" dirty="0" smtClean="0"/>
              <a:t>)</a:t>
            </a:r>
          </a:p>
          <a:p>
            <a:pPr algn="ctr"/>
            <a:endParaRPr lang="en-US" altLang="ja-JP" sz="2400" dirty="0" smtClean="0"/>
          </a:p>
          <a:p>
            <a:pPr algn="ctr"/>
            <a:r>
              <a:rPr lang="en-US" altLang="ja-JP" sz="3200" dirty="0" smtClean="0"/>
              <a:t> - </a:t>
            </a:r>
            <a:r>
              <a:rPr lang="ja-JP" altLang="en-US" sz="3200" dirty="0" smtClean="0"/>
              <a:t>ターゲット </a:t>
            </a:r>
            <a:r>
              <a:rPr lang="en-US" altLang="ja-JP" sz="3200" dirty="0" smtClean="0"/>
              <a:t>-</a:t>
            </a:r>
          </a:p>
          <a:p>
            <a:pPr algn="ctr"/>
            <a:r>
              <a:rPr kumimoji="1" lang="ja-JP" altLang="en-US" sz="2400" dirty="0" smtClean="0"/>
              <a:t>指導者（顧問）</a:t>
            </a:r>
            <a:endParaRPr kumimoji="1" lang="en-US" altLang="ja-JP" sz="2400" dirty="0" smtClean="0"/>
          </a:p>
          <a:p>
            <a:pPr algn="ctr"/>
            <a:r>
              <a:rPr lang="ja-JP" altLang="en-US" sz="2400" dirty="0" smtClean="0"/>
              <a:t>スポーツプレイヤー</a:t>
            </a:r>
            <a:r>
              <a:rPr lang="en-US" altLang="ja-JP" sz="2400" dirty="0" smtClean="0"/>
              <a:t>…</a:t>
            </a:r>
            <a:r>
              <a:rPr kumimoji="1" lang="ja-JP" altLang="en-US" sz="2400" dirty="0" smtClean="0"/>
              <a:t>など</a:t>
            </a:r>
            <a:endParaRPr kumimoji="1" lang="en-US" altLang="ja-JP" sz="2400" dirty="0" smtClean="0"/>
          </a:p>
        </p:txBody>
      </p:sp>
    </p:spTree>
    <p:extLst>
      <p:ext uri="{BB962C8B-B14F-4D97-AF65-F5344CB8AC3E}">
        <p14:creationId xmlns:p14="http://schemas.microsoft.com/office/powerpoint/2010/main" val="47123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279134"/>
            <a:ext cx="12192000" cy="1077218"/>
          </a:xfrm>
          <a:prstGeom prst="rect">
            <a:avLst/>
          </a:prstGeom>
          <a:noFill/>
          <a:ln w="6350">
            <a:noFill/>
          </a:ln>
        </p:spPr>
        <p:txBody>
          <a:bodyPr wrap="square" rtlCol="0">
            <a:spAutoFit/>
          </a:bodyPr>
          <a:lstStyle/>
          <a:p>
            <a:pPr algn="ctr"/>
            <a:r>
              <a:rPr lang="ja-JP" altLang="en-US" sz="3200" dirty="0" smtClean="0"/>
              <a:t>画面イメージ</a:t>
            </a:r>
            <a:endParaRPr lang="en-US" altLang="ja-JP" sz="3200" dirty="0" smtClean="0"/>
          </a:p>
          <a:p>
            <a:pPr algn="ctr"/>
            <a:endParaRPr lang="en-US" altLang="ja-JP" sz="3200" dirty="0" smtClean="0"/>
          </a:p>
        </p:txBody>
      </p:sp>
      <p:cxnSp>
        <p:nvCxnSpPr>
          <p:cNvPr id="4" name="直線コネクタ 3"/>
          <p:cNvCxnSpPr/>
          <p:nvPr/>
        </p:nvCxnSpPr>
        <p:spPr>
          <a:xfrm flipV="1">
            <a:off x="359229" y="1055914"/>
            <a:ext cx="11495314" cy="0"/>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3" name="図 2"/>
          <p:cNvPicPr>
            <a:picLocks noChangeAspect="1"/>
          </p:cNvPicPr>
          <p:nvPr/>
        </p:nvPicPr>
        <p:blipFill rotWithShape="1">
          <a:blip r:embed="rId2"/>
          <a:srcRect l="43778" t="31415" r="35000" b="8240"/>
          <a:stretch/>
        </p:blipFill>
        <p:spPr>
          <a:xfrm>
            <a:off x="8662737" y="1662610"/>
            <a:ext cx="2711650" cy="4337220"/>
          </a:xfrm>
          <a:prstGeom prst="rect">
            <a:avLst/>
          </a:prstGeom>
          <a:noFill/>
          <a:ln>
            <a:noFill/>
          </a:ln>
        </p:spPr>
      </p:pic>
      <p:pic>
        <p:nvPicPr>
          <p:cNvPr id="7" name="図 6"/>
          <p:cNvPicPr>
            <a:picLocks noChangeAspect="1"/>
          </p:cNvPicPr>
          <p:nvPr/>
        </p:nvPicPr>
        <p:blipFill rotWithShape="1">
          <a:blip r:embed="rId3"/>
          <a:srcRect l="43819" t="31895" r="34874" b="7808"/>
          <a:stretch/>
        </p:blipFill>
        <p:spPr>
          <a:xfrm>
            <a:off x="4734198" y="1662610"/>
            <a:ext cx="2723606" cy="4335534"/>
          </a:xfrm>
          <a:prstGeom prst="rect">
            <a:avLst/>
          </a:prstGeom>
        </p:spPr>
      </p:pic>
      <p:pic>
        <p:nvPicPr>
          <p:cNvPr id="8" name="図 7"/>
          <p:cNvPicPr>
            <a:picLocks noChangeAspect="1"/>
          </p:cNvPicPr>
          <p:nvPr/>
        </p:nvPicPr>
        <p:blipFill rotWithShape="1">
          <a:blip r:embed="rId4"/>
          <a:srcRect l="43802" t="31663" r="34921" b="8136"/>
          <a:stretch/>
        </p:blipFill>
        <p:spPr>
          <a:xfrm>
            <a:off x="805169" y="1662610"/>
            <a:ext cx="2724096" cy="4335534"/>
          </a:xfrm>
          <a:prstGeom prst="rect">
            <a:avLst/>
          </a:prstGeom>
        </p:spPr>
      </p:pic>
      <p:sp>
        <p:nvSpPr>
          <p:cNvPr id="9" name="テキスト ボックス 8"/>
          <p:cNvSpPr txBox="1"/>
          <p:nvPr/>
        </p:nvSpPr>
        <p:spPr>
          <a:xfrm>
            <a:off x="1597990" y="6119736"/>
            <a:ext cx="1138453" cy="369332"/>
          </a:xfrm>
          <a:prstGeom prst="rect">
            <a:avLst/>
          </a:prstGeom>
          <a:noFill/>
        </p:spPr>
        <p:txBody>
          <a:bodyPr wrap="none" rtlCol="0">
            <a:spAutoFit/>
          </a:bodyPr>
          <a:lstStyle/>
          <a:p>
            <a:r>
              <a:rPr kumimoji="1" lang="ja-JP" altLang="en-US" dirty="0" smtClean="0"/>
              <a:t>ＴＯＰ画面</a:t>
            </a:r>
            <a:endParaRPr kumimoji="1" lang="en-US" altLang="ja-JP" dirty="0" smtClean="0"/>
          </a:p>
        </p:txBody>
      </p:sp>
      <p:sp>
        <p:nvSpPr>
          <p:cNvPr id="10" name="テキスト ボックス 9"/>
          <p:cNvSpPr txBox="1"/>
          <p:nvPr/>
        </p:nvSpPr>
        <p:spPr>
          <a:xfrm>
            <a:off x="5015641" y="6113355"/>
            <a:ext cx="2165529" cy="369332"/>
          </a:xfrm>
          <a:prstGeom prst="rect">
            <a:avLst/>
          </a:prstGeom>
          <a:noFill/>
        </p:spPr>
        <p:txBody>
          <a:bodyPr wrap="none" rtlCol="0">
            <a:spAutoFit/>
          </a:bodyPr>
          <a:lstStyle/>
          <a:p>
            <a:r>
              <a:rPr kumimoji="1" lang="en-US" altLang="ja-JP" dirty="0" smtClean="0"/>
              <a:t>Camera</a:t>
            </a:r>
            <a:r>
              <a:rPr lang="ja-JP" altLang="en-US" dirty="0"/>
              <a:t> </a:t>
            </a:r>
            <a:r>
              <a:rPr kumimoji="1" lang="en-US" altLang="ja-JP" dirty="0" smtClean="0"/>
              <a:t>Preview</a:t>
            </a:r>
            <a:r>
              <a:rPr kumimoji="1" lang="ja-JP" altLang="en-US" dirty="0" smtClean="0"/>
              <a:t>画面</a:t>
            </a:r>
            <a:endParaRPr kumimoji="1" lang="en-US" altLang="ja-JP" dirty="0" smtClean="0"/>
          </a:p>
        </p:txBody>
      </p:sp>
      <p:sp>
        <p:nvSpPr>
          <p:cNvPr id="11" name="テキスト ボックス 10"/>
          <p:cNvSpPr txBox="1"/>
          <p:nvPr/>
        </p:nvSpPr>
        <p:spPr>
          <a:xfrm>
            <a:off x="9233732" y="6090715"/>
            <a:ext cx="1569660" cy="369332"/>
          </a:xfrm>
          <a:prstGeom prst="rect">
            <a:avLst/>
          </a:prstGeom>
          <a:noFill/>
        </p:spPr>
        <p:txBody>
          <a:bodyPr wrap="none" rtlCol="0">
            <a:spAutoFit/>
          </a:bodyPr>
          <a:lstStyle/>
          <a:p>
            <a:r>
              <a:rPr kumimoji="1" lang="ja-JP" altLang="en-US" dirty="0" smtClean="0"/>
              <a:t>画像比較画面</a:t>
            </a:r>
            <a:endParaRPr kumimoji="1" lang="en-US" altLang="ja-JP" dirty="0" smtClean="0"/>
          </a:p>
        </p:txBody>
      </p:sp>
    </p:spTree>
    <p:extLst>
      <p:ext uri="{BB962C8B-B14F-4D97-AF65-F5344CB8AC3E}">
        <p14:creationId xmlns:p14="http://schemas.microsoft.com/office/powerpoint/2010/main" val="28531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279134"/>
            <a:ext cx="12192000" cy="584775"/>
          </a:xfrm>
          <a:prstGeom prst="rect">
            <a:avLst/>
          </a:prstGeom>
          <a:noFill/>
          <a:ln w="6350">
            <a:noFill/>
          </a:ln>
        </p:spPr>
        <p:txBody>
          <a:bodyPr wrap="square" rtlCol="0">
            <a:spAutoFit/>
          </a:bodyPr>
          <a:lstStyle/>
          <a:p>
            <a:pPr algn="ctr"/>
            <a:r>
              <a:rPr lang="ja-JP" altLang="en-US" sz="3200" dirty="0" smtClean="0"/>
              <a:t>活用イメージ</a:t>
            </a:r>
            <a:endParaRPr kumimoji="1" lang="ja-JP" altLang="en-US" sz="3200" dirty="0"/>
          </a:p>
        </p:txBody>
      </p:sp>
      <p:cxnSp>
        <p:nvCxnSpPr>
          <p:cNvPr id="4" name="直線コネクタ 3"/>
          <p:cNvCxnSpPr/>
          <p:nvPr/>
        </p:nvCxnSpPr>
        <p:spPr>
          <a:xfrm flipV="1">
            <a:off x="359229" y="1055914"/>
            <a:ext cx="11495314" cy="0"/>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8067" y="1327872"/>
            <a:ext cx="3416968" cy="2562726"/>
          </a:xfrm>
          <a:prstGeom prst="ellipse">
            <a:avLst/>
          </a:prstGeom>
          <a:ln>
            <a:noFill/>
          </a:ln>
          <a:effectLst>
            <a:softEdge rad="112500"/>
          </a:effectLst>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426" y="3832442"/>
            <a:ext cx="3687496" cy="2460297"/>
          </a:xfrm>
          <a:prstGeom prst="ellipse">
            <a:avLst/>
          </a:prstGeom>
          <a:ln>
            <a:noFill/>
          </a:ln>
          <a:effectLst>
            <a:softEdge rad="112500"/>
          </a:effectLst>
        </p:spPr>
      </p:pic>
      <p:sp>
        <p:nvSpPr>
          <p:cNvPr id="7" name="テキスト ボックス 6"/>
          <p:cNvSpPr txBox="1"/>
          <p:nvPr/>
        </p:nvSpPr>
        <p:spPr>
          <a:xfrm>
            <a:off x="1065560" y="2255292"/>
            <a:ext cx="6126998" cy="707886"/>
          </a:xfrm>
          <a:prstGeom prst="rect">
            <a:avLst/>
          </a:prstGeom>
          <a:noFill/>
        </p:spPr>
        <p:txBody>
          <a:bodyPr wrap="none" rtlCol="0">
            <a:spAutoFit/>
          </a:bodyPr>
          <a:lstStyle/>
          <a:p>
            <a:r>
              <a:rPr lang="ja-JP" altLang="en-US" sz="4000" dirty="0" smtClean="0"/>
              <a:t>スポーツの</a:t>
            </a:r>
            <a:r>
              <a:rPr kumimoji="1" lang="ja-JP" altLang="en-US" sz="4000" dirty="0" smtClean="0"/>
              <a:t>部活動での</a:t>
            </a:r>
            <a:r>
              <a:rPr lang="ja-JP" altLang="en-US" sz="4000" dirty="0" smtClean="0"/>
              <a:t>指導</a:t>
            </a:r>
            <a:endParaRPr kumimoji="1" lang="ja-JP" altLang="en-US" sz="4000" dirty="0"/>
          </a:p>
        </p:txBody>
      </p:sp>
      <p:sp>
        <p:nvSpPr>
          <p:cNvPr id="8" name="テキスト ボックス 7"/>
          <p:cNvSpPr txBox="1"/>
          <p:nvPr/>
        </p:nvSpPr>
        <p:spPr>
          <a:xfrm>
            <a:off x="5745806" y="4708648"/>
            <a:ext cx="5041765" cy="707886"/>
          </a:xfrm>
          <a:prstGeom prst="rect">
            <a:avLst/>
          </a:prstGeom>
          <a:noFill/>
        </p:spPr>
        <p:txBody>
          <a:bodyPr wrap="none" rtlCol="0">
            <a:spAutoFit/>
          </a:bodyPr>
          <a:lstStyle/>
          <a:p>
            <a:r>
              <a:rPr kumimoji="1" lang="ja-JP" altLang="en-US" sz="4000" dirty="0" smtClean="0"/>
              <a:t>ダイエットや筋トレに</a:t>
            </a:r>
            <a:r>
              <a:rPr lang="ja-JP" altLang="en-US" sz="4000" dirty="0"/>
              <a:t>！</a:t>
            </a:r>
            <a:endParaRPr kumimoji="1" lang="ja-JP" altLang="en-US" sz="4000" dirty="0"/>
          </a:p>
        </p:txBody>
      </p:sp>
    </p:spTree>
    <p:extLst>
      <p:ext uri="{BB962C8B-B14F-4D97-AF65-F5344CB8AC3E}">
        <p14:creationId xmlns:p14="http://schemas.microsoft.com/office/powerpoint/2010/main" val="158606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153</Words>
  <Application>Microsoft Office PowerPoint</Application>
  <PresentationFormat>ワイド画面</PresentationFormat>
  <Paragraphs>27</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アプリ名  「まねっこカメラ」 </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アプリ名  「まねっこカメラ」 </dc:title>
  <dc:creator>SHOTAROU YAMASAKI</dc:creator>
  <cp:lastModifiedBy>SHOTAROU YAMASAKI</cp:lastModifiedBy>
  <cp:revision>12</cp:revision>
  <dcterms:created xsi:type="dcterms:W3CDTF">2016-06-11T14:40:41Z</dcterms:created>
  <dcterms:modified xsi:type="dcterms:W3CDTF">2016-07-03T03:25:42Z</dcterms:modified>
</cp:coreProperties>
</file>