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343" r:id="rId5"/>
    <p:sldId id="351" r:id="rId6"/>
    <p:sldId id="358" r:id="rId7"/>
    <p:sldId id="359" r:id="rId8"/>
    <p:sldId id="360" r:id="rId9"/>
    <p:sldId id="350" r:id="rId10"/>
    <p:sldId id="352" r:id="rId11"/>
    <p:sldId id="353" r:id="rId12"/>
    <p:sldId id="354" r:id="rId13"/>
    <p:sldId id="355" r:id="rId14"/>
    <p:sldId id="361" r:id="rId15"/>
    <p:sldId id="345" r:id="rId16"/>
    <p:sldId id="356" r:id="rId17"/>
    <p:sldId id="357" r:id="rId18"/>
    <p:sldId id="362" r:id="rId19"/>
    <p:sldId id="347" r:id="rId20"/>
    <p:sldId id="33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50"/>
    <a:srgbClr val="FFFF00"/>
    <a:srgbClr val="0000FF"/>
    <a:srgbClr val="00A2FF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20.05.26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3024128"/>
            <a:ext cx="5991225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75" y="2902081"/>
            <a:ext cx="44577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3277669"/>
            <a:ext cx="4895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949" y="869950"/>
            <a:ext cx="4486275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08" y="3575665"/>
            <a:ext cx="5411876" cy="5148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427" y="3658669"/>
            <a:ext cx="5450844" cy="51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6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2" y="3092581"/>
            <a:ext cx="607695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3043178"/>
            <a:ext cx="5591175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49" y="840552"/>
            <a:ext cx="448627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20" y="3614319"/>
            <a:ext cx="5249155" cy="5012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529" y="3614319"/>
            <a:ext cx="5350093" cy="50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8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860709"/>
            <a:ext cx="63817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674" y="2860709"/>
            <a:ext cx="62103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767" y="716966"/>
            <a:ext cx="4486275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378267"/>
            <a:ext cx="5653174" cy="5376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044" y="3378267"/>
            <a:ext cx="5718930" cy="54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2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 요약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16016"/>
              </p:ext>
            </p:extLst>
          </p:nvPr>
        </p:nvGraphicFramePr>
        <p:xfrm>
          <a:off x="463551" y="2901240"/>
          <a:ext cx="11237915" cy="541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935">
                  <a:extLst>
                    <a:ext uri="{9D8B030D-6E8A-4147-A177-3AD203B41FA5}">
                      <a16:colId xmlns:a16="http://schemas.microsoft.com/office/drawing/2014/main" val="4157998544"/>
                    </a:ext>
                  </a:extLst>
                </a:gridCol>
                <a:gridCol w="3889773">
                  <a:extLst>
                    <a:ext uri="{9D8B030D-6E8A-4147-A177-3AD203B41FA5}">
                      <a16:colId xmlns:a16="http://schemas.microsoft.com/office/drawing/2014/main" val="1375824029"/>
                    </a:ext>
                  </a:extLst>
                </a:gridCol>
                <a:gridCol w="4270207">
                  <a:extLst>
                    <a:ext uri="{9D8B030D-6E8A-4147-A177-3AD203B41FA5}">
                      <a16:colId xmlns:a16="http://schemas.microsoft.com/office/drawing/2014/main" val="582077723"/>
                    </a:ext>
                  </a:extLst>
                </a:gridCol>
              </a:tblGrid>
              <a:tr h="103694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Sum Throughput 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Common</a:t>
                      </a:r>
                      <a:r>
                        <a:rPr lang="en-US" altLang="ko-KR" sz="2800" baseline="0" dirty="0" smtClean="0"/>
                        <a:t> Throughput 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79353"/>
                  </a:ext>
                </a:extLst>
              </a:tr>
              <a:tr h="1505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Ver0</a:t>
                      </a:r>
                      <a:r>
                        <a:rPr lang="ko-KR" altLang="en-US" sz="2800" dirty="0" smtClean="0"/>
                        <a:t> </a:t>
                      </a:r>
                      <a:r>
                        <a:rPr lang="ko-KR" altLang="en-US" sz="2800" dirty="0" smtClean="0"/>
                        <a:t>최대</a:t>
                      </a:r>
                      <a:endParaRPr lang="en-US" altLang="ko-KR" sz="2800" dirty="0" smtClean="0"/>
                    </a:p>
                    <a:p>
                      <a:pPr algn="ctr" latinLnBrk="1"/>
                      <a:r>
                        <a:rPr lang="en-US" altLang="ko-KR" sz="2800" dirty="0" smtClean="0"/>
                        <a:t>(2020.04.29)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92.83%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1.17591)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= 1.0916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87.90%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0.002191)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= 0.001926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095956"/>
                  </a:ext>
                </a:extLst>
              </a:tr>
              <a:tr h="1505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Ver1</a:t>
                      </a:r>
                      <a:r>
                        <a:rPr lang="ko-KR" altLang="en-US" sz="2800" dirty="0" smtClean="0"/>
                        <a:t> </a:t>
                      </a:r>
                      <a:r>
                        <a:rPr lang="ko-KR" altLang="en-US" sz="2800" dirty="0" smtClean="0"/>
                        <a:t>최대</a:t>
                      </a:r>
                      <a:endParaRPr lang="en-US" altLang="ko-KR" sz="2800" dirty="0" smtClean="0"/>
                    </a:p>
                    <a:p>
                      <a:pPr algn="ctr" latinLnBrk="1"/>
                      <a:r>
                        <a:rPr lang="en-US" altLang="ko-KR" sz="2800" dirty="0" smtClean="0"/>
                        <a:t>(2020.05.19)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93.53%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1.187677)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= 1.1108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95.85%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0.000897)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= 0.000860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455553"/>
                  </a:ext>
                </a:extLst>
              </a:tr>
              <a:tr h="1338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Ver200519 </a:t>
                      </a:r>
                      <a:r>
                        <a:rPr lang="ko-KR" altLang="en-US" sz="2800" dirty="0" smtClean="0"/>
                        <a:t>최대</a:t>
                      </a:r>
                      <a:endParaRPr lang="en-US" altLang="ko-KR" sz="2800" dirty="0" smtClean="0"/>
                    </a:p>
                    <a:p>
                      <a:pPr algn="ctr" latinLnBrk="1"/>
                      <a:r>
                        <a:rPr lang="en-US" altLang="ko-KR" sz="2800" dirty="0" smtClean="0"/>
                        <a:t>(2020.05.26)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93.44%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1.187677)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= 1.1098</a:t>
                      </a:r>
                      <a:endParaRPr lang="ko-KR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90.95%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0.002191)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= 0.001992</a:t>
                      </a:r>
                      <a:endParaRPr lang="ko-KR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326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118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5678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Sum-throughput maximization </a:t>
            </a: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9143"/>
              </p:ext>
            </p:extLst>
          </p:nvPr>
        </p:nvGraphicFramePr>
        <p:xfrm>
          <a:off x="968829" y="3135086"/>
          <a:ext cx="1084217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434">
                  <a:extLst>
                    <a:ext uri="{9D8B030D-6E8A-4147-A177-3AD203B41FA5}">
                      <a16:colId xmlns:a16="http://schemas.microsoft.com/office/drawing/2014/main" val="3780648049"/>
                    </a:ext>
                  </a:extLst>
                </a:gridCol>
                <a:gridCol w="2168434">
                  <a:extLst>
                    <a:ext uri="{9D8B030D-6E8A-4147-A177-3AD203B41FA5}">
                      <a16:colId xmlns:a16="http://schemas.microsoft.com/office/drawing/2014/main" val="2165823986"/>
                    </a:ext>
                  </a:extLst>
                </a:gridCol>
                <a:gridCol w="2168434">
                  <a:extLst>
                    <a:ext uri="{9D8B030D-6E8A-4147-A177-3AD203B41FA5}">
                      <a16:colId xmlns:a16="http://schemas.microsoft.com/office/drawing/2014/main" val="1134797393"/>
                    </a:ext>
                  </a:extLst>
                </a:gridCol>
                <a:gridCol w="2168434">
                  <a:extLst>
                    <a:ext uri="{9D8B030D-6E8A-4147-A177-3AD203B41FA5}">
                      <a16:colId xmlns:a16="http://schemas.microsoft.com/office/drawing/2014/main" val="1712623839"/>
                    </a:ext>
                  </a:extLst>
                </a:gridCol>
                <a:gridCol w="2168434">
                  <a:extLst>
                    <a:ext uri="{9D8B030D-6E8A-4147-A177-3AD203B41FA5}">
                      <a16:colId xmlns:a16="http://schemas.microsoft.com/office/drawing/2014/main" val="3647492699"/>
                    </a:ext>
                  </a:extLst>
                </a:gridCol>
              </a:tblGrid>
              <a:tr h="548640">
                <a:tc rowSpan="2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Ver1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Ver200519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63779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Average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StdDev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Average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StdDev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3545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200318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93.44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93.53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0.43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7865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200318_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85.98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4.83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84.80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5.00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7896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200326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92.67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0.67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92.76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0.61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54824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200330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93.27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0.40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93.19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0.61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1031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200401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92.27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0.61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92.20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0.68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8535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200403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92.27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0.72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92.17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0.80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9020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200409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92.59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0.78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92.45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0.73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976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200412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92.53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0.72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92.22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0.82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69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73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904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mtClean="0">
                <a:solidFill>
                  <a:schemeClr val="tx1"/>
                </a:solidFill>
                <a:sym typeface="Helvetica"/>
              </a:rPr>
              <a:t>Throughput map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시각화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86" y="2368733"/>
            <a:ext cx="8219596" cy="156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060998"/>
            <a:ext cx="8288337" cy="49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79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904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최적화 과정 테스트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36" y="2471738"/>
            <a:ext cx="50673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73" y="2414588"/>
            <a:ext cx="517207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" y="3233738"/>
            <a:ext cx="4686301" cy="5705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85" y="3233738"/>
            <a:ext cx="4905220" cy="57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15759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임의의 한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점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으로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테스트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매우 간단한 알고리즘보다는 정확하다는 것을 증명하기 위함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1" y="2949127"/>
            <a:ext cx="5865334" cy="93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2891817"/>
            <a:ext cx="6016754" cy="1091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97" y="3888809"/>
            <a:ext cx="4627390" cy="4901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499" y="4173470"/>
            <a:ext cx="4828373" cy="46181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54850" y="5142594"/>
            <a:ext cx="4845050" cy="39460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54850" y="7377794"/>
            <a:ext cx="4845050" cy="39460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3418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15759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좌표의 전체 평균으로 테스트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매우 간단한 알고리즘보다는 정확하다는 것을 증명하기 위함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" y="3615859"/>
            <a:ext cx="5721025" cy="927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60" y="3717740"/>
            <a:ext cx="5525740" cy="825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53" y="5282773"/>
            <a:ext cx="5622148" cy="1796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85" y="5282773"/>
            <a:ext cx="5713633" cy="179642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99050" y="6376251"/>
            <a:ext cx="958851" cy="3293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09350" y="6408880"/>
            <a:ext cx="958851" cy="3293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23590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Future 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37124" cy="63612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향후 진행 순서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mtClean="0">
                <a:solidFill>
                  <a:srgbClr val="0000FF"/>
                </a:solidFill>
                <a:sym typeface="Helvetica"/>
              </a:rPr>
              <a:t>논문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파일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(WPCN/WPCN_paper.py)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이용하여 실험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논문 작성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880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논문 작성을 위한 실험 </a:t>
            </a:r>
            <a:r>
              <a:rPr lang="ko-KR" altLang="en-US" dirty="0" smtClean="0"/>
              <a:t>재설계 </a:t>
            </a:r>
            <a:r>
              <a:rPr lang="ko-KR" altLang="en-US" dirty="0" smtClean="0"/>
              <a:t>및 실험 진행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작성을 위한 실험 </a:t>
            </a:r>
            <a:r>
              <a:rPr lang="ko-KR" altLang="en-US" dirty="0" smtClean="0"/>
              <a:t>재설계 및 실험 진행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37124" cy="16474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재설계 사항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코드 파일 </a:t>
            </a:r>
            <a:r>
              <a:rPr lang="ko-KR" altLang="en-US" dirty="0" smtClean="0"/>
              <a:t>설명 </a:t>
            </a:r>
            <a:r>
              <a:rPr lang="en-US" altLang="ko-KR" dirty="0" smtClean="0">
                <a:solidFill>
                  <a:srgbClr val="FF0000"/>
                </a:solidFill>
              </a:rPr>
              <a:t>(Version 200519)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68" y="3214687"/>
            <a:ext cx="7810831" cy="57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16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7758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재설계 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6" y="2995686"/>
            <a:ext cx="9314996" cy="54053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6233" y="4339771"/>
            <a:ext cx="8490858" cy="53702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0792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7758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재설계 </a:t>
            </a:r>
            <a:r>
              <a:rPr lang="ko-KR" altLang="en-US" dirty="0" smtClean="0"/>
              <a:t>사항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테스트 시 </a:t>
            </a:r>
            <a:r>
              <a:rPr lang="en-US" altLang="ko-KR" dirty="0" smtClean="0">
                <a:solidFill>
                  <a:srgbClr val="FF0000"/>
                </a:solidFill>
              </a:rPr>
              <a:t>HAP </a:t>
            </a:r>
            <a:r>
              <a:rPr lang="ko-KR" altLang="en-US" dirty="0" smtClean="0">
                <a:solidFill>
                  <a:srgbClr val="FF0000"/>
                </a:solidFill>
              </a:rPr>
              <a:t>좌표 조정은 그대로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29" y="2593068"/>
            <a:ext cx="10051142" cy="64153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84862" y="4789714"/>
            <a:ext cx="8490858" cy="53702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2519" y="7523389"/>
            <a:ext cx="8490858" cy="53702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1650" y="3948458"/>
            <a:ext cx="56329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Sum-throughput: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lr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=10,000,000,000.0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Common-throughput: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lr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=5.0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1662" y="6682133"/>
            <a:ext cx="592950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Sum-throughput: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interval=0.000000001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Common-throughput: interval=1.0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5981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34982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생성한 </a:t>
            </a:r>
            <a:r>
              <a:rPr lang="en-US" altLang="ko-KR" dirty="0" smtClean="0"/>
              <a:t>Throughput map</a:t>
            </a:r>
            <a:r>
              <a:rPr lang="ko-KR" altLang="en-US" dirty="0" smtClean="0"/>
              <a:t>의 동일성 확인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Version 200519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Sum</a:t>
            </a:r>
            <a:r>
              <a:rPr lang="en-US" altLang="ko-KR" dirty="0" smtClean="0"/>
              <a:t> throughput maximization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throughput map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ver1</a:t>
            </a:r>
            <a:r>
              <a:rPr lang="ko-KR" altLang="en-US" dirty="0" smtClean="0"/>
              <a:t>의 그것과 같다</a:t>
            </a:r>
            <a:r>
              <a:rPr lang="en-US" altLang="ko-KR" dirty="0" smtClean="0"/>
              <a:t>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Version 200519</a:t>
            </a:r>
            <a:r>
              <a:rPr lang="ko-KR" altLang="en-US" dirty="0"/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Common</a:t>
            </a:r>
            <a:r>
              <a:rPr lang="en-US" altLang="ko-KR" dirty="0" smtClean="0"/>
              <a:t> </a:t>
            </a:r>
            <a:r>
              <a:rPr lang="en-US" altLang="ko-KR" dirty="0"/>
              <a:t>throughput maximization</a:t>
            </a:r>
            <a:r>
              <a:rPr lang="ko-KR" altLang="en-US" dirty="0"/>
              <a:t>의 </a:t>
            </a:r>
            <a:r>
              <a:rPr lang="en-US" altLang="ko-KR" dirty="0"/>
              <a:t>throughput map</a:t>
            </a:r>
            <a:r>
              <a:rPr lang="ko-KR" altLang="en-US" dirty="0"/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ver0</a:t>
            </a:r>
            <a:r>
              <a:rPr lang="ko-KR" altLang="en-US" dirty="0" smtClean="0"/>
              <a:t>의 </a:t>
            </a:r>
            <a:r>
              <a:rPr lang="ko-KR" altLang="en-US" dirty="0"/>
              <a:t>그것과 같다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99" y="5476874"/>
            <a:ext cx="11210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2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34982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Throughput </a:t>
            </a:r>
            <a:r>
              <a:rPr lang="ko-KR" altLang="en-US" dirty="0" smtClean="0"/>
              <a:t>비교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554515"/>
            <a:ext cx="3179784" cy="5941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46" y="3019880"/>
            <a:ext cx="2725608" cy="501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326" y="3019880"/>
            <a:ext cx="2667494" cy="48904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3550" y="5256894"/>
            <a:ext cx="2816679" cy="4617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3549" y="7092951"/>
            <a:ext cx="2816679" cy="461736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0776" y="5445582"/>
            <a:ext cx="2816679" cy="461736"/>
          </a:xfrm>
          <a:prstGeom prst="rect">
            <a:avLst/>
          </a:prstGeom>
          <a:solidFill>
            <a:srgbClr val="FF805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0775" y="7492092"/>
            <a:ext cx="2816679" cy="4617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93141" y="5431068"/>
            <a:ext cx="2816679" cy="461736"/>
          </a:xfrm>
          <a:prstGeom prst="rect">
            <a:avLst/>
          </a:prstGeom>
          <a:solidFill>
            <a:srgbClr val="FF805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93140" y="7477578"/>
            <a:ext cx="2816679" cy="461736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4765" y="3019880"/>
            <a:ext cx="1301122" cy="2893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6391" y="3023054"/>
            <a:ext cx="1502865" cy="28620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4269" y="3019880"/>
            <a:ext cx="1616074" cy="2893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0220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2" y="3124068"/>
            <a:ext cx="596265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3210994"/>
            <a:ext cx="60102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803" y="1095375"/>
            <a:ext cx="448627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0" y="3782703"/>
            <a:ext cx="5225143" cy="4964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597" y="3782703"/>
            <a:ext cx="5250481" cy="50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4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386</Words>
  <Application>Microsoft Office PowerPoint</Application>
  <PresentationFormat>Custom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Future Works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1208</cp:revision>
  <dcterms:modified xsi:type="dcterms:W3CDTF">2020-05-25T06:05:04Z</dcterms:modified>
</cp:coreProperties>
</file>