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341" r:id="rId5"/>
    <p:sldId id="352" r:id="rId6"/>
    <p:sldId id="372" r:id="rId7"/>
    <p:sldId id="373" r:id="rId8"/>
    <p:sldId id="374" r:id="rId9"/>
    <p:sldId id="339" r:id="rId1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8050"/>
    <a:srgbClr val="FF0000"/>
    <a:srgbClr val="5500FF"/>
    <a:srgbClr val="E9D3BD"/>
    <a:srgbClr val="00000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anta-2019-revenge-of-the-accountant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20.07.31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초안 작성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Santa </a:t>
            </a:r>
            <a:r>
              <a:rPr lang="en-US" altLang="ko-KR" dirty="0"/>
              <a:t>2019: Revenge of the </a:t>
            </a:r>
            <a:r>
              <a:rPr lang="en-US" altLang="ko-KR" dirty="0" smtClean="0"/>
              <a:t>Accountants</a:t>
            </a:r>
          </a:p>
          <a:p>
            <a:pPr lvl="1" latinLnBrk="1"/>
            <a:r>
              <a:rPr lang="ko-KR" altLang="en-US" dirty="0">
                <a:solidFill>
                  <a:srgbClr val="FF0000"/>
                </a:solidFill>
              </a:rPr>
              <a:t>특허 초안 작성 </a:t>
            </a:r>
            <a:r>
              <a:rPr lang="en-US" altLang="ko-KR" dirty="0">
                <a:solidFill>
                  <a:srgbClr val="FF0000"/>
                </a:solidFill>
              </a:rPr>
              <a:t>(Not 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Santa 2019: Revenge of the 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https://www.kaggle.com/c/santa-2019-revenge-of-the-accountants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40"/>
            <a:ext cx="11487476" cy="5908344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원인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family</a:t>
            </a:r>
            <a:r>
              <a:rPr lang="ko-KR" altLang="en-US" dirty="0" smtClean="0"/>
              <a:t>에 대하여 변경 전의 </a:t>
            </a:r>
            <a:r>
              <a:rPr lang="en-US" altLang="ko-KR" dirty="0" smtClean="0"/>
              <a:t>date option</a:t>
            </a:r>
            <a:r>
              <a:rPr lang="ko-KR" altLang="en-US" dirty="0" smtClean="0"/>
              <a:t>과 변경 후의 </a:t>
            </a:r>
            <a:r>
              <a:rPr lang="en-US" altLang="ko-KR" dirty="0" smtClean="0"/>
              <a:t>date option</a:t>
            </a:r>
            <a:r>
              <a:rPr lang="ko-KR" altLang="en-US" dirty="0" smtClean="0"/>
              <a:t>이 같을 때 오류 발생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</a:rPr>
              <a:t>두 </a:t>
            </a:r>
            <a:r>
              <a:rPr lang="en-US" altLang="ko-KR" b="1" dirty="0" smtClean="0">
                <a:solidFill>
                  <a:srgbClr val="0000FF"/>
                </a:solidFill>
              </a:rPr>
              <a:t>option</a:t>
            </a:r>
            <a:r>
              <a:rPr lang="ko-KR" altLang="en-US" b="1" dirty="0" smtClean="0">
                <a:solidFill>
                  <a:srgbClr val="0000FF"/>
                </a:solidFill>
              </a:rPr>
              <a:t>이 서로 같으면 변화가 없는 것</a:t>
            </a:r>
            <a:r>
              <a:rPr lang="ko-KR" altLang="en-US" dirty="0" smtClean="0"/>
              <a:t>이므로 해당 변경은 건너뛰기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407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40"/>
            <a:ext cx="11487476" cy="6507555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family</a:t>
            </a:r>
            <a:r>
              <a:rPr lang="ko-KR" altLang="en-US" dirty="0" smtClean="0"/>
              <a:t>에 대한 </a:t>
            </a:r>
            <a:r>
              <a:rPr lang="en-US" altLang="ko-KR" b="1" dirty="0" smtClean="0">
                <a:solidFill>
                  <a:srgbClr val="0000FF"/>
                </a:solidFill>
              </a:rPr>
              <a:t>date option</a:t>
            </a:r>
            <a:r>
              <a:rPr lang="ko-KR" altLang="en-US" b="1" dirty="0" smtClean="0">
                <a:solidFill>
                  <a:srgbClr val="0000FF"/>
                </a:solidFill>
              </a:rPr>
              <a:t>의 단일 변경</a:t>
            </a:r>
            <a:r>
              <a:rPr lang="ko-KR" altLang="en-US" dirty="0" smtClean="0"/>
              <a:t>으로 </a:t>
            </a:r>
            <a:r>
              <a:rPr lang="en-US" altLang="ko-KR" b="1" dirty="0" smtClean="0">
                <a:solidFill>
                  <a:srgbClr val="0000FF"/>
                </a:solidFill>
              </a:rPr>
              <a:t>hill-climbing search</a:t>
            </a:r>
            <a:r>
              <a:rPr lang="ko-KR" altLang="en-US" dirty="0" smtClean="0"/>
              <a:t>를 이용하여 동작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/>
              <a:t>시간 절약을 위해 </a:t>
            </a:r>
            <a:r>
              <a:rPr lang="ko-KR" altLang="en-US" b="1" dirty="0" smtClean="0">
                <a:solidFill>
                  <a:srgbClr val="0000FF"/>
                </a:solidFill>
              </a:rPr>
              <a:t>해당 변경과 관련된 부분의 </a:t>
            </a:r>
            <a:r>
              <a:rPr lang="en-US" altLang="ko-KR" b="1" dirty="0" smtClean="0">
                <a:solidFill>
                  <a:srgbClr val="0000FF"/>
                </a:solidFill>
              </a:rPr>
              <a:t>score</a:t>
            </a:r>
            <a:r>
              <a:rPr lang="ko-KR" altLang="en-US" b="1" dirty="0" smtClean="0">
                <a:solidFill>
                  <a:srgbClr val="0000FF"/>
                </a:solidFill>
              </a:rPr>
              <a:t>의 차이</a:t>
            </a:r>
            <a:r>
              <a:rPr lang="ko-KR" altLang="en-US" dirty="0" smtClean="0"/>
              <a:t>만 계산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174,079</a:t>
            </a:r>
            <a:r>
              <a:rPr lang="ko-KR" altLang="en-US" dirty="0" smtClean="0"/>
              <a:t>까지 최적화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85" y="4869317"/>
            <a:ext cx="4278169" cy="38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7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40"/>
            <a:ext cx="11487476" cy="636432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추가적인 개선을 위하여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Family</a:t>
            </a:r>
            <a:r>
              <a:rPr lang="ko-KR" altLang="en-US" dirty="0" smtClean="0"/>
              <a:t>에 대한 </a:t>
            </a:r>
            <a:r>
              <a:rPr lang="en-US" altLang="ko-KR" b="1" dirty="0" smtClean="0">
                <a:solidFill>
                  <a:srgbClr val="0000FF"/>
                </a:solidFill>
              </a:rPr>
              <a:t>date option </a:t>
            </a:r>
            <a:r>
              <a:rPr lang="ko-KR" altLang="en-US" b="1" dirty="0" smtClean="0">
                <a:solidFill>
                  <a:srgbClr val="0000FF"/>
                </a:solidFill>
              </a:rPr>
              <a:t>여러 개를 변경</a:t>
            </a:r>
            <a:r>
              <a:rPr lang="ko-KR" altLang="en-US" dirty="0" smtClean="0"/>
              <a:t>할 수 있도록 </a:t>
            </a:r>
            <a:r>
              <a:rPr lang="en-US" altLang="ko-KR" dirty="0" smtClean="0"/>
              <a:t>date option</a:t>
            </a:r>
            <a:r>
              <a:rPr lang="ko-KR" altLang="en-US" dirty="0" smtClean="0"/>
              <a:t>을 변경하는 부분을 함수로 분리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Date option </a:t>
            </a:r>
            <a:r>
              <a:rPr lang="ko-KR" altLang="en-US" dirty="0" smtClean="0"/>
              <a:t>여러 개를 한번에 변경할 때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실제 </a:t>
            </a:r>
            <a:r>
              <a:rPr lang="en-US" altLang="ko-KR" b="1" dirty="0" smtClean="0">
                <a:solidFill>
                  <a:srgbClr val="0000FF"/>
                </a:solidFill>
              </a:rPr>
              <a:t>score</a:t>
            </a:r>
            <a:r>
              <a:rPr lang="ko-KR" altLang="en-US" b="1" dirty="0" smtClean="0">
                <a:solidFill>
                  <a:srgbClr val="0000FF"/>
                </a:solidFill>
              </a:rPr>
              <a:t>의 변화량과 계산된 변화량이 서로 다른</a:t>
            </a:r>
            <a:r>
              <a:rPr lang="ko-KR" altLang="en-US" dirty="0" smtClean="0"/>
              <a:t> 오류 발생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/>
              <a:t>원인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Date option</a:t>
            </a:r>
            <a:r>
              <a:rPr lang="ko-KR" altLang="en-US" dirty="0" smtClean="0"/>
              <a:t>을 변경한 경우에 대한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산출하기 위해 </a:t>
            </a:r>
            <a:r>
              <a:rPr lang="ko-KR" altLang="en-US" b="1" dirty="0" smtClean="0">
                <a:solidFill>
                  <a:srgbClr val="0000FF"/>
                </a:solidFill>
              </a:rPr>
              <a:t>각 </a:t>
            </a:r>
            <a:r>
              <a:rPr lang="en-US" altLang="ko-KR" b="1" dirty="0" smtClean="0">
                <a:solidFill>
                  <a:srgbClr val="0000FF"/>
                </a:solidFill>
              </a:rPr>
              <a:t>date </a:t>
            </a:r>
            <a:r>
              <a:rPr lang="ko-KR" altLang="en-US" b="1" dirty="0" smtClean="0">
                <a:solidFill>
                  <a:srgbClr val="0000FF"/>
                </a:solidFill>
              </a:rPr>
              <a:t>별 사람의 수를 저장한 배열을 복사</a:t>
            </a:r>
            <a:r>
              <a:rPr lang="ko-KR" altLang="en-US" dirty="0" smtClean="0"/>
              <a:t>하여 이용하는데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번째부터의 </a:t>
            </a:r>
            <a:r>
              <a:rPr lang="en-US" altLang="ko-KR" dirty="0" smtClean="0"/>
              <a:t>date option </a:t>
            </a:r>
            <a:r>
              <a:rPr lang="ko-KR" altLang="en-US" dirty="0" smtClean="0"/>
              <a:t>변경 시 복사된 배열을 이용해야 하지만 </a:t>
            </a:r>
            <a:r>
              <a:rPr lang="ko-KR" altLang="en-US" b="1" dirty="0" smtClean="0">
                <a:solidFill>
                  <a:srgbClr val="0000FF"/>
                </a:solidFill>
              </a:rPr>
              <a:t>원본 배열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수정했음에도 여전히 오류 발생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26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40"/>
            <a:ext cx="6410605" cy="6422199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추가적인 개선을 위하여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Date option</a:t>
            </a:r>
            <a:r>
              <a:rPr lang="ko-KR" altLang="en-US" dirty="0" smtClean="0"/>
              <a:t>을 한번에 여러 개 변경하는 경우 </a:t>
            </a:r>
            <a:r>
              <a:rPr lang="ko-KR" altLang="en-US" dirty="0" smtClean="0">
                <a:solidFill>
                  <a:srgbClr val="0000FF"/>
                </a:solidFill>
              </a:rPr>
              <a:t>마지막 </a:t>
            </a:r>
            <a:r>
              <a:rPr lang="en-US" altLang="ko-KR" dirty="0" smtClean="0">
                <a:solidFill>
                  <a:srgbClr val="0000FF"/>
                </a:solidFill>
              </a:rPr>
              <a:t>date option </a:t>
            </a:r>
            <a:r>
              <a:rPr lang="ko-KR" altLang="en-US" dirty="0" smtClean="0">
                <a:solidFill>
                  <a:srgbClr val="0000FF"/>
                </a:solidFill>
              </a:rPr>
              <a:t>변경에서만 각 </a:t>
            </a:r>
            <a:r>
              <a:rPr lang="en-US" altLang="ko-KR" dirty="0" smtClean="0">
                <a:solidFill>
                  <a:srgbClr val="0000FF"/>
                </a:solidFill>
              </a:rPr>
              <a:t>date</a:t>
            </a:r>
            <a:r>
              <a:rPr lang="ko-KR" altLang="en-US" dirty="0" smtClean="0">
                <a:solidFill>
                  <a:srgbClr val="0000FF"/>
                </a:solidFill>
              </a:rPr>
              <a:t>의 사람 수 조건을 체크</a:t>
            </a:r>
            <a:r>
              <a:rPr lang="ko-KR" altLang="en-US" dirty="0" smtClean="0"/>
              <a:t>하도록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발생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5" y="3132700"/>
            <a:ext cx="5121425" cy="52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3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277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1996</cp:revision>
  <cp:lastPrinted>2020-05-01T05:17:35Z</cp:lastPrinted>
  <dcterms:modified xsi:type="dcterms:W3CDTF">2020-07-31T03:26:37Z</dcterms:modified>
</cp:coreProperties>
</file>