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359" r:id="rId4"/>
    <p:sldId id="361" r:id="rId5"/>
    <p:sldId id="339" r:id="rId6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FF33CC"/>
    <a:srgbClr val="B601FF"/>
    <a:srgbClr val="FF8050"/>
    <a:srgbClr val="FF000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56" d="100"/>
          <a:sy n="56" d="100"/>
        </p:scale>
        <p:origin x="80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21.01.29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smtClean="0">
                <a:solidFill>
                  <a:srgbClr val="FF0000"/>
                </a:solidFill>
              </a:rPr>
              <a:t>Implementation of Patent (non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en-US" altLang="ko-KR" dirty="0" smtClean="0">
                <a:solidFill>
                  <a:srgbClr val="FF0000"/>
                </a:solidFill>
              </a:rPr>
              <a:t>public)</a:t>
            </a:r>
          </a:p>
          <a:p>
            <a:pPr latinLnBrk="1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 Competition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278430"/>
            <a:ext cx="11917310" cy="16116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Conway’s Game of Life 2020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rgbClr val="FF0000"/>
                </a:solidFill>
              </a:rPr>
              <a:t>repeatDelta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방법론</a:t>
            </a:r>
            <a:r>
              <a:rPr lang="ko-KR" altLang="en-US" dirty="0" smtClean="0">
                <a:solidFill>
                  <a:schemeClr val="tx1"/>
                </a:solidFill>
              </a:rPr>
              <a:t> 적용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443389"/>
              </p:ext>
            </p:extLst>
          </p:nvPr>
        </p:nvGraphicFramePr>
        <p:xfrm>
          <a:off x="1392552" y="4147183"/>
          <a:ext cx="135065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30">
                  <a:extLst>
                    <a:ext uri="{9D8B030D-6E8A-4147-A177-3AD203B41FA5}">
                      <a16:colId xmlns:a16="http://schemas.microsoft.com/office/drawing/2014/main" val="3658297730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1340964547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1976071587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2620054865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3661847039"/>
                    </a:ext>
                  </a:extLst>
                </a:gridCol>
              </a:tblGrid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592180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3492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000642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12281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36066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535498"/>
              </p:ext>
            </p:extLst>
          </p:nvPr>
        </p:nvGraphicFramePr>
        <p:xfrm>
          <a:off x="3590895" y="4699772"/>
          <a:ext cx="240347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347">
                  <a:extLst>
                    <a:ext uri="{9D8B030D-6E8A-4147-A177-3AD203B41FA5}">
                      <a16:colId xmlns:a16="http://schemas.microsoft.com/office/drawing/2014/main" val="42867454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91078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2743202" y="4832983"/>
            <a:ext cx="847693" cy="3949"/>
          </a:xfrm>
          <a:prstGeom prst="straightConnector1">
            <a:avLst/>
          </a:prstGeom>
          <a:noFill/>
          <a:ln w="25400" cap="flat">
            <a:solidFill>
              <a:schemeClr val="accent2">
                <a:lumMod val="7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1292078" y="5601702"/>
            <a:ext cx="24702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&lt;model for </a:t>
            </a:r>
            <a:r>
              <a:rPr kumimoji="0" lang="en-US" altLang="ko-KR" sz="2000" b="1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n-sub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004316"/>
              </p:ext>
            </p:extLst>
          </p:nvPr>
        </p:nvGraphicFramePr>
        <p:xfrm>
          <a:off x="5363681" y="4147183"/>
          <a:ext cx="135065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30">
                  <a:extLst>
                    <a:ext uri="{9D8B030D-6E8A-4147-A177-3AD203B41FA5}">
                      <a16:colId xmlns:a16="http://schemas.microsoft.com/office/drawing/2014/main" val="3658297730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1340964547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1976071587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2620054865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3661847039"/>
                    </a:ext>
                  </a:extLst>
                </a:gridCol>
              </a:tblGrid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592180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3492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000642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12281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36066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02805"/>
              </p:ext>
            </p:extLst>
          </p:nvPr>
        </p:nvGraphicFramePr>
        <p:xfrm>
          <a:off x="7448248" y="4147183"/>
          <a:ext cx="135065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30">
                  <a:extLst>
                    <a:ext uri="{9D8B030D-6E8A-4147-A177-3AD203B41FA5}">
                      <a16:colId xmlns:a16="http://schemas.microsoft.com/office/drawing/2014/main" val="3658297730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1340964547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1976071587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2620054865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3661847039"/>
                    </a:ext>
                  </a:extLst>
                </a:gridCol>
              </a:tblGrid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592180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3492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000642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12281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36066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75632"/>
              </p:ext>
            </p:extLst>
          </p:nvPr>
        </p:nvGraphicFramePr>
        <p:xfrm>
          <a:off x="9532815" y="4147183"/>
          <a:ext cx="135065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30">
                  <a:extLst>
                    <a:ext uri="{9D8B030D-6E8A-4147-A177-3AD203B41FA5}">
                      <a16:colId xmlns:a16="http://schemas.microsoft.com/office/drawing/2014/main" val="3658297730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1340964547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1976071587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2620054865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3661847039"/>
                    </a:ext>
                  </a:extLst>
                </a:gridCol>
              </a:tblGrid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592180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3492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000642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12281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36066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69805"/>
              </p:ext>
            </p:extLst>
          </p:nvPr>
        </p:nvGraphicFramePr>
        <p:xfrm>
          <a:off x="11610522" y="4695637"/>
          <a:ext cx="240347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347">
                  <a:extLst>
                    <a:ext uri="{9D8B030D-6E8A-4147-A177-3AD203B41FA5}">
                      <a16:colId xmlns:a16="http://schemas.microsoft.com/office/drawing/2014/main" val="42867454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910782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6714331" y="4832797"/>
            <a:ext cx="1246955" cy="186"/>
          </a:xfrm>
          <a:prstGeom prst="straightConnector1">
            <a:avLst/>
          </a:prstGeom>
          <a:noFill/>
          <a:ln w="25400" cap="flat">
            <a:solidFill>
              <a:schemeClr val="accent4">
                <a:lumMod val="7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/>
          <p:nvPr/>
        </p:nvCxnSpPr>
        <p:spPr>
          <a:xfrm flipV="1">
            <a:off x="8805758" y="4832611"/>
            <a:ext cx="1246955" cy="186"/>
          </a:xfrm>
          <a:prstGeom prst="straightConnector1">
            <a:avLst/>
          </a:prstGeom>
          <a:noFill/>
          <a:ln w="25400" cap="flat">
            <a:solidFill>
              <a:schemeClr val="accent3">
                <a:lumMod val="7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>
            <a:stCxn id="11" idx="3"/>
            <a:endCxn id="12" idx="1"/>
          </p:cNvCxnSpPr>
          <p:nvPr/>
        </p:nvCxnSpPr>
        <p:spPr>
          <a:xfrm flipV="1">
            <a:off x="10883465" y="4832797"/>
            <a:ext cx="727057" cy="186"/>
          </a:xfrm>
          <a:prstGeom prst="straightConnector1">
            <a:avLst/>
          </a:prstGeom>
          <a:noFill/>
          <a:ln w="25400" cap="flat">
            <a:solidFill>
              <a:schemeClr val="accent5">
                <a:lumMod val="7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/>
          <p:cNvSpPr txBox="1"/>
          <p:nvPr/>
        </p:nvSpPr>
        <p:spPr>
          <a:xfrm>
            <a:off x="7449210" y="5568379"/>
            <a:ext cx="282930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&lt;prediction example&gt;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973975"/>
              </p:ext>
            </p:extLst>
          </p:nvPr>
        </p:nvGraphicFramePr>
        <p:xfrm>
          <a:off x="759192" y="6576876"/>
          <a:ext cx="1666240" cy="1467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504463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24671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23589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31480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29444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4556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37693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0838151"/>
                    </a:ext>
                  </a:extLst>
                </a:gridCol>
              </a:tblGrid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001307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599946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211950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080526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937060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008867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84195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93502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76717"/>
              </p:ext>
            </p:extLst>
          </p:nvPr>
        </p:nvGraphicFramePr>
        <p:xfrm>
          <a:off x="2877948" y="6576876"/>
          <a:ext cx="1666240" cy="1467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504463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24671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23589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31480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29444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4556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37693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0838151"/>
                    </a:ext>
                  </a:extLst>
                </a:gridCol>
              </a:tblGrid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001307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599946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11950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080526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937060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008867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4195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3502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02579" y="8199240"/>
            <a:ext cx="304570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&lt;model for </a:t>
            </a:r>
            <a:r>
              <a:rPr kumimoji="0" lang="en-US" altLang="ko-KR" sz="2000" b="1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non-n-sub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" name="Straight Arrow Connector 19"/>
          <p:cNvCxnSpPr>
            <a:stCxn id="17" idx="3"/>
            <a:endCxn id="18" idx="1"/>
          </p:cNvCxnSpPr>
          <p:nvPr/>
        </p:nvCxnSpPr>
        <p:spPr>
          <a:xfrm>
            <a:off x="2425432" y="7310840"/>
            <a:ext cx="452516" cy="0"/>
          </a:xfrm>
          <a:prstGeom prst="straightConnector1">
            <a:avLst/>
          </a:prstGeom>
          <a:noFill/>
          <a:ln w="25400" cap="flat">
            <a:solidFill>
              <a:schemeClr val="accent2">
                <a:lumMod val="7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/>
          <p:cNvSpPr txBox="1"/>
          <p:nvPr/>
        </p:nvSpPr>
        <p:spPr>
          <a:xfrm>
            <a:off x="7449210" y="8199240"/>
            <a:ext cx="282930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&lt;prediction example&gt;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471231"/>
              </p:ext>
            </p:extLst>
          </p:nvPr>
        </p:nvGraphicFramePr>
        <p:xfrm>
          <a:off x="5706770" y="6576876"/>
          <a:ext cx="1666240" cy="1467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504463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24671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23589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31480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29444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4556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37693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0838151"/>
                    </a:ext>
                  </a:extLst>
                </a:gridCol>
              </a:tblGrid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001307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599946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211950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080526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937060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008867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84195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93502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902757"/>
              </p:ext>
            </p:extLst>
          </p:nvPr>
        </p:nvGraphicFramePr>
        <p:xfrm>
          <a:off x="7825526" y="6576876"/>
          <a:ext cx="1666240" cy="1467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504463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24671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23589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31480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29444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4556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37693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0838151"/>
                    </a:ext>
                  </a:extLst>
                </a:gridCol>
              </a:tblGrid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001307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599946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211950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080526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937060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008867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84195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935028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>
          <a:xfrm>
            <a:off x="7373010" y="7310840"/>
            <a:ext cx="452516" cy="0"/>
          </a:xfrm>
          <a:prstGeom prst="straightConnector1">
            <a:avLst/>
          </a:prstGeom>
          <a:noFill/>
          <a:ln w="25400" cap="flat">
            <a:solidFill>
              <a:schemeClr val="accent4">
                <a:lumMod val="7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155561"/>
              </p:ext>
            </p:extLst>
          </p:nvPr>
        </p:nvGraphicFramePr>
        <p:xfrm>
          <a:off x="9944282" y="6576876"/>
          <a:ext cx="1666240" cy="1467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504463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24671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23589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31480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29444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4556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37693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0838151"/>
                    </a:ext>
                  </a:extLst>
                </a:gridCol>
              </a:tblGrid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001307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599946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11950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080526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937060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008867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4195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3502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9491766" y="7310840"/>
            <a:ext cx="452516" cy="0"/>
          </a:xfrm>
          <a:prstGeom prst="straightConnector1">
            <a:avLst/>
          </a:prstGeom>
          <a:noFill/>
          <a:ln w="25400" cap="flat">
            <a:solidFill>
              <a:schemeClr val="accent3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/>
          <p:cNvSpPr txBox="1"/>
          <p:nvPr/>
        </p:nvSpPr>
        <p:spPr>
          <a:xfrm>
            <a:off x="5772106" y="3772572"/>
            <a:ext cx="5338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t+3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40104" y="3756197"/>
            <a:ext cx="5338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t+2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41240" y="3745276"/>
            <a:ext cx="5338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t+1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630507" y="3730291"/>
            <a:ext cx="20037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62062" y="6137857"/>
            <a:ext cx="5338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t+2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30060" y="6140532"/>
            <a:ext cx="5338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t+1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97907" y="6129611"/>
            <a:ext cx="20037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30434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278431"/>
            <a:ext cx="11917310" cy="161939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Conway’s Game of Life 2020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repeatDelta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방법론에 대한 구현 진행 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193" y="3897825"/>
            <a:ext cx="7704677" cy="47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91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4819</TotalTime>
  <Words>76</Words>
  <Application>Microsoft Office PowerPoint</Application>
  <PresentationFormat>Custom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2747</cp:revision>
  <cp:lastPrinted>2020-05-01T05:17:35Z</cp:lastPrinted>
  <dcterms:modified xsi:type="dcterms:W3CDTF">2021-01-29T04:01:25Z</dcterms:modified>
</cp:coreProperties>
</file>