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57" r:id="rId4"/>
    <p:sldId id="371" r:id="rId5"/>
    <p:sldId id="372" r:id="rId6"/>
    <p:sldId id="339" r:id="rId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0000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oddrationale/mnist-in-csv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20.12.31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Implementation of Patent (</a:t>
            </a:r>
            <a:r>
              <a:rPr lang="en-US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 smtClean="0">
                <a:solidFill>
                  <a:srgbClr val="FF0000"/>
                </a:solidFill>
              </a:rPr>
              <a:t>artially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(partially public)</a:t>
            </a:r>
            <a:endParaRPr lang="en-US" altLang="ko-KR" sz="2000" u="sng" dirty="0">
              <a:solidFill>
                <a:srgbClr val="FF0000"/>
              </a:solidFill>
            </a:endParaRPr>
          </a:p>
          <a:p>
            <a:pPr marL="1203091" lvl="2" indent="-397435"/>
            <a:r>
              <a:rPr lang="ko-KR" altLang="en-US" dirty="0" smtClean="0">
                <a:solidFill>
                  <a:schemeClr val="tx1"/>
                </a:solidFill>
              </a:rPr>
              <a:t>기존의 </a:t>
            </a:r>
            <a:r>
              <a:rPr lang="en-US" altLang="ko-KR" dirty="0" smtClean="0">
                <a:solidFill>
                  <a:schemeClr val="tx1"/>
                </a:solidFill>
              </a:rPr>
              <a:t>Mask-RCNN</a:t>
            </a:r>
            <a:r>
              <a:rPr lang="ko-KR" altLang="en-US" dirty="0" smtClean="0">
                <a:solidFill>
                  <a:schemeClr val="tx1"/>
                </a:solidFill>
              </a:rPr>
              <a:t>을 이용한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개발 방법 사용 오류 해결의 어려움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ko-KR" altLang="en-US" dirty="0" smtClean="0">
                <a:solidFill>
                  <a:schemeClr val="tx1"/>
                </a:solidFill>
              </a:rPr>
              <a:t>자체 개발한 </a:t>
            </a:r>
            <a:r>
              <a:rPr lang="en-US" altLang="ko-KR" dirty="0" smtClean="0">
                <a:solidFill>
                  <a:schemeClr val="tx1"/>
                </a:solidFill>
              </a:rPr>
              <a:t>Convolutional 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을 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 of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8493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자체 개발한 </a:t>
            </a:r>
            <a:r>
              <a:rPr lang="en-US" altLang="ko-KR" dirty="0" smtClean="0">
                <a:solidFill>
                  <a:schemeClr val="tx1"/>
                </a:solidFill>
              </a:rPr>
              <a:t>Convolutional Neural Network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" y="4128955"/>
            <a:ext cx="2982860" cy="4353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7520" y="5161280"/>
            <a:ext cx="182880" cy="234696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970" y="6069675"/>
            <a:ext cx="9553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28</a:t>
            </a:r>
            <a:r>
              <a:rPr lang="en-US" altLang="ko-KR" dirty="0" smtClean="0"/>
              <a:t>*28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5161280"/>
            <a:ext cx="182880" cy="234696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0480" y="5161280"/>
            <a:ext cx="182880" cy="234696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960" y="5161280"/>
            <a:ext cx="182880" cy="234696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rapezoid 4"/>
          <p:cNvSpPr/>
          <p:nvPr/>
        </p:nvSpPr>
        <p:spPr>
          <a:xfrm rot="5400000">
            <a:off x="3728720" y="5902960"/>
            <a:ext cx="2346960" cy="863600"/>
          </a:xfrm>
          <a:prstGeom prst="trapezoid">
            <a:avLst>
              <a:gd name="adj" fmla="val 5558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4775200" y="5919470"/>
            <a:ext cx="2346960" cy="863600"/>
          </a:xfrm>
          <a:prstGeom prst="trapezoid">
            <a:avLst>
              <a:gd name="adj" fmla="val 5558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5811520" y="5902960"/>
            <a:ext cx="2346960" cy="863600"/>
          </a:xfrm>
          <a:prstGeom prst="trapezoid">
            <a:avLst>
              <a:gd name="adj" fmla="val 2617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2749" y="4128956"/>
            <a:ext cx="133530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5x5 </a:t>
            </a:r>
            <a:r>
              <a:rPr kumimoji="0" lang="en-US" altLang="ko-KR" sz="20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conv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128 filters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6925" y="4156110"/>
            <a:ext cx="12054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5x5 </a:t>
            </a:r>
            <a:r>
              <a:rPr kumimoji="0" lang="en-US" altLang="ko-KR" sz="20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conv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64 filters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7149" y="4141954"/>
            <a:ext cx="12054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3x3 </a:t>
            </a:r>
            <a:r>
              <a:rPr kumimoji="0" lang="en-US" altLang="ko-KR" sz="20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conv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32 filters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>
            <a:off x="4470400" y="4847101"/>
            <a:ext cx="431800" cy="903459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 flipH="1">
            <a:off x="5873197" y="4874255"/>
            <a:ext cx="206457" cy="876305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6" idx="2"/>
          </p:cNvCxnSpPr>
          <p:nvPr/>
        </p:nvCxnSpPr>
        <p:spPr>
          <a:xfrm flipH="1">
            <a:off x="6983209" y="4860099"/>
            <a:ext cx="736669" cy="890461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Oval 20"/>
          <p:cNvSpPr/>
          <p:nvPr/>
        </p:nvSpPr>
        <p:spPr>
          <a:xfrm>
            <a:off x="4836337" y="5699760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60897" y="5730240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08977" y="5730240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61481" y="4733290"/>
            <a:ext cx="133940" cy="319532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563862" y="4733290"/>
            <a:ext cx="133940" cy="319532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77421" y="4733290"/>
            <a:ext cx="133940" cy="319532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81870" y="5452550"/>
            <a:ext cx="133940" cy="17568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45102" y="3637956"/>
            <a:ext cx="123751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Dense 40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60704" y="4184490"/>
            <a:ext cx="11605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Output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(0,1,…,9)</a:t>
            </a:r>
          </a:p>
        </p:txBody>
      </p:sp>
      <p:sp>
        <p:nvSpPr>
          <p:cNvPr id="35" name="Oval 34"/>
          <p:cNvSpPr/>
          <p:nvPr/>
        </p:nvSpPr>
        <p:spPr>
          <a:xfrm>
            <a:off x="8733924" y="4664221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644598" y="4664221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527496" y="4652010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8" name="Straight Connector 37"/>
          <p:cNvCxnSpPr>
            <a:stCxn id="33" idx="2"/>
            <a:endCxn id="35" idx="7"/>
          </p:cNvCxnSpPr>
          <p:nvPr/>
        </p:nvCxnSpPr>
        <p:spPr>
          <a:xfrm flipH="1">
            <a:off x="8863854" y="4048325"/>
            <a:ext cx="700008" cy="639702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3" idx="2"/>
            <a:endCxn id="36" idx="0"/>
          </p:cNvCxnSpPr>
          <p:nvPr/>
        </p:nvCxnSpPr>
        <p:spPr>
          <a:xfrm>
            <a:off x="9563862" y="4048325"/>
            <a:ext cx="156848" cy="615896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/>
          <p:cNvCxnSpPr>
            <a:stCxn id="33" idx="2"/>
            <a:endCxn id="37" idx="1"/>
          </p:cNvCxnSpPr>
          <p:nvPr/>
        </p:nvCxnSpPr>
        <p:spPr>
          <a:xfrm>
            <a:off x="9563862" y="4048325"/>
            <a:ext cx="985927" cy="627491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11460138" y="5982921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8" name="Straight Connector 47"/>
          <p:cNvCxnSpPr>
            <a:stCxn id="34" idx="2"/>
            <a:endCxn id="47" idx="7"/>
          </p:cNvCxnSpPr>
          <p:nvPr/>
        </p:nvCxnSpPr>
        <p:spPr>
          <a:xfrm flipH="1">
            <a:off x="11590068" y="4902635"/>
            <a:ext cx="450924" cy="1104092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10" idx="3"/>
            <a:endCxn id="28" idx="1"/>
          </p:cNvCxnSpPr>
          <p:nvPr/>
        </p:nvCxnSpPr>
        <p:spPr>
          <a:xfrm flipV="1">
            <a:off x="7609840" y="6330950"/>
            <a:ext cx="1051641" cy="3810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/>
          <p:cNvCxnSpPr>
            <a:stCxn id="28" idx="3"/>
            <a:endCxn id="29" idx="1"/>
          </p:cNvCxnSpPr>
          <p:nvPr/>
        </p:nvCxnSpPr>
        <p:spPr>
          <a:xfrm>
            <a:off x="8795421" y="6330950"/>
            <a:ext cx="768441" cy="0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29" idx="3"/>
            <a:endCxn id="30" idx="1"/>
          </p:cNvCxnSpPr>
          <p:nvPr/>
        </p:nvCxnSpPr>
        <p:spPr>
          <a:xfrm>
            <a:off x="9697802" y="6330950"/>
            <a:ext cx="779619" cy="0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/>
          <p:cNvCxnSpPr>
            <a:stCxn id="30" idx="3"/>
            <a:endCxn id="32" idx="1"/>
          </p:cNvCxnSpPr>
          <p:nvPr/>
        </p:nvCxnSpPr>
        <p:spPr>
          <a:xfrm>
            <a:off x="10611361" y="6330950"/>
            <a:ext cx="770509" cy="0"/>
          </a:xfrm>
          <a:prstGeom prst="straightConnector1">
            <a:avLst/>
          </a:prstGeom>
          <a:noFill/>
          <a:ln w="381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9537683" y="8277133"/>
            <a:ext cx="172964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 0.25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17149" y="8071948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Flatten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038456" y="6330950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9044733" y="6329509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9997088" y="6317908"/>
            <a:ext cx="152223" cy="162560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0" name="Straight Connector 69"/>
          <p:cNvCxnSpPr>
            <a:stCxn id="67" idx="3"/>
            <a:endCxn id="66" idx="0"/>
          </p:cNvCxnSpPr>
          <p:nvPr/>
        </p:nvCxnSpPr>
        <p:spPr>
          <a:xfrm flipH="1">
            <a:off x="7586829" y="6469704"/>
            <a:ext cx="473920" cy="1602244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68" idx="4"/>
            <a:endCxn id="65" idx="0"/>
          </p:cNvCxnSpPr>
          <p:nvPr/>
        </p:nvCxnSpPr>
        <p:spPr>
          <a:xfrm>
            <a:off x="9120845" y="6492069"/>
            <a:ext cx="1281659" cy="1785064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69" idx="4"/>
            <a:endCxn id="65" idx="0"/>
          </p:cNvCxnSpPr>
          <p:nvPr/>
        </p:nvCxnSpPr>
        <p:spPr>
          <a:xfrm>
            <a:off x="10073200" y="6480468"/>
            <a:ext cx="329304" cy="1796665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613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 of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4341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MNIST Dataset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www.kaggle.com/oddrationale/mnist-in-csv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 데이터 중 </a:t>
            </a:r>
            <a:r>
              <a:rPr lang="en-US" altLang="ko-KR" dirty="0" smtClean="0">
                <a:solidFill>
                  <a:schemeClr val="tx1"/>
                </a:solidFill>
              </a:rPr>
              <a:t>12,000</a:t>
            </a:r>
            <a:r>
              <a:rPr lang="ko-KR" altLang="en-US" dirty="0" smtClean="0">
                <a:solidFill>
                  <a:schemeClr val="tx1"/>
                </a:solidFill>
              </a:rPr>
              <a:t>개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테스트 데이터 중 </a:t>
            </a:r>
            <a:r>
              <a:rPr lang="en-US" altLang="ko-KR" dirty="0" smtClean="0">
                <a:solidFill>
                  <a:schemeClr val="tx1"/>
                </a:solidFill>
              </a:rPr>
              <a:t>2,000</a:t>
            </a:r>
            <a:r>
              <a:rPr lang="ko-KR" altLang="en-US" dirty="0" smtClean="0">
                <a:solidFill>
                  <a:schemeClr val="tx1"/>
                </a:solidFill>
              </a:rPr>
              <a:t>개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흰색 배경에 검은 숫자가 되도록 색 반전 적용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테스트 정확도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98.40%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80" y="6686549"/>
            <a:ext cx="2075180" cy="18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6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125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Implementation of Patent</vt:lpstr>
      <vt:lpstr>Implementation of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2588</cp:revision>
  <cp:lastPrinted>2020-05-01T05:17:35Z</cp:lastPrinted>
  <dcterms:modified xsi:type="dcterms:W3CDTF">2020-12-31T03:16:39Z</dcterms:modified>
</cp:coreProperties>
</file>