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364" r:id="rId5"/>
    <p:sldId id="365" r:id="rId6"/>
    <p:sldId id="369" r:id="rId7"/>
    <p:sldId id="370" r:id="rId8"/>
    <p:sldId id="366" r:id="rId9"/>
    <p:sldId id="372" r:id="rId10"/>
    <p:sldId id="373" r:id="rId11"/>
    <p:sldId id="374" r:id="rId12"/>
    <p:sldId id="375" r:id="rId13"/>
    <p:sldId id="376" r:id="rId14"/>
    <p:sldId id="377" r:id="rId15"/>
    <p:sldId id="367" r:id="rId16"/>
    <p:sldId id="378" r:id="rId17"/>
    <p:sldId id="368" r:id="rId18"/>
    <p:sldId id="379" r:id="rId19"/>
    <p:sldId id="363" r:id="rId20"/>
    <p:sldId id="33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51" autoAdjust="0"/>
    <p:restoredTop sz="94660"/>
  </p:normalViewPr>
  <p:slideViewPr>
    <p:cSldViewPr snapToGrid="0">
      <p:cViewPr varScale="1">
        <p:scale>
          <a:sx n="44" d="100"/>
          <a:sy n="44" d="100"/>
        </p:scale>
        <p:origin x="6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20.07.14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0829787" cy="71261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바뀐 실험 결과에 대한 설명</a:t>
            </a: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바뀐 실험 결과에 의한 결론 수정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24" y="3128030"/>
            <a:ext cx="5942856" cy="2271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24" y="6886837"/>
            <a:ext cx="5856765" cy="1508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20" y="3326295"/>
            <a:ext cx="5401484" cy="1874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77" y="6736222"/>
            <a:ext cx="5247171" cy="18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0829787" cy="13747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Reference </a:t>
            </a:r>
            <a:r>
              <a:rPr lang="ko-KR" altLang="en-US" dirty="0" smtClean="0"/>
              <a:t>추가</a:t>
            </a:r>
            <a:endParaRPr 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80" y="3223591"/>
            <a:ext cx="8830208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1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45404" cy="33227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논문에서 최적의 </a:t>
            </a:r>
            <a:r>
              <a:rPr lang="en-US" altLang="ko-KR" dirty="0" smtClean="0"/>
              <a:t>v1 </a:t>
            </a:r>
            <a:r>
              <a:rPr lang="ko-KR" altLang="en-US" dirty="0" smtClean="0"/>
              <a:t>값을 찾는 알고리즘에 대한 설명 추가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논문에서는 최적의 </a:t>
            </a:r>
            <a:r>
              <a:rPr lang="en-US" altLang="ko-KR" dirty="0" smtClean="0">
                <a:solidFill>
                  <a:srgbClr val="0000FF"/>
                </a:solidFill>
              </a:rPr>
              <a:t>v1 </a:t>
            </a:r>
            <a:r>
              <a:rPr lang="ko-KR" altLang="en-US" dirty="0" smtClean="0">
                <a:solidFill>
                  <a:srgbClr val="0000FF"/>
                </a:solidFill>
              </a:rPr>
              <a:t>값을 찾는다는 내용만 있어서 직접 구현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76957" y="4028661"/>
            <a:ext cx="6429513" cy="3415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20683" y="7704980"/>
            <a:ext cx="494205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추가한 내용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Gradient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Descent Method</a:t>
            </a:r>
            <a:r>
              <a:rPr lang="ko-KR" altLang="en-US" dirty="0" smtClean="0"/>
              <a:t>를 이용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271" y="7889646"/>
            <a:ext cx="16639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원래 논문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607190"/>
            <a:ext cx="4552260" cy="22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49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45404" cy="2050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논문에서 최적의 </a:t>
            </a:r>
            <a:r>
              <a:rPr lang="en-US" altLang="ko-KR" dirty="0" smtClean="0"/>
              <a:t>v1 </a:t>
            </a:r>
            <a:r>
              <a:rPr lang="ko-KR" altLang="en-US" dirty="0" smtClean="0"/>
              <a:t>값을 찾는 알고리즘에 대한 설명 추가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논문에서는 최적의 </a:t>
            </a:r>
            <a:r>
              <a:rPr lang="en-US" altLang="ko-KR" dirty="0" smtClean="0">
                <a:solidFill>
                  <a:srgbClr val="0000FF"/>
                </a:solidFill>
              </a:rPr>
              <a:t>v1 </a:t>
            </a:r>
            <a:r>
              <a:rPr lang="ko-KR" altLang="en-US" dirty="0" smtClean="0">
                <a:solidFill>
                  <a:srgbClr val="0000FF"/>
                </a:solidFill>
              </a:rPr>
              <a:t>값을 찾는다는 내용만 있어서 직접 구현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927585" y="8239155"/>
            <a:ext cx="48025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(WPCN_paper_forPape</a:t>
            </a:r>
            <a:r>
              <a:rPr lang="en-US" altLang="ko-KR" dirty="0" smtClean="0"/>
              <a:t>r.py </a:t>
            </a:r>
            <a:r>
              <a:rPr lang="ko-KR" altLang="en-US" dirty="0" smtClean="0"/>
              <a:t>파일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67" y="3484166"/>
            <a:ext cx="8342632" cy="47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28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45404" cy="17060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그 외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31" y="2888917"/>
            <a:ext cx="9796734" cy="943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31" y="4126234"/>
            <a:ext cx="9868614" cy="658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431" y="5111801"/>
            <a:ext cx="9710336" cy="661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431" y="6100499"/>
            <a:ext cx="4450453" cy="1494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394" y="6233020"/>
            <a:ext cx="4565373" cy="1229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431" y="7921701"/>
            <a:ext cx="4450453" cy="92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394" y="7917988"/>
            <a:ext cx="4565373" cy="9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73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8072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실험의 재현성 테스트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실행 방법</a:t>
            </a:r>
            <a:r>
              <a:rPr lang="en-US" altLang="ko-KR" dirty="0" smtClean="0"/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Deep learning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our methodology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129379"/>
            <a:ext cx="5260971" cy="5413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84" y="3373437"/>
            <a:ext cx="5989998" cy="49257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0770" y="7689418"/>
            <a:ext cx="2176487" cy="29344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29270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8072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실험의 재현성 테스트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실행 방법</a:t>
            </a:r>
            <a:r>
              <a:rPr lang="en-US" altLang="ko-KR" dirty="0" smtClean="0"/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논문의</a:t>
            </a:r>
            <a:r>
              <a:rPr lang="en-US" altLang="ko-KR" dirty="0" smtClean="0"/>
              <a:t> methodology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224135"/>
            <a:ext cx="5351780" cy="5382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33" y="3048000"/>
            <a:ext cx="6012769" cy="57352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11742" y="8360229"/>
            <a:ext cx="1958771" cy="27592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22174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재현성 테스트 </a:t>
            </a:r>
            <a:r>
              <a:rPr lang="ko-KR" altLang="en-US" dirty="0" smtClean="0"/>
              <a:t>결과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Our Methodology)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테스트 결과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차이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77" y="2327106"/>
            <a:ext cx="5934075" cy="1800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89" y="4208710"/>
            <a:ext cx="581025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477" y="6098806"/>
            <a:ext cx="58388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1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재현성 테스트 </a:t>
            </a:r>
            <a:r>
              <a:rPr lang="ko-KR" altLang="en-US" dirty="0" smtClean="0"/>
              <a:t>결과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Methodology in Original Paper)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테스트 결과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32" y="2932338"/>
            <a:ext cx="7106103" cy="2151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82" y="6038310"/>
            <a:ext cx="6988603" cy="20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12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63992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Future Work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양식을 기존 논문에 맞추어 수정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154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작성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수정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기존 논문 구현에서의 수식 작성 오류 해결 및 재실험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확인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실험의 재현성 테스트</a:t>
            </a:r>
            <a:endParaRPr lang="en-US" altLang="ko-KR" dirty="0" smtClean="0"/>
          </a:p>
          <a:p>
            <a:pPr marL="1203091" lvl="2" indent="-397435"/>
            <a:r>
              <a:rPr lang="en-US" altLang="ko-KR" dirty="0" err="1" smtClean="0"/>
              <a:t>Github</a:t>
            </a:r>
            <a:r>
              <a:rPr lang="ko-KR" altLang="en-US" dirty="0" smtClean="0"/>
              <a:t>에서 파일을 다운로드하여 재실험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결과가 비슷하게 나오는지 판단</a:t>
            </a:r>
            <a:endParaRPr lang="en-US" altLang="ko-KR" dirty="0" smtClean="0"/>
          </a:p>
          <a:p>
            <a:pPr marL="1203091" lvl="2" indent="-397435"/>
            <a:r>
              <a:rPr lang="en-US" altLang="ko-KR" dirty="0" err="1" smtClean="0"/>
              <a:t>Github</a:t>
            </a:r>
            <a:r>
              <a:rPr lang="ko-KR" altLang="en-US" dirty="0" smtClean="0"/>
              <a:t>에 있는 코드의 실행 방법에 대한 상세 설명 추가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논문에서의 수식 작성 오류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원본 논문 구현 파일 코드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2" y="3053395"/>
            <a:ext cx="8934450" cy="3514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73" y="7031217"/>
            <a:ext cx="8247269" cy="14819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28884" y="7500730"/>
            <a:ext cx="2430803" cy="67586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0519" y="5042452"/>
            <a:ext cx="7274472" cy="67586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625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1361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 비교 </a:t>
            </a:r>
            <a:r>
              <a:rPr lang="en-US" altLang="ko-KR" dirty="0" smtClean="0"/>
              <a:t>(original paper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0452"/>
          <a:stretch/>
        </p:blipFill>
        <p:spPr>
          <a:xfrm>
            <a:off x="673100" y="3389031"/>
            <a:ext cx="7111507" cy="1421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0947"/>
          <a:stretch/>
        </p:blipFill>
        <p:spPr>
          <a:xfrm>
            <a:off x="8012378" y="3384512"/>
            <a:ext cx="4365152" cy="1426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50779"/>
          <a:stretch/>
        </p:blipFill>
        <p:spPr>
          <a:xfrm>
            <a:off x="673100" y="5901521"/>
            <a:ext cx="7111507" cy="1461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49225"/>
          <a:stretch/>
        </p:blipFill>
        <p:spPr>
          <a:xfrm>
            <a:off x="7900058" y="5883965"/>
            <a:ext cx="4477471" cy="151039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5605670" y="5075583"/>
            <a:ext cx="1431234" cy="649356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2920" y="6504275"/>
            <a:ext cx="2099984" cy="8459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2920" y="3932099"/>
            <a:ext cx="2099984" cy="8459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516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1361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 비교 </a:t>
            </a:r>
            <a:r>
              <a:rPr lang="en-US" altLang="ko-KR" dirty="0" smtClean="0"/>
              <a:t>(original paper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Down Arrow 1"/>
          <p:cNvSpPr/>
          <p:nvPr/>
        </p:nvSpPr>
        <p:spPr>
          <a:xfrm>
            <a:off x="5448515" y="5252165"/>
            <a:ext cx="1431234" cy="649356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8" y="2559107"/>
            <a:ext cx="7674043" cy="25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66" y="2559107"/>
            <a:ext cx="3987984" cy="2551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6060221"/>
            <a:ext cx="7718841" cy="2524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266" y="5901521"/>
            <a:ext cx="4099594" cy="26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93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1361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 비교 </a:t>
            </a:r>
            <a:r>
              <a:rPr lang="en-US" altLang="ko-KR" dirty="0" smtClean="0"/>
              <a:t>(original paper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703443"/>
            <a:ext cx="6616946" cy="3127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68" y="5685209"/>
            <a:ext cx="6616946" cy="308790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8124777">
            <a:off x="5520083" y="5784144"/>
            <a:ext cx="1431234" cy="649356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2803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0829787" cy="254089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CT.RATE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이상이 나올 수 있는 이유 설명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CT.AVGMAX</a:t>
            </a:r>
            <a:r>
              <a:rPr lang="ko-KR" altLang="en-US" dirty="0" smtClean="0"/>
              <a:t>에서는 </a:t>
            </a:r>
            <a:r>
              <a:rPr lang="ko-KR" altLang="en-US" dirty="0" smtClean="0">
                <a:solidFill>
                  <a:srgbClr val="0000FF"/>
                </a:solidFill>
              </a:rPr>
              <a:t>이산적인 위치</a:t>
            </a:r>
            <a:r>
              <a:rPr lang="ko-KR" altLang="en-US" dirty="0" smtClean="0"/>
              <a:t>를 이용하지만 </a:t>
            </a:r>
            <a:r>
              <a:rPr lang="en-US" altLang="ko-KR" dirty="0" smtClean="0">
                <a:solidFill>
                  <a:srgbClr val="0000FF"/>
                </a:solidFill>
              </a:rPr>
              <a:t>CT.AVERAGE</a:t>
            </a:r>
            <a:r>
              <a:rPr lang="ko-KR" altLang="en-US" dirty="0" smtClean="0"/>
              <a:t>에서는 </a:t>
            </a:r>
            <a:r>
              <a:rPr lang="ko-KR" altLang="en-US" dirty="0" smtClean="0">
                <a:solidFill>
                  <a:srgbClr val="0000FF"/>
                </a:solidFill>
              </a:rPr>
              <a:t>연속적인 위치</a:t>
            </a:r>
            <a:r>
              <a:rPr lang="ko-KR" altLang="en-US" dirty="0" smtClean="0"/>
              <a:t>를 이용하기 때문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67" y="4553478"/>
            <a:ext cx="8114051" cy="37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7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0829787" cy="47142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Python library</a:t>
            </a:r>
            <a:r>
              <a:rPr lang="ko-KR" altLang="en-US" dirty="0" smtClean="0"/>
              <a:t>에 대한 논문 </a:t>
            </a:r>
            <a:r>
              <a:rPr lang="en-US" altLang="ko-KR" dirty="0" smtClean="0"/>
              <a:t>reference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논문에서 사용된 변수 값에 대한 정보 추가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94" y="2917082"/>
            <a:ext cx="6715772" cy="2269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19" y="6153980"/>
            <a:ext cx="7137129" cy="23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22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389</Words>
  <Application>Microsoft Office PowerPoint</Application>
  <PresentationFormat>Custom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1563</cp:revision>
  <dcterms:modified xsi:type="dcterms:W3CDTF">2020-07-14T01:53:50Z</dcterms:modified>
</cp:coreProperties>
</file>