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76202"/>
              </p:ext>
            </p:extLst>
          </p:nvPr>
        </p:nvGraphicFramePr>
        <p:xfrm>
          <a:off x="942288" y="946298"/>
          <a:ext cx="1045553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51803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HAP, X axis of HAP)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7843" y="2338459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16081" y="87626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717" y="927598"/>
            <a:ext cx="3078124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Input Test Input Data into deep learning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2314" y="2363695"/>
            <a:ext cx="3242930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smtClean="0">
                <a:solidFill>
                  <a:schemeClr val="tx1"/>
                </a:solidFill>
              </a:rPr>
              <a:t>Get throughput map as output of model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2314" y="3639878"/>
            <a:ext cx="3242930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2-2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Find optimal point from the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2-1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0124" y="2275962"/>
            <a:ext cx="419587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2-3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Compute</a:t>
            </a:r>
            <a:r>
              <a:rPr lang="en-US" altLang="ko-KR" dirty="0" smtClean="0">
                <a:solidFill>
                  <a:schemeClr val="tx1"/>
                </a:solidFill>
              </a:rPr>
              <a:t> throughput for this optimal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2-2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4433779" y="544826"/>
            <a:ext cx="0" cy="382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4433779" y="1693142"/>
            <a:ext cx="0" cy="670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4433779" y="3129239"/>
            <a:ext cx="0" cy="510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08897" y="5755144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20124" y="3639878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2-4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2-3</a:t>
            </a:r>
            <a:r>
              <a:rPr lang="en-US" altLang="ko-KR" dirty="0" smtClean="0">
                <a:solidFill>
                  <a:schemeClr val="tx1"/>
                </a:solidFill>
              </a:rPr>
              <a:t> with </a:t>
            </a:r>
            <a:r>
              <a:rPr lang="en-US" altLang="ko-KR" dirty="0">
                <a:solidFill>
                  <a:schemeClr val="tx1"/>
                </a:solidFill>
              </a:rPr>
              <a:t>sum of best throughput of </a:t>
            </a:r>
            <a:r>
              <a:rPr lang="en-US" altLang="ko-KR" dirty="0" smtClean="0">
                <a:solidFill>
                  <a:schemeClr val="tx1"/>
                </a:solidFill>
              </a:rPr>
              <a:t>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0" name="Elbow Connector 49"/>
          <p:cNvCxnSpPr>
            <a:stCxn id="7" idx="3"/>
            <a:endCxn id="8" idx="1"/>
          </p:cNvCxnSpPr>
          <p:nvPr/>
        </p:nvCxnSpPr>
        <p:spPr>
          <a:xfrm flipV="1">
            <a:off x="6055244" y="2658734"/>
            <a:ext cx="764880" cy="13639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2"/>
            <a:endCxn id="49" idx="0"/>
          </p:cNvCxnSpPr>
          <p:nvPr/>
        </p:nvCxnSpPr>
        <p:spPr>
          <a:xfrm>
            <a:off x="8918060" y="3041506"/>
            <a:ext cx="0" cy="598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433779" y="1999698"/>
            <a:ext cx="6582216" cy="2244854"/>
          </a:xfrm>
          <a:prstGeom prst="bentConnector3">
            <a:avLst>
              <a:gd name="adj1" fmla="val -3473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421412" y="1630366"/>
            <a:ext cx="2180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data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338835" y="4651426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of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516177" y="3770732"/>
            <a:ext cx="323391" cy="248037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391635" y="4944016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1827031" y="5172616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702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119</cp:revision>
  <dcterms:created xsi:type="dcterms:W3CDTF">2020-06-24T07:30:17Z</dcterms:created>
  <dcterms:modified xsi:type="dcterms:W3CDTF">2020-06-25T08:33:03Z</dcterms:modified>
</cp:coreProperties>
</file>