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0" r:id="rId8"/>
    <p:sldId id="261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6" r:id="rId19"/>
    <p:sldId id="274" r:id="rId20"/>
    <p:sldId id="277" r:id="rId21"/>
    <p:sldId id="278" r:id="rId22"/>
    <p:sldId id="279" r:id="rId23"/>
    <p:sldId id="275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>
        <p:scale>
          <a:sx n="65" d="100"/>
          <a:sy n="65" d="100"/>
        </p:scale>
        <p:origin x="20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91" y="675120"/>
            <a:ext cx="922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9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9" y="1278895"/>
            <a:ext cx="6301195" cy="2631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502" y="1278894"/>
            <a:ext cx="3961332" cy="26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69" y="3090133"/>
            <a:ext cx="3621354" cy="237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6" y="460391"/>
            <a:ext cx="3634818" cy="237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582744" cy="23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37" y="460391"/>
            <a:ext cx="3629406" cy="237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8871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1" y="3050160"/>
            <a:ext cx="3640296" cy="237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411" y="3074242"/>
            <a:ext cx="37003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768928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0995"/>
          <a:stretch/>
        </p:blipFill>
        <p:spPr>
          <a:xfrm>
            <a:off x="737532" y="518363"/>
            <a:ext cx="10067925" cy="439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587" r="47643" b="10232"/>
          <a:stretch/>
        </p:blipFill>
        <p:spPr>
          <a:xfrm>
            <a:off x="1086645" y="1443790"/>
            <a:ext cx="4096241" cy="3038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1342059" y="4596215"/>
            <a:ext cx="3585411" cy="433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3459" t="9995" b="9331"/>
          <a:stretch/>
        </p:blipFill>
        <p:spPr>
          <a:xfrm>
            <a:off x="6882063" y="1443791"/>
            <a:ext cx="3663725" cy="30386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6884612" y="4596215"/>
            <a:ext cx="3585411" cy="433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6182" y="1071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 WDs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18413" y="107129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WDs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2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1" y="571217"/>
            <a:ext cx="3456000" cy="2250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68" y="581611"/>
            <a:ext cx="3456000" cy="2229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71" y="3219996"/>
            <a:ext cx="3456000" cy="2281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268" y="3224424"/>
            <a:ext cx="3456000" cy="2272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109" y="558225"/>
            <a:ext cx="3456000" cy="22762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109" y="3228920"/>
            <a:ext cx="3456000" cy="226373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8727688" y="4438186"/>
            <a:ext cx="3098225" cy="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4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84" y="3356683"/>
            <a:ext cx="3384000" cy="2230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57" y="648927"/>
            <a:ext cx="3384000" cy="2418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3" y="3345618"/>
            <a:ext cx="3384000" cy="2252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84" y="651331"/>
            <a:ext cx="3384000" cy="241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884" y="607756"/>
            <a:ext cx="3384000" cy="2457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884" y="3277674"/>
            <a:ext cx="3384000" cy="238837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8650508" y="4590535"/>
            <a:ext cx="3042376" cy="1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the methodology in original paper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6182" y="1071299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WDs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8413" y="1071299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WDs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93" y="1579252"/>
            <a:ext cx="3969813" cy="2924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059" y="1641128"/>
            <a:ext cx="3415722" cy="2924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657" y="573363"/>
            <a:ext cx="7305675" cy="428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038" y="4671178"/>
            <a:ext cx="32004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720" y="4671178"/>
            <a:ext cx="32004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r="86769"/>
          <a:stretch/>
        </p:blipFill>
        <p:spPr>
          <a:xfrm>
            <a:off x="6318013" y="1610190"/>
            <a:ext cx="525239" cy="29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9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WDs placement maps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throughput maps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5,6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8535" y="59258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1. Making data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23978" y="5932967"/>
            <a:ext cx="29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2. Training using data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87063" y="5932967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3. Finding the best point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97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75089" y="4348825"/>
            <a:ext cx="1903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Device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42234" y="4969269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HAP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34546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8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380150" y="4594877"/>
            <a:ext cx="209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Map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71865" y="4594877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WDs placement map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78847" y="1084358"/>
            <a:ext cx="20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contains a WD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61144" y="961946"/>
            <a:ext cx="2419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darker,</a:t>
            </a: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larger the throughput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54506" y="521251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throughput point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19877" y="985922"/>
            <a:ext cx="143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0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3954" y="4221054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(N, M)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25483" y="4215698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MaxPooling2D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(size=2)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41924" y="4215698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7603" y="421569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92464" y="4215698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43437" y="4215698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ko-KR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60754" y="4240429"/>
            <a:ext cx="902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(N, M)</a:t>
            </a:r>
            <a:endParaRPr lang="ko-KR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7701" y="2100684"/>
            <a:ext cx="921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(0.05)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80638" y="2090330"/>
            <a:ext cx="921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algn="ctr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(0.05)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882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606" y="126210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ased 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𝑊𝐷𝑃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660754" y="12672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ased 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410368" y="1586278"/>
                <a:ext cx="1566776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368" y="1586278"/>
                <a:ext cx="1566776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37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431785" y="3079796"/>
                <a:ext cx="866071" cy="373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85" y="3079796"/>
                <a:ext cx="866071" cy="373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328521" y="4371548"/>
                <a:ext cx="1082476" cy="381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21" y="4371548"/>
                <a:ext cx="1082476" cy="381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328520" y="1823124"/>
                <a:ext cx="1082476" cy="381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20" y="1823124"/>
                <a:ext cx="1082476" cy="381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023149" y="3067620"/>
                <a:ext cx="1082476" cy="381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149" y="3067620"/>
                <a:ext cx="1082476" cy="3818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632778" y="3078898"/>
                <a:ext cx="1082476" cy="381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78" y="3078898"/>
                <a:ext cx="1082476" cy="3818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021739" y="3082008"/>
                <a:ext cx="560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9" y="3082008"/>
                <a:ext cx="560603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19760" y="4381463"/>
                <a:ext cx="96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60" y="4381463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819761" y="1777708"/>
                <a:ext cx="96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61" y="1777708"/>
                <a:ext cx="964558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512022" y="916377"/>
                <a:ext cx="621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022" y="916377"/>
                <a:ext cx="621517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025645" y="916377"/>
                <a:ext cx="1025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45" y="916377"/>
                <a:ext cx="1025473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621685" y="916377"/>
                <a:ext cx="1025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5" y="916377"/>
                <a:ext cx="1025473" cy="369332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9070585" y="3079796"/>
                <a:ext cx="866071" cy="373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585" y="3079796"/>
                <a:ext cx="866071" cy="373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8967321" y="4371548"/>
                <a:ext cx="1082476" cy="381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321" y="4371548"/>
                <a:ext cx="1082476" cy="381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8967320" y="1823124"/>
                <a:ext cx="1082476" cy="381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320" y="1823124"/>
                <a:ext cx="1082476" cy="381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7683495" y="3065187"/>
                <a:ext cx="1082476" cy="381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495" y="3065187"/>
                <a:ext cx="1082476" cy="3818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10292291" y="3078898"/>
                <a:ext cx="1082476" cy="381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291" y="3078898"/>
                <a:ext cx="1082476" cy="3818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6660539" y="3082008"/>
                <a:ext cx="560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539" y="3082008"/>
                <a:ext cx="560603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6458560" y="4381463"/>
                <a:ext cx="96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560" y="4381463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6458561" y="1777708"/>
                <a:ext cx="96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561" y="1777708"/>
                <a:ext cx="964558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9151271" y="916377"/>
                <a:ext cx="620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271" y="916377"/>
                <a:ext cx="620619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7653441" y="916377"/>
                <a:ext cx="1024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41" y="916377"/>
                <a:ext cx="1024575" cy="369332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0345276" y="916377"/>
                <a:ext cx="1025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276" y="916377"/>
                <a:ext cx="1025473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48067" y="489651"/>
            <a:ext cx="494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darker, The higher common throughput value)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𝐨𝐩𝐭𝐢𝐦𝐚𝐥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𝐨𝐩𝐭𝐢𝐦𝐚𝐥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9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0">
                            <a:latin typeface="Cambria Math" panose="02040503050406030204" pitchFamily="18" charset="0"/>
                          </a:rPr>
                          <m:t>𝐨𝐩𝐭𝐢𝐦𝐚𝐥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0">
                            <a:latin typeface="Cambria Math" panose="02040503050406030204" pitchFamily="18" charset="0"/>
                          </a:rPr>
                          <m:t>𝐨𝐩𝐭𝐢𝐦𝐚𝐥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20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𝐁𝐓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607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28775" y="-428625"/>
            <a:ext cx="5815013" cy="865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23349" y="7288987"/>
            <a:ext cx="4091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testing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50783" y="3358726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best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45875" y="954942"/>
            <a:ext cx="2161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output</a:t>
            </a:r>
          </a:p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map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99293" y="5039805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631021" y="6549319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Arrow Connector 110"/>
          <p:cNvCxnSpPr>
            <a:stCxn id="49" idx="2"/>
            <a:endCxn id="72" idx="0"/>
          </p:cNvCxnSpPr>
          <p:nvPr/>
        </p:nvCxnSpPr>
        <p:spPr>
          <a:xfrm flipH="1">
            <a:off x="4348718" y="4568073"/>
            <a:ext cx="1" cy="471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49" idx="0"/>
          </p:cNvCxnSpPr>
          <p:nvPr/>
        </p:nvCxnSpPr>
        <p:spPr>
          <a:xfrm>
            <a:off x="4348719" y="2931805"/>
            <a:ext cx="0" cy="426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2"/>
            <a:endCxn id="110" idx="0"/>
          </p:cNvCxnSpPr>
          <p:nvPr/>
        </p:nvCxnSpPr>
        <p:spPr>
          <a:xfrm>
            <a:off x="4348718" y="6082185"/>
            <a:ext cx="1" cy="467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9" idx="3"/>
          </p:cNvCxnSpPr>
          <p:nvPr/>
        </p:nvCxnSpPr>
        <p:spPr>
          <a:xfrm flipH="1" flipV="1">
            <a:off x="4348719" y="906976"/>
            <a:ext cx="2097935" cy="3056424"/>
          </a:xfrm>
          <a:prstGeom prst="bentConnector4">
            <a:avLst>
              <a:gd name="adj1" fmla="val -10896"/>
              <a:gd name="adj2" fmla="val 100093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6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168448">
                    <a:tc>
                      <a:txBody>
                        <a:bodyPr/>
                        <a:lstStyle/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1" baseline="0" dirty="0" smtClean="0"/>
                            <a:t>findMaxV(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800" b="1" baseline="0" dirty="0" smtClean="0"/>
                            <a:t>):</a:t>
                          </a:r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Lr := 300000000.0 </a:t>
                          </a:r>
                          <a:r>
                            <a:rPr lang="en-US" altLang="ko-KR" sz="1400" b="0" baseline="0" dirty="0" smtClean="0"/>
                            <a:t>// learning rate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Repeat 7000 times:</a:t>
                          </a:r>
                          <a:r>
                            <a:rPr lang="en-US" altLang="ko-KR" sz="1400" b="0" baseline="0" dirty="0" smtClean="0"/>
                            <a:t> // find optimal v1k using Gradient Descent Method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</m:t>
                                  </m:r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Return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altLang="ko-KR" sz="18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233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" t="-863" r="-117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108883" y="5369285"/>
            <a:ext cx="532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2. Solving (20) in the original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606" y="1262105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ased 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𝑊𝐷𝑃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619799" y="1235324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ased 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448039" y="1589552"/>
                <a:ext cx="1566776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039" y="1589552"/>
                <a:ext cx="1566776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28775" y="-428625"/>
            <a:ext cx="5815013" cy="865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42920" y="7288987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2250783" y="3358726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4843" y="954942"/>
            <a:ext cx="2443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299293" y="5039805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631021" y="6549319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49" idx="2"/>
            <a:endCxn id="72" idx="0"/>
          </p:cNvCxnSpPr>
          <p:nvPr/>
        </p:nvCxnSpPr>
        <p:spPr>
          <a:xfrm flipH="1">
            <a:off x="4348718" y="4568073"/>
            <a:ext cx="1" cy="471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49" idx="0"/>
          </p:cNvCxnSpPr>
          <p:nvPr/>
        </p:nvCxnSpPr>
        <p:spPr>
          <a:xfrm>
            <a:off x="4348719" y="2931805"/>
            <a:ext cx="0" cy="426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2"/>
            <a:endCxn id="110" idx="0"/>
          </p:cNvCxnSpPr>
          <p:nvPr/>
        </p:nvCxnSpPr>
        <p:spPr>
          <a:xfrm>
            <a:off x="4348718" y="6082185"/>
            <a:ext cx="1" cy="467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9" idx="3"/>
          </p:cNvCxnSpPr>
          <p:nvPr/>
        </p:nvCxnSpPr>
        <p:spPr>
          <a:xfrm flipH="1" flipV="1">
            <a:off x="4348719" y="906976"/>
            <a:ext cx="2097935" cy="3056424"/>
          </a:xfrm>
          <a:prstGeom prst="bentConnector4">
            <a:avLst>
              <a:gd name="adj1" fmla="val -10896"/>
              <a:gd name="adj2" fmla="val 100093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7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1286</Words>
  <Application>Microsoft Office PowerPoint</Application>
  <PresentationFormat>Widescreen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309</cp:revision>
  <dcterms:created xsi:type="dcterms:W3CDTF">2020-06-24T07:30:17Z</dcterms:created>
  <dcterms:modified xsi:type="dcterms:W3CDTF">2020-07-28T06:53:01Z</dcterms:modified>
</cp:coreProperties>
</file>