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340" r:id="rId5"/>
    <p:sldId id="349" r:id="rId6"/>
    <p:sldId id="350" r:id="rId7"/>
    <p:sldId id="351" r:id="rId8"/>
    <p:sldId id="352" r:id="rId9"/>
    <p:sldId id="353" r:id="rId10"/>
    <p:sldId id="354" r:id="rId11"/>
    <p:sldId id="339" r:id="rId12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D5FF"/>
    <a:srgbClr val="D2B7FF"/>
    <a:srgbClr val="00A2FF"/>
    <a:srgbClr val="9933FF"/>
    <a:srgbClr val="0000FF"/>
    <a:srgbClr val="FF8050"/>
    <a:srgbClr val="FFFF00"/>
    <a:srgbClr val="CCFF33"/>
    <a:srgbClr val="B385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52" autoAdjust="0"/>
    <p:restoredTop sz="94660"/>
  </p:normalViewPr>
  <p:slideViewPr>
    <p:cSldViewPr snapToGrid="0">
      <p:cViewPr varScale="1">
        <p:scale>
          <a:sx n="50" d="100"/>
          <a:sy n="50" d="100"/>
        </p:scale>
        <p:origin x="56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20.10.20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71300" cy="26745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3000" dirty="0"/>
              <a:t>리포맷</a:t>
            </a:r>
            <a:r>
              <a:rPr lang="en-US" altLang="ko-KR" sz="3000" dirty="0"/>
              <a:t>: Deep Learning-Based Optimal Placement of a Mobile HAP for Common Throughput Maximization in Wireless Powered Communication </a:t>
            </a:r>
            <a:r>
              <a:rPr lang="en-US" altLang="ko-KR" sz="3000" dirty="0" smtClean="0"/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sz="2400" dirty="0" smtClean="0"/>
              <a:t>LaTeX</a:t>
            </a:r>
            <a:r>
              <a:rPr lang="ko-KR" altLang="en-US" sz="2400" dirty="0" smtClean="0"/>
              <a:t>용 알고리즘 서식 이용</a:t>
            </a:r>
            <a:endParaRPr lang="en-US" altLang="ko-KR" sz="240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4323179"/>
            <a:ext cx="4978237" cy="39427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245" y="4476873"/>
            <a:ext cx="6880005" cy="340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911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Implementation</a:t>
            </a:r>
            <a:r>
              <a:rPr lang="en-US" altLang="ko-KR" dirty="0" smtClean="0"/>
              <a:t>: Minimum </a:t>
            </a:r>
            <a:r>
              <a:rPr lang="en-US" altLang="ko-KR" dirty="0"/>
              <a:t>Throughput Maximization for Multi-UAV Enabled WPCN: A Deep Reinforcement Learning </a:t>
            </a:r>
            <a:r>
              <a:rPr lang="en-US" altLang="ko-KR" dirty="0" smtClean="0"/>
              <a:t>Method</a:t>
            </a:r>
          </a:p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Reformatting Paper</a:t>
            </a:r>
            <a:r>
              <a:rPr lang="en-US" altLang="ko-KR" dirty="0"/>
              <a:t>: Deep Learning-Based Optimal Placement </a:t>
            </a:r>
            <a:r>
              <a:rPr lang="en-US" altLang="ko-KR" dirty="0" smtClean="0"/>
              <a:t>of a </a:t>
            </a:r>
            <a:r>
              <a:rPr lang="en-US" altLang="ko-KR" dirty="0"/>
              <a:t>Mobile HAP for Common Throughput </a:t>
            </a:r>
            <a:r>
              <a:rPr lang="en-US" altLang="ko-KR" dirty="0" smtClean="0"/>
              <a:t>Maximization in </a:t>
            </a:r>
            <a:r>
              <a:rPr lang="en-US" altLang="ko-KR" dirty="0"/>
              <a:t>Wireless Powered Communication </a:t>
            </a:r>
            <a:r>
              <a:rPr lang="en-US" altLang="ko-KR" dirty="0" smtClean="0"/>
              <a:t>Networks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ko-KR" altLang="en-US" dirty="0" smtClean="0"/>
              <a:t>논문 구현</a:t>
            </a:r>
            <a:r>
              <a:rPr lang="en-US" altLang="ko-KR" dirty="0" smtClean="0"/>
              <a:t>: </a:t>
            </a:r>
            <a:r>
              <a:rPr lang="en-US" altLang="ko-KR" b="0" dirty="0"/>
              <a:t>Minimum Throughput Maximization for Multi-UAV Enabled WPCN: A Deep Reinforcement Learning </a:t>
            </a:r>
            <a:r>
              <a:rPr lang="en-US" altLang="ko-KR" b="0" dirty="0" smtClean="0"/>
              <a:t>Method</a:t>
            </a:r>
          </a:p>
          <a:p>
            <a:pPr lvl="2" latinLnBrk="1"/>
            <a:r>
              <a:rPr lang="en-US" altLang="ko-KR" dirty="0" smtClean="0"/>
              <a:t>Device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UAV, cluster</a:t>
            </a:r>
            <a:r>
              <a:rPr lang="ko-KR" altLang="en-US" dirty="0" smtClean="0"/>
              <a:t>에 대한 이해</a:t>
            </a:r>
            <a:endParaRPr lang="en-US" altLang="ko-KR" dirty="0" smtClean="0"/>
          </a:p>
          <a:p>
            <a:pPr lvl="2" latinLnBrk="1"/>
            <a:r>
              <a:rPr lang="ko-KR" altLang="en-US" dirty="0" smtClean="0"/>
              <a:t>각종 함수 추가</a:t>
            </a:r>
            <a:endParaRPr lang="en-US" altLang="ko-KR" dirty="0"/>
          </a:p>
          <a:p>
            <a:pPr lvl="1" latinLnBrk="1"/>
            <a:r>
              <a:rPr lang="ko-KR" altLang="en-US" dirty="0" smtClean="0"/>
              <a:t>리포맷</a:t>
            </a:r>
            <a:r>
              <a:rPr lang="en-US" altLang="ko-KR" dirty="0" smtClean="0"/>
              <a:t>: </a:t>
            </a:r>
            <a:r>
              <a:rPr lang="en-US" altLang="ko-KR" b="0" dirty="0" smtClean="0"/>
              <a:t>Deep </a:t>
            </a:r>
            <a:r>
              <a:rPr lang="en-US" altLang="ko-KR" b="0" dirty="0"/>
              <a:t>Learning-Based Optimal Placement of a Mobile HAP for </a:t>
            </a:r>
            <a:r>
              <a:rPr lang="en-US" altLang="ko-KR" b="0" dirty="0" smtClean="0"/>
              <a:t>Common </a:t>
            </a:r>
            <a:r>
              <a:rPr lang="en-US" altLang="ko-KR" b="0" dirty="0"/>
              <a:t>Throughput Maximization in Wireless Powered Communication </a:t>
            </a:r>
            <a:r>
              <a:rPr lang="en-US" altLang="ko-KR" b="0" dirty="0" smtClean="0"/>
              <a:t>Networks</a:t>
            </a:r>
          </a:p>
          <a:p>
            <a:pPr lvl="2" latinLnBrk="1"/>
            <a:r>
              <a:rPr lang="en-US" altLang="ko-KR" b="0" dirty="0" smtClean="0"/>
              <a:t>IEEE Transaction </a:t>
            </a:r>
            <a:r>
              <a:rPr lang="ko-KR" altLang="en-US" b="0" dirty="0" smtClean="0"/>
              <a:t>포맷 이용</a:t>
            </a:r>
            <a:endParaRPr lang="en-US" altLang="ko-KR" b="0" dirty="0" smtClean="0"/>
          </a:p>
          <a:p>
            <a:pPr lvl="2" latinLnBrk="1"/>
            <a:r>
              <a:rPr lang="en-US" altLang="ko-KR" dirty="0" smtClean="0"/>
              <a:t>LaTeX</a:t>
            </a:r>
            <a:r>
              <a:rPr lang="ko-KR" altLang="en-US" dirty="0" smtClean="0"/>
              <a:t>용 알고리즘 서식 이용</a:t>
            </a:r>
            <a:endParaRPr lang="en-US" altLang="ko-KR" b="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71300" cy="19252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3000" dirty="0"/>
              <a:t>논문 구현</a:t>
            </a:r>
            <a:r>
              <a:rPr lang="en-US" altLang="ko-KR" sz="3000" dirty="0"/>
              <a:t>: Minimum Throughput Maximization for Multi-UAV Enabled WPCN: A Deep Reinforcement Learning </a:t>
            </a:r>
            <a:r>
              <a:rPr lang="en-US" altLang="ko-KR" sz="3000" dirty="0" smtClean="0"/>
              <a:t>Method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sz="2400" dirty="0" smtClean="0"/>
              <a:t>Device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UAV, cluster</a:t>
            </a:r>
            <a:r>
              <a:rPr lang="ko-KR" altLang="en-US" sz="2400" dirty="0" smtClean="0"/>
              <a:t>에 대한 이해</a:t>
            </a:r>
            <a:endParaRPr lang="en-US" altLang="ko-KR" sz="2400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73" y="3759200"/>
            <a:ext cx="6633364" cy="43735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50151" y="5332472"/>
            <a:ext cx="443551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1 UAV = 1 Cluster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 Cluster = some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ko-KR" sz="2400" b="1" i="0" u="none" strike="noStrike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IoT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Devices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494738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71300" cy="19252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3000" dirty="0"/>
              <a:t>논문 구현</a:t>
            </a:r>
            <a:r>
              <a:rPr lang="en-US" altLang="ko-KR" sz="3000" dirty="0"/>
              <a:t>: Minimum Throughput Maximization for Multi-UAV Enabled WPCN: A Deep Reinforcement Learning </a:t>
            </a:r>
            <a:r>
              <a:rPr lang="en-US" altLang="ko-KR" sz="3000" dirty="0" smtClean="0"/>
              <a:t>Method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2400" dirty="0" smtClean="0"/>
              <a:t>각종 함수 추가 </a:t>
            </a:r>
            <a:r>
              <a:rPr lang="en-US" altLang="ko-KR" sz="2400" dirty="0" smtClean="0"/>
              <a:t>– </a:t>
            </a:r>
            <a:r>
              <a:rPr lang="en-US" altLang="ko-KR" sz="2400" dirty="0" smtClean="0">
                <a:solidFill>
                  <a:srgbClr val="FF0000"/>
                </a:solidFill>
              </a:rPr>
              <a:t>Q Table Update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3" y="3678832"/>
            <a:ext cx="4579937" cy="14833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503" y="3172836"/>
            <a:ext cx="4777897" cy="5971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" y="6336447"/>
            <a:ext cx="6762750" cy="18705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2963" y="6540500"/>
            <a:ext cx="3233737" cy="228600"/>
          </a:xfrm>
          <a:prstGeom prst="rect">
            <a:avLst/>
          </a:prstGeom>
          <a:noFill/>
          <a:ln w="190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89863" y="4933550"/>
            <a:ext cx="3614737" cy="164507"/>
          </a:xfrm>
          <a:prstGeom prst="rect">
            <a:avLst/>
          </a:prstGeom>
          <a:noFill/>
          <a:ln w="190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436992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632200" y="7924240"/>
            <a:ext cx="1054776" cy="471924"/>
          </a:xfrm>
          <a:prstGeom prst="rect">
            <a:avLst/>
          </a:prstGeom>
          <a:solidFill>
            <a:srgbClr val="E5D5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9933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UAV B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9933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2005" y="7645314"/>
            <a:ext cx="1075615" cy="471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A2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UAV A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A2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71300" cy="19252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3000" dirty="0"/>
              <a:t>논문 구현</a:t>
            </a:r>
            <a:r>
              <a:rPr lang="en-US" altLang="ko-KR" sz="3000" dirty="0"/>
              <a:t>: Minimum Throughput Maximization for Multi-UAV Enabled WPCN: A Deep Reinforcement Learning </a:t>
            </a:r>
            <a:r>
              <a:rPr lang="en-US" altLang="ko-KR" sz="3000" dirty="0" smtClean="0"/>
              <a:t>Method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2400" dirty="0" smtClean="0"/>
              <a:t>각종 함수 추가 </a:t>
            </a:r>
            <a:r>
              <a:rPr lang="en-US" altLang="ko-KR" sz="2400" dirty="0" smtClean="0"/>
              <a:t>– </a:t>
            </a:r>
            <a:r>
              <a:rPr lang="en-US" altLang="ko-KR" sz="2400" dirty="0" smtClean="0">
                <a:solidFill>
                  <a:srgbClr val="FF0000"/>
                </a:solidFill>
              </a:rPr>
              <a:t>Check if trajectory is crossed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4013200"/>
            <a:ext cx="4791075" cy="9525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104900" y="7467600"/>
            <a:ext cx="254000" cy="25400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009900" y="5575300"/>
            <a:ext cx="254000" cy="25400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9" name="Straight Arrow Connector 8"/>
          <p:cNvCxnSpPr>
            <a:stCxn id="6" idx="7"/>
            <a:endCxn id="12" idx="3"/>
          </p:cNvCxnSpPr>
          <p:nvPr/>
        </p:nvCxnSpPr>
        <p:spPr>
          <a:xfrm flipV="1">
            <a:off x="1321703" y="5792103"/>
            <a:ext cx="1725394" cy="1712694"/>
          </a:xfrm>
          <a:prstGeom prst="straightConnector1">
            <a:avLst/>
          </a:prstGeom>
          <a:noFill/>
          <a:ln w="50800" cap="flat">
            <a:solidFill>
              <a:srgbClr val="00A2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Oval 15"/>
          <p:cNvSpPr/>
          <p:nvPr/>
        </p:nvSpPr>
        <p:spPr>
          <a:xfrm>
            <a:off x="1473200" y="5302702"/>
            <a:ext cx="254000" cy="254000"/>
          </a:xfrm>
          <a:prstGeom prst="ellipse">
            <a:avLst/>
          </a:prstGeom>
          <a:solidFill>
            <a:srgbClr val="9933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378200" y="8033202"/>
            <a:ext cx="254000" cy="254000"/>
          </a:xfrm>
          <a:prstGeom prst="ellipse">
            <a:avLst/>
          </a:prstGeom>
          <a:solidFill>
            <a:srgbClr val="9933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8" name="Straight Arrow Connector 17"/>
          <p:cNvCxnSpPr>
            <a:stCxn id="17" idx="1"/>
            <a:endCxn id="16" idx="5"/>
          </p:cNvCxnSpPr>
          <p:nvPr/>
        </p:nvCxnSpPr>
        <p:spPr>
          <a:xfrm flipH="1" flipV="1">
            <a:off x="1690003" y="5519505"/>
            <a:ext cx="1725394" cy="2550894"/>
          </a:xfrm>
          <a:prstGeom prst="straightConnector1">
            <a:avLst/>
          </a:prstGeom>
          <a:noFill/>
          <a:ln w="50800" cap="flat">
            <a:solidFill>
              <a:srgbClr val="9933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Oval 18"/>
          <p:cNvSpPr/>
          <p:nvPr/>
        </p:nvSpPr>
        <p:spPr>
          <a:xfrm>
            <a:off x="2273300" y="6426200"/>
            <a:ext cx="139700" cy="139700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804" y="3352799"/>
            <a:ext cx="5548196" cy="5789123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646385" y="3535779"/>
            <a:ext cx="2777015" cy="223421"/>
          </a:xfrm>
          <a:prstGeom prst="rect">
            <a:avLst/>
          </a:prstGeom>
          <a:noFill/>
          <a:ln w="190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08599" y="7353810"/>
            <a:ext cx="9345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rgbClr val="00A2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Time t-1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00A2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57482" y="8275391"/>
            <a:ext cx="9345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rgbClr val="9933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Time t-1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9933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4905" y="4983214"/>
            <a:ext cx="730969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rgbClr val="9933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Time t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9933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66715" y="5429616"/>
            <a:ext cx="730969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rgbClr val="00A2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Time t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00A2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229860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33505" y="7472602"/>
            <a:ext cx="1075615" cy="471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A2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UAV A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A2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71300" cy="19252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3000" dirty="0"/>
              <a:t>논문 구현</a:t>
            </a:r>
            <a:r>
              <a:rPr lang="en-US" altLang="ko-KR" sz="3000" dirty="0"/>
              <a:t>: Minimum Throughput Maximization for Multi-UAV Enabled WPCN: A Deep Reinforcement Learning </a:t>
            </a:r>
            <a:r>
              <a:rPr lang="en-US" altLang="ko-KR" sz="3000" dirty="0" smtClean="0"/>
              <a:t>Method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2400" dirty="0" smtClean="0"/>
              <a:t>각종 함수 추가 </a:t>
            </a:r>
            <a:r>
              <a:rPr lang="en-US" altLang="ko-KR" sz="2400" dirty="0" smtClean="0"/>
              <a:t>– </a:t>
            </a:r>
            <a:r>
              <a:rPr lang="en-US" altLang="ko-KR" sz="2400" dirty="0" smtClean="0">
                <a:solidFill>
                  <a:srgbClr val="FF0000"/>
                </a:solidFill>
              </a:rPr>
              <a:t>Check if UAV is beyond the border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3746500"/>
            <a:ext cx="4692650" cy="858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683" y="3573879"/>
            <a:ext cx="7315417" cy="500361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676400" y="7294888"/>
            <a:ext cx="254000" cy="25400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Oval 8"/>
          <p:cNvSpPr/>
          <p:nvPr/>
        </p:nvSpPr>
        <p:spPr>
          <a:xfrm>
            <a:off x="3581400" y="5402588"/>
            <a:ext cx="254000" cy="25400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0" name="Straight Arrow Connector 9"/>
          <p:cNvCxnSpPr>
            <a:stCxn id="8" idx="7"/>
            <a:endCxn id="9" idx="3"/>
          </p:cNvCxnSpPr>
          <p:nvPr/>
        </p:nvCxnSpPr>
        <p:spPr>
          <a:xfrm flipV="1">
            <a:off x="1893203" y="5619391"/>
            <a:ext cx="1725394" cy="1712694"/>
          </a:xfrm>
          <a:prstGeom prst="straightConnector1">
            <a:avLst/>
          </a:prstGeom>
          <a:noFill/>
          <a:ln w="50800" cap="flat">
            <a:solidFill>
              <a:srgbClr val="00A2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Rectangle 4"/>
          <p:cNvSpPr/>
          <p:nvPr/>
        </p:nvSpPr>
        <p:spPr>
          <a:xfrm>
            <a:off x="1003300" y="6075688"/>
            <a:ext cx="3441700" cy="2247900"/>
          </a:xfrm>
          <a:prstGeom prst="rect">
            <a:avLst/>
          </a:prstGeom>
          <a:noFill/>
          <a:ln w="28575" cap="flat">
            <a:solidFill>
              <a:schemeClr val="tx1">
                <a:lumMod val="65000"/>
                <a:lumOff val="35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5619391"/>
            <a:ext cx="10916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border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0246" y="7209339"/>
            <a:ext cx="9345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rgbClr val="00A2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Time t-1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00A2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98072" y="5324320"/>
            <a:ext cx="730969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rgbClr val="00A2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Time t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00A2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946987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71300" cy="19252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3000" dirty="0"/>
              <a:t>논문 구현</a:t>
            </a:r>
            <a:r>
              <a:rPr lang="en-US" altLang="ko-KR" sz="3000" dirty="0"/>
              <a:t>: Minimum Throughput Maximization for Multi-UAV Enabled WPCN: A Deep Reinforcement Learning </a:t>
            </a:r>
            <a:r>
              <a:rPr lang="en-US" altLang="ko-KR" sz="3000" dirty="0" smtClean="0"/>
              <a:t>Method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2400" dirty="0" smtClean="0"/>
              <a:t>각종 함수 추가 </a:t>
            </a:r>
            <a:r>
              <a:rPr lang="en-US" altLang="ko-KR" sz="2400" dirty="0" smtClean="0"/>
              <a:t>– </a:t>
            </a:r>
            <a:r>
              <a:rPr lang="en-US" altLang="ko-KR" sz="2400" dirty="0" smtClean="0">
                <a:solidFill>
                  <a:srgbClr val="FF0000"/>
                </a:solidFill>
              </a:rPr>
              <a:t>K-means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Clustering</a:t>
            </a:r>
            <a:r>
              <a:rPr lang="ko-KR" altLang="en-US" sz="2400" dirty="0" smtClean="0">
                <a:solidFill>
                  <a:srgbClr val="FF0000"/>
                </a:solidFill>
              </a:rPr>
              <a:t>을 위한 함수 작성 중</a:t>
            </a:r>
            <a:endParaRPr lang="en-US" altLang="ko-KR" sz="2400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59" y="5351462"/>
            <a:ext cx="5876925" cy="17430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087" y="3625849"/>
            <a:ext cx="5091113" cy="28944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84485" y="6914535"/>
            <a:ext cx="527708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1 UAV = 1 Cluster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Each cluster contains some devices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03800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71300" cy="26745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3000" dirty="0"/>
              <a:t>리포맷</a:t>
            </a:r>
            <a:r>
              <a:rPr lang="en-US" altLang="ko-KR" sz="3000" dirty="0"/>
              <a:t>: Deep Learning-Based Optimal Placement of a Mobile HAP for Common Throughput Maximization in Wireless Powered Communication </a:t>
            </a:r>
            <a:r>
              <a:rPr lang="en-US" altLang="ko-KR" sz="3000" dirty="0" smtClean="0"/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sz="2400" dirty="0" smtClean="0"/>
              <a:t>IEEE </a:t>
            </a:r>
            <a:r>
              <a:rPr lang="ko-KR" altLang="en-US" sz="2400" dirty="0" smtClean="0"/>
              <a:t>형식으로 지정</a:t>
            </a:r>
            <a:endParaRPr lang="en-US" altLang="ko-KR" sz="240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5" y="4323179"/>
            <a:ext cx="10424832" cy="76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571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4503</TotalTime>
  <Words>348</Words>
  <Application>Microsoft Office PowerPoint</Application>
  <PresentationFormat>Custom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2426</cp:revision>
  <cp:lastPrinted>2020-09-22T02:33:58Z</cp:lastPrinted>
  <dcterms:modified xsi:type="dcterms:W3CDTF">2020-10-20T02:54:42Z</dcterms:modified>
</cp:coreProperties>
</file>