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9" r:id="rId5"/>
    <p:sldId id="272" r:id="rId6"/>
    <p:sldId id="273" r:id="rId7"/>
    <p:sldId id="274" r:id="rId8"/>
    <p:sldId id="275" r:id="rId9"/>
    <p:sldId id="276" r:id="rId10"/>
    <p:sldId id="267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950047&amp;tag=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21.02.03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 WPCN-UAV</a:t>
            </a:r>
          </a:p>
          <a:p>
            <a:pPr lvl="2" latinLnBrk="1"/>
            <a:r>
              <a:rPr lang="en-US" altLang="ko-KR" dirty="0"/>
              <a:t>Minimum Throughput Maximization for Multi-UAV Enabled WPCN: A Deep Reinforcement Learning Method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ieeexplore.ieee.org/stamp/stamp.jsp?arnumber=8950047&amp;tag=1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 </a:t>
            </a:r>
            <a:r>
              <a:rPr lang="ko-KR" altLang="en-US" dirty="0" smtClean="0">
                <a:solidFill>
                  <a:schemeClr val="tx1"/>
                </a:solidFill>
              </a:rPr>
              <a:t>해결에 중점</a:t>
            </a:r>
            <a:endParaRPr lang="en-US" altLang="ko-KR" dirty="0">
              <a:solidFill>
                <a:schemeClr val="tx1"/>
              </a:solidFill>
            </a:endParaRPr>
          </a:p>
          <a:p>
            <a:pPr lvl="3" latinLnBrk="1"/>
            <a:r>
              <a:rPr lang="en-US" altLang="ko-KR" b="1" u="sng" dirty="0" smtClean="0">
                <a:solidFill>
                  <a:schemeClr val="tx1"/>
                </a:solidFill>
              </a:rPr>
              <a:t>Main code</a:t>
            </a:r>
            <a:r>
              <a:rPr lang="ko-KR" altLang="en-US" b="1" u="sng" dirty="0" smtClean="0">
                <a:solidFill>
                  <a:schemeClr val="tx1"/>
                </a:solidFill>
              </a:rPr>
              <a:t>의 오류는 수정 완료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실제로 </a:t>
            </a:r>
            <a:r>
              <a:rPr lang="en-US" altLang="ko-KR" dirty="0" smtClean="0">
                <a:solidFill>
                  <a:schemeClr val="tx1"/>
                </a:solidFill>
              </a:rPr>
              <a:t>Deep Learning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training/test </a:t>
            </a:r>
            <a:r>
              <a:rPr lang="ko-KR" altLang="en-US" dirty="0" smtClean="0">
                <a:solidFill>
                  <a:schemeClr val="tx1"/>
                </a:solidFill>
              </a:rPr>
              <a:t>하면서 발생하는 오류 및 논문의 오구현을 수정 예정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966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36" y="2615259"/>
            <a:ext cx="8423217" cy="61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PLoS</a:t>
            </a:r>
            <a:r>
              <a:rPr lang="ko-KR" altLang="en-US" dirty="0" smtClean="0">
                <a:solidFill>
                  <a:schemeClr val="tx1"/>
                </a:solidFill>
              </a:rPr>
              <a:t>를 구하는 </a:t>
            </a:r>
            <a:r>
              <a:rPr lang="en-US" altLang="ko-KR" dirty="0" err="1" smtClean="0">
                <a:solidFill>
                  <a:schemeClr val="tx1"/>
                </a:solidFill>
              </a:rPr>
              <a:t>getPLoS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함수에 </a:t>
            </a:r>
            <a:r>
              <a:rPr lang="ko-KR" altLang="en-US" dirty="0" smtClean="0">
                <a:solidFill>
                  <a:schemeClr val="tx1"/>
                </a:solidFill>
              </a:rPr>
              <a:t>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누락된 변수 추가</a:t>
            </a:r>
            <a:r>
              <a:rPr lang="en-US" altLang="ko-KR" dirty="0" smtClean="0">
                <a:solidFill>
                  <a:schemeClr val="tx1"/>
                </a:solidFill>
              </a:rPr>
              <a:t>: clusters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6" y="4286565"/>
            <a:ext cx="10603199" cy="3451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16058" y="6400800"/>
            <a:ext cx="2302525" cy="131533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81440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을 위해 </a:t>
            </a:r>
            <a:r>
              <a:rPr lang="en-US" dirty="0" smtClean="0">
                <a:solidFill>
                  <a:schemeClr val="tx1"/>
                </a:solidFill>
              </a:rPr>
              <a:t>(s, a, r, s’)</a:t>
            </a:r>
            <a:r>
              <a:rPr lang="ko-KR" altLang="en-US" dirty="0" smtClean="0">
                <a:solidFill>
                  <a:schemeClr val="tx1"/>
                </a:solidFill>
              </a:rPr>
              <a:t>를 저장하는 부분의 오류 수정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0" y="3877752"/>
            <a:ext cx="12155660" cy="438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24188" y="4373696"/>
            <a:ext cx="941866" cy="124490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675" y="6068597"/>
            <a:ext cx="5196212" cy="186354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25914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3141528"/>
            <a:ext cx="9886950" cy="5343525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Action space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154573" y="5513265"/>
            <a:ext cx="4744521" cy="16795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72975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16909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Replay buffer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(s, a, r, s’) </a:t>
            </a:r>
            <a:r>
              <a:rPr lang="ko-KR" altLang="en-US" dirty="0" smtClean="0">
                <a:solidFill>
                  <a:schemeClr val="tx1"/>
                </a:solidFill>
              </a:rPr>
              <a:t>데이터를 추가할 때에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배열 변수명 오류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변수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</a:rPr>
              <a:t>index </a:t>
            </a:r>
            <a:r>
              <a:rPr lang="ko-KR" altLang="en-US" dirty="0" smtClean="0">
                <a:solidFill>
                  <a:schemeClr val="tx1"/>
                </a:solidFill>
              </a:rPr>
              <a:t>오류 수정을 위해 </a:t>
            </a:r>
            <a:r>
              <a:rPr lang="en-US" altLang="ko-KR" dirty="0" err="1" smtClean="0">
                <a:solidFill>
                  <a:schemeClr val="tx1"/>
                </a:solidFill>
              </a:rPr>
              <a:t>f.getPLoS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</a:rPr>
              <a:t>문 안으로 이동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32" y="3360497"/>
            <a:ext cx="8907011" cy="24894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45243" y="3924002"/>
            <a:ext cx="6733600" cy="47172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8006" y="4741513"/>
            <a:ext cx="4583285" cy="51353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32" y="6598449"/>
            <a:ext cx="8812576" cy="22193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50808" y="8257954"/>
            <a:ext cx="6113748" cy="55979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632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390810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Deep Learning </a:t>
            </a:r>
            <a:r>
              <a:rPr lang="ko-KR" altLang="en-US" dirty="0" smtClean="0">
                <a:solidFill>
                  <a:schemeClr val="tx1"/>
                </a:solidFill>
              </a:rPr>
              <a:t>알고리즘의 학습 시의 오류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배열을 파일로 저장하는 </a:t>
            </a:r>
            <a:r>
              <a:rPr lang="en-US" dirty="0" err="1" smtClean="0">
                <a:solidFill>
                  <a:schemeClr val="tx1"/>
                </a:solidFill>
              </a:rPr>
              <a:t>saveArray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함수가 있는 파일은 </a:t>
            </a:r>
            <a:r>
              <a:rPr lang="en-US" altLang="ko-KR" dirty="0" smtClean="0">
                <a:solidFill>
                  <a:schemeClr val="tx1"/>
                </a:solidFill>
              </a:rPr>
              <a:t>RD (readData.py)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replayBuffer</a:t>
            </a:r>
            <a:r>
              <a:rPr lang="ko-KR" altLang="en-US" dirty="0" smtClean="0">
                <a:solidFill>
                  <a:schemeClr val="tx1"/>
                </a:solidFill>
              </a:rPr>
              <a:t>에서 임의로 추출하여 저장하는 코드 수정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14" y="3341338"/>
            <a:ext cx="7277100" cy="1400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88686" y="3341338"/>
            <a:ext cx="4407016" cy="140017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314" y="5424432"/>
            <a:ext cx="8620125" cy="25812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80466" y="5714207"/>
            <a:ext cx="5900973" cy="71964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5950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221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2960</cp:revision>
  <cp:lastPrinted>2020-09-22T02:33:58Z</cp:lastPrinted>
  <dcterms:modified xsi:type="dcterms:W3CDTF">2021-02-03T07:36:41Z</dcterms:modified>
</cp:coreProperties>
</file>