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B9B9"/>
    <a:srgbClr val="FF7D7D"/>
    <a:srgbClr val="FFDDDD"/>
    <a:srgbClr val="7D7DFF"/>
    <a:srgbClr val="B9B9FF"/>
    <a:srgbClr val="DDDDFF"/>
    <a:srgbClr val="CDCD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20.06.19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Input column </a:t>
            </a:r>
            <a:r>
              <a:rPr lang="ko-KR" altLang="en-US" dirty="0" smtClean="0">
                <a:solidFill>
                  <a:schemeClr val="tx1"/>
                </a:solidFill>
              </a:rPr>
              <a:t>범위 변환 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13" y="3479179"/>
            <a:ext cx="7057333" cy="5056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8754" y="5397046"/>
            <a:ext cx="3104055" cy="2789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222" y="5868193"/>
            <a:ext cx="6740824" cy="63296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154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Input column </a:t>
            </a:r>
            <a:r>
              <a:rPr lang="ko-KR" altLang="en-US" dirty="0" smtClean="0">
                <a:solidFill>
                  <a:schemeClr val="tx1"/>
                </a:solidFill>
              </a:rPr>
              <a:t>범위 변환 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77" y="3783239"/>
            <a:ext cx="6432085" cy="4272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4263" y="3818556"/>
            <a:ext cx="2104938" cy="40775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988" y="4511329"/>
            <a:ext cx="6134674" cy="104197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6266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Input column </a:t>
            </a:r>
            <a:r>
              <a:rPr lang="ko-KR" altLang="en-US" dirty="0" smtClean="0">
                <a:solidFill>
                  <a:schemeClr val="tx1"/>
                </a:solidFill>
              </a:rPr>
              <a:t>범위 변환 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3" y="4783872"/>
            <a:ext cx="4502962" cy="3218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100" y="4113013"/>
            <a:ext cx="41678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nput_output_info_original.txt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63" y="4969942"/>
            <a:ext cx="6415311" cy="2846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1744" y="4113013"/>
            <a:ext cx="45332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input_output_info_converted.txt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9157" y="6684420"/>
            <a:ext cx="585780" cy="2404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0512" y="7223394"/>
            <a:ext cx="585780" cy="2404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6286" y="6575327"/>
            <a:ext cx="4290788" cy="24921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9182" y="7049144"/>
            <a:ext cx="4617891" cy="25490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29268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개</a:t>
            </a:r>
            <a:r>
              <a:rPr lang="ko-KR" altLang="en-US" dirty="0" smtClean="0"/>
              <a:t>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처리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처리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6352724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r>
              <a:rPr lang="ko-KR" altLang="en-US" dirty="0" smtClean="0">
                <a:solidFill>
                  <a:srgbClr val="FF0000"/>
                </a:solidFill>
              </a:rPr>
              <a:t>처리 부분 </a:t>
            </a:r>
            <a:r>
              <a:rPr lang="ko-KR" altLang="en-US" dirty="0" smtClean="0">
                <a:solidFill>
                  <a:srgbClr val="FF0000"/>
                </a:solidFill>
              </a:rPr>
              <a:t>개발</a:t>
            </a:r>
            <a:r>
              <a:rPr lang="ko-KR" altLang="en-US" dirty="0" smtClean="0">
                <a:solidFill>
                  <a:schemeClr val="tx1"/>
                </a:solidFill>
              </a:rPr>
              <a:t>의 필요성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2012</a:t>
            </a:r>
            <a:r>
              <a:rPr lang="ko-KR" altLang="en-US" dirty="0" smtClean="0">
                <a:solidFill>
                  <a:schemeClr val="tx1"/>
                </a:solidFill>
              </a:rPr>
              <a:t>년 이후 딥러닝을 통해 이미지 분류 성능이 급격히 향상되었으며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따라서 그 이전의 이미지 분류 문제에서 우수한 성능을 기록할 것으로 예상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dirty="0" smtClean="0"/>
              <a:t>사용할 수 있는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유형</a:t>
            </a:r>
            <a:r>
              <a:rPr lang="en-US" altLang="ko-KR" dirty="0" smtClean="0"/>
              <a:t>:</a:t>
            </a:r>
          </a:p>
          <a:p>
            <a:pPr lvl="1" fontAlgn="base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숫자처럼 보이지만 텍스트처럼 처리해야 하는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날짜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텍스트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신규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158000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이미지 처리용 </a:t>
            </a:r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 smtClean="0">
                <a:solidFill>
                  <a:schemeClr val="tx1"/>
                </a:solidFill>
              </a:rPr>
              <a:t>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34" y="3576289"/>
            <a:ext cx="971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3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이미지 처리용 </a:t>
            </a:r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 smtClean="0">
                <a:solidFill>
                  <a:schemeClr val="tx1"/>
                </a:solidFill>
              </a:rPr>
              <a:t>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50" y="3356517"/>
            <a:ext cx="8429625" cy="5076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2185" y="4189289"/>
            <a:ext cx="1371600" cy="2899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043" y="3232647"/>
            <a:ext cx="17104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변환 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r>
              <a:rPr lang="ko-KR" altLang="en-US" dirty="0" smtClean="0">
                <a:solidFill>
                  <a:srgbClr val="FF0000"/>
                </a:solidFill>
              </a:rPr>
              <a:t>크기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5568" y="4178774"/>
            <a:ext cx="896071" cy="30044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0820" y="3295721"/>
            <a:ext cx="20117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성분별 가중치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24448" y="3767645"/>
            <a:ext cx="708323" cy="41112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4115958" y="3653275"/>
            <a:ext cx="556403" cy="52024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4540681" y="4187193"/>
            <a:ext cx="3677768" cy="29202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1824" y="4426844"/>
            <a:ext cx="24141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이미지 폴더 위치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54685" y="4539173"/>
            <a:ext cx="1748241" cy="103643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4084" y="5187043"/>
            <a:ext cx="17104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라벨링 규칙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28531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이미지 처리용 </a:t>
            </a:r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 smtClean="0">
                <a:solidFill>
                  <a:schemeClr val="tx1"/>
                </a:solidFill>
              </a:rPr>
              <a:t>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7" y="4059741"/>
            <a:ext cx="10372725" cy="37528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67584" y="4070893"/>
            <a:ext cx="617333" cy="3003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40672" y="4070892"/>
            <a:ext cx="617333" cy="3003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013422" y="3643036"/>
            <a:ext cx="708323" cy="41112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335426" y="3165536"/>
            <a:ext cx="16494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>
                <a:solidFill>
                  <a:srgbClr val="FF0000"/>
                </a:solidFill>
              </a:rPr>
              <a:t>x12 </a:t>
            </a:r>
            <a:r>
              <a:rPr lang="ko-KR" altLang="en-US" dirty="0" smtClean="0">
                <a:solidFill>
                  <a:srgbClr val="FF0000"/>
                </a:solidFill>
              </a:rPr>
              <a:t>크기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97875" y="3778798"/>
            <a:ext cx="390291" cy="28094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1984917" y="3317696"/>
            <a:ext cx="30537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RGB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가중치 동일하게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67584" y="4426889"/>
            <a:ext cx="1029928" cy="5019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04648" y="4764760"/>
            <a:ext cx="606181" cy="16407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3010829" y="4480595"/>
            <a:ext cx="4095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aver</a:t>
            </a:r>
            <a:r>
              <a:rPr lang="ko-KR" altLang="en-US" dirty="0" smtClean="0">
                <a:solidFill>
                  <a:srgbClr val="FF0000"/>
                </a:solidFill>
              </a:rPr>
              <a:t>가 있으면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라벨링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g</a:t>
            </a:r>
            <a:r>
              <a:rPr lang="en-US" altLang="ko-KR" dirty="0" smtClean="0">
                <a:solidFill>
                  <a:srgbClr val="FF0000"/>
                </a:solidFill>
              </a:rPr>
              <a:t>oogle</a:t>
            </a:r>
            <a:r>
              <a:rPr lang="ko-KR" altLang="en-US" dirty="0" smtClean="0">
                <a:solidFill>
                  <a:srgbClr val="FF0000"/>
                </a:solidFill>
              </a:rPr>
              <a:t>이 있으면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로 라벨링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6897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이미지 처리용 </a:t>
            </a:r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 smtClean="0">
                <a:solidFill>
                  <a:schemeClr val="tx1"/>
                </a:solidFill>
              </a:rPr>
              <a:t>코드 사용법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Oval 2"/>
          <p:cNvSpPr/>
          <p:nvPr/>
        </p:nvSpPr>
        <p:spPr>
          <a:xfrm>
            <a:off x="1025912" y="4339714"/>
            <a:ext cx="1326995" cy="13269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7961" y="4339714"/>
            <a:ext cx="646771" cy="13269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4575" y="4659383"/>
            <a:ext cx="1304693" cy="68205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8126" y="4492145"/>
            <a:ext cx="962724" cy="100540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66640" y="4808065"/>
            <a:ext cx="680224" cy="390293"/>
          </a:xfrm>
          <a:prstGeom prst="rightArrow">
            <a:avLst>
              <a:gd name="adj1" fmla="val 27143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926979" y="4808065"/>
            <a:ext cx="1432315" cy="390293"/>
          </a:xfrm>
          <a:prstGeom prst="rightArrow">
            <a:avLst>
              <a:gd name="adj1" fmla="val 27143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206" y="5835484"/>
            <a:ext cx="17104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원본 이미지</a:t>
            </a: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5894" y="5855111"/>
            <a:ext cx="20117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리사이징 결과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2400" y="4020222"/>
            <a:ext cx="1487587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00111100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01111110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11111111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00111100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5184" y="5976589"/>
            <a:ext cx="26786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숫자로 변환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(RGB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가중치 이용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172603" y="4808064"/>
            <a:ext cx="1432315" cy="390293"/>
          </a:xfrm>
          <a:prstGeom prst="rightArrow">
            <a:avLst>
              <a:gd name="adj1" fmla="val 27143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87534" y="4774274"/>
            <a:ext cx="1929161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 data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96911" y="5393009"/>
            <a:ext cx="17104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딥러닝의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입력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576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8774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Input column </a:t>
            </a:r>
            <a:r>
              <a:rPr lang="ko-KR" altLang="en-US" dirty="0" smtClean="0">
                <a:solidFill>
                  <a:schemeClr val="tx1"/>
                </a:solidFill>
              </a:rPr>
              <a:t>범위 변환 코드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4378131"/>
            <a:ext cx="8724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239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1643</cp:revision>
  <cp:lastPrinted>2020-05-01T05:17:35Z</cp:lastPrinted>
  <dcterms:modified xsi:type="dcterms:W3CDTF">2020-06-18T13:52:27Z</dcterms:modified>
</cp:coreProperties>
</file>