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57" r:id="rId4"/>
    <p:sldId id="347" r:id="rId5"/>
    <p:sldId id="342" r:id="rId6"/>
    <p:sldId id="345" r:id="rId7"/>
    <p:sldId id="348" r:id="rId8"/>
    <p:sldId id="343" r:id="rId9"/>
    <p:sldId id="349" r:id="rId10"/>
    <p:sldId id="350" r:id="rId11"/>
    <p:sldId id="344" r:id="rId12"/>
    <p:sldId id="351" r:id="rId13"/>
    <p:sldId id="352" r:id="rId14"/>
    <p:sldId id="353" r:id="rId15"/>
    <p:sldId id="354" r:id="rId16"/>
    <p:sldId id="346" r:id="rId17"/>
    <p:sldId id="355" r:id="rId18"/>
    <p:sldId id="356" r:id="rId19"/>
    <p:sldId id="357" r:id="rId20"/>
    <p:sldId id="358" r:id="rId21"/>
    <p:sldId id="359" r:id="rId22"/>
    <p:sldId id="339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5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20.06.16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딥러닝을 적용한 방법으로 추가 실험 진행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697877"/>
            <a:ext cx="5435396" cy="3289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84" y="3697877"/>
            <a:ext cx="5521810" cy="33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33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논문에 나타난 방법으로 실험 진행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6" y="2371268"/>
            <a:ext cx="7915275" cy="21050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36563"/>
              </p:ext>
            </p:extLst>
          </p:nvPr>
        </p:nvGraphicFramePr>
        <p:xfrm>
          <a:off x="463550" y="4895041"/>
          <a:ext cx="11616734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042">
                  <a:extLst>
                    <a:ext uri="{9D8B030D-6E8A-4147-A177-3AD203B41FA5}">
                      <a16:colId xmlns:a16="http://schemas.microsoft.com/office/drawing/2014/main" val="2744013543"/>
                    </a:ext>
                  </a:extLst>
                </a:gridCol>
                <a:gridCol w="4064346">
                  <a:extLst>
                    <a:ext uri="{9D8B030D-6E8A-4147-A177-3AD203B41FA5}">
                      <a16:colId xmlns:a16="http://schemas.microsoft.com/office/drawing/2014/main" val="3770663523"/>
                    </a:ext>
                  </a:extLst>
                </a:gridCol>
                <a:gridCol w="4064346">
                  <a:extLst>
                    <a:ext uri="{9D8B030D-6E8A-4147-A177-3AD203B41FA5}">
                      <a16:colId xmlns:a16="http://schemas.microsoft.com/office/drawing/2014/main" val="1236482682"/>
                    </a:ext>
                  </a:extLst>
                </a:gridCol>
              </a:tblGrid>
              <a:tr h="707371"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Sum</a:t>
                      </a:r>
                      <a:r>
                        <a:rPr lang="en-US" altLang="ko-KR" sz="2600" dirty="0" smtClean="0"/>
                        <a:t> Throughput</a:t>
                      </a:r>
                      <a:r>
                        <a:rPr lang="en-US" altLang="ko-KR" sz="2600" baseline="0" dirty="0" smtClean="0"/>
                        <a:t> Maximization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Common</a:t>
                      </a:r>
                      <a:r>
                        <a:rPr lang="en-US" altLang="ko-KR" sz="2600" dirty="0" smtClean="0"/>
                        <a:t> Throughput Maximization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40385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8x8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46.1911%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(0.5771)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40.1386%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(0.004352)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379256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8x8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51.6572%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(0.7253)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54.5807%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(0.003739)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418076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12x12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24.1358%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(0.2437)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72.0471%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(0.002126)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84620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12x12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36.1300%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(0.4492)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76.1902%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(0.001363)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206045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16x16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15.4400%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(0.1530)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90.8015%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(0.000903)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632662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16x16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23.6149%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(0.2773)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86.0255%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(0.000504)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70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2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논문에 나타난 방법으로 실험 진행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25" y="2722562"/>
            <a:ext cx="8792270" cy="53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63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논문에 나타난 방법으로 실험 진행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700462"/>
            <a:ext cx="5594350" cy="3382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67" y="3700462"/>
            <a:ext cx="5620633" cy="33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51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8072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딥러닝 적용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기존 논문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Common Throughput Maximization</a:t>
            </a:r>
            <a:r>
              <a:rPr lang="ko-KR" altLang="en-US" dirty="0" smtClean="0"/>
              <a:t>에 대해서만 진행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3048001"/>
            <a:ext cx="8577263" cy="51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99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2372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딥러닝 적용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기존 논문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Common Throughput Maximization</a:t>
            </a:r>
            <a:r>
              <a:rPr lang="ko-KR" altLang="en-US" dirty="0" smtClean="0"/>
              <a:t>에 대해서만 진행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성능비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딥러닝 </a:t>
            </a:r>
            <a:r>
              <a:rPr lang="en-US" altLang="ko-KR" dirty="0" smtClean="0">
                <a:solidFill>
                  <a:srgbClr val="FF0000"/>
                </a:solidFill>
              </a:rPr>
              <a:t>throughput / </a:t>
            </a:r>
            <a:r>
              <a:rPr lang="ko-KR" altLang="en-US" dirty="0" smtClean="0">
                <a:solidFill>
                  <a:srgbClr val="FF0000"/>
                </a:solidFill>
              </a:rPr>
              <a:t>기존 논문 </a:t>
            </a:r>
            <a:r>
              <a:rPr lang="en-US" altLang="ko-KR" dirty="0" smtClean="0">
                <a:solidFill>
                  <a:srgbClr val="FF0000"/>
                </a:solidFill>
              </a:rPr>
              <a:t>throughput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768725"/>
            <a:ext cx="7881938" cy="47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54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Throughput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visualization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8x8 </a:t>
            </a:r>
            <a:r>
              <a:rPr lang="en-US" altLang="ko-KR" dirty="0" smtClean="0"/>
              <a:t>size, 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en-US" altLang="ko-KR" dirty="0" smtClean="0"/>
              <a:t> wireless devices </a:t>
            </a:r>
            <a:r>
              <a:rPr lang="en-US" altLang="ko-KR" dirty="0" smtClean="0">
                <a:solidFill>
                  <a:srgbClr val="0000FF"/>
                </a:solidFill>
              </a:rPr>
              <a:t>(1.1670 / 0.010175)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77" y="3200400"/>
            <a:ext cx="7539257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33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Throughput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visualization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rgbClr val="0000FF"/>
                </a:solidFill>
              </a:rPr>
              <a:t>8</a:t>
            </a:r>
            <a:r>
              <a:rPr lang="en-US" altLang="ko-KR" dirty="0" smtClean="0">
                <a:solidFill>
                  <a:srgbClr val="0000FF"/>
                </a:solidFill>
              </a:rPr>
              <a:t>x8 </a:t>
            </a:r>
            <a:r>
              <a:rPr lang="en-US" altLang="ko-KR" dirty="0" smtClean="0"/>
              <a:t>size,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en-US" altLang="ko-KR" dirty="0" smtClean="0"/>
              <a:t> wireless devices </a:t>
            </a:r>
            <a:r>
              <a:rPr lang="en-US" altLang="ko-KR" dirty="0" smtClean="0">
                <a:solidFill>
                  <a:srgbClr val="0000FF"/>
                </a:solidFill>
              </a:rPr>
              <a:t>(1.3057 / 0.006757)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64" y="3162300"/>
            <a:ext cx="7697235" cy="53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3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56962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Throughput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visualization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12x12 </a:t>
            </a:r>
            <a:r>
              <a:rPr lang="en-US" altLang="ko-KR" dirty="0" smtClean="0"/>
              <a:t>size, </a:t>
            </a:r>
            <a:r>
              <a:rPr lang="en-US" altLang="ko-KR" dirty="0">
                <a:solidFill>
                  <a:srgbClr val="0000FF"/>
                </a:solidFill>
              </a:rPr>
              <a:t>6</a:t>
            </a:r>
            <a:r>
              <a:rPr lang="en-US" altLang="ko-KR" dirty="0" smtClean="0"/>
              <a:t> wireless devices </a:t>
            </a:r>
            <a:r>
              <a:rPr lang="en-US" altLang="ko-KR" dirty="0" smtClean="0">
                <a:solidFill>
                  <a:srgbClr val="0000FF"/>
                </a:solidFill>
              </a:rPr>
              <a:t>(0.9196 / 0.002626)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87" y="2997200"/>
            <a:ext cx="6917993" cy="57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3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56962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Throughput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visualization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12x12 </a:t>
            </a:r>
            <a:r>
              <a:rPr lang="en-US" altLang="ko-KR" dirty="0" smtClean="0"/>
              <a:t>size,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en-US" altLang="ko-KR" dirty="0" smtClean="0"/>
              <a:t> wireless devices </a:t>
            </a:r>
            <a:r>
              <a:rPr lang="en-US" altLang="ko-KR" dirty="0" smtClean="0">
                <a:solidFill>
                  <a:srgbClr val="0000FF"/>
                </a:solidFill>
              </a:rPr>
              <a:t>(1.1519 / 0.001631)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951021"/>
            <a:ext cx="7069137" cy="57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58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작성을 위한 준비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56962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Throughput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visualization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16x16 </a:t>
            </a:r>
            <a:r>
              <a:rPr lang="en-US" altLang="ko-KR" dirty="0" smtClean="0"/>
              <a:t>size, 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en-US" altLang="ko-KR" dirty="0" smtClean="0"/>
              <a:t> wireless devices </a:t>
            </a:r>
            <a:r>
              <a:rPr lang="en-US" altLang="ko-KR" dirty="0" smtClean="0">
                <a:solidFill>
                  <a:srgbClr val="0000FF"/>
                </a:solidFill>
              </a:rPr>
              <a:t>(0.8427 / 0.000796)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73" y="3040480"/>
            <a:ext cx="8722251" cy="56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94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56962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Throughput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visualization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16x16 </a:t>
            </a:r>
            <a:r>
              <a:rPr lang="en-US" altLang="ko-KR" dirty="0" smtClean="0"/>
              <a:t>size,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en-US" altLang="ko-KR" dirty="0" smtClean="0"/>
              <a:t> wireless devices </a:t>
            </a:r>
            <a:r>
              <a:rPr lang="en-US" altLang="ko-KR" dirty="0" smtClean="0">
                <a:solidFill>
                  <a:srgbClr val="0000FF"/>
                </a:solidFill>
              </a:rPr>
              <a:t>(1.0049 / 0.000525)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80" y="2997200"/>
            <a:ext cx="8796295" cy="57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2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작성을 위한 준비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Throughput map</a:t>
            </a:r>
            <a:r>
              <a:rPr lang="ko-KR" altLang="en-US" dirty="0" smtClean="0"/>
              <a:t> </a:t>
            </a:r>
            <a:r>
              <a:rPr lang="en-US" altLang="ko-KR" dirty="0" smtClean="0"/>
              <a:t>(Optimization Info) </a:t>
            </a:r>
            <a:r>
              <a:rPr lang="ko-KR" altLang="en-US" dirty="0" smtClean="0"/>
              <a:t>추가 생성</a:t>
            </a:r>
            <a:endParaRPr lang="en-US" altLang="ko-KR" dirty="0" smtClean="0"/>
          </a:p>
          <a:p>
            <a:pPr marL="1203091" lvl="2" indent="-397435"/>
            <a:r>
              <a:rPr lang="ko-KR" altLang="en-US" dirty="0" smtClean="0"/>
              <a:t>딥러닝을 적용한 방법으로 실험 추가 진행</a:t>
            </a:r>
            <a:endParaRPr lang="en-US" altLang="ko-KR" dirty="0" smtClean="0"/>
          </a:p>
          <a:p>
            <a:pPr marL="1203091" lvl="2" indent="-397435"/>
            <a:r>
              <a:rPr lang="ko-KR" altLang="en-US" dirty="0" smtClean="0"/>
              <a:t>기존 논문에 나타난 방법으로 실험 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Sum/Common Throughput</a:t>
            </a:r>
            <a:r>
              <a:rPr lang="ko-KR" altLang="en-US" dirty="0" smtClean="0"/>
              <a:t>의 평균값 확인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Throughput 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visualization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69023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 smtClean="0"/>
              <a:t>사항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528" y="2425906"/>
            <a:ext cx="8104361" cy="46634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52" y="7492366"/>
            <a:ext cx="10067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71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Throughput map</a:t>
            </a:r>
            <a:r>
              <a:rPr lang="ko-KR" altLang="en-US" dirty="0"/>
              <a:t> </a:t>
            </a:r>
            <a:r>
              <a:rPr lang="en-US" altLang="ko-KR" dirty="0"/>
              <a:t>(Optimization Info) </a:t>
            </a:r>
            <a:r>
              <a:rPr lang="ko-KR" altLang="en-US" dirty="0"/>
              <a:t>추가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21" y="2536977"/>
            <a:ext cx="7620000" cy="2600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0420" y="5843891"/>
            <a:ext cx="801661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optiInfoForMap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/optiInfoForMap_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_forPaper_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.txt</a:t>
            </a:r>
          </a:p>
          <a:p>
            <a:r>
              <a:rPr lang="en-US" altLang="ko-KR" dirty="0" err="1" smtClean="0"/>
              <a:t>optiInfoForMap</a:t>
            </a:r>
            <a:r>
              <a:rPr lang="en-US" altLang="ko-KR" dirty="0" smtClean="0"/>
              <a:t>/optiInfoForMap_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_forPaper_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en-US" altLang="ko-KR" dirty="0" smtClean="0"/>
              <a:t>_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/>
              <a:t>.txt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dirty="0" err="1" smtClean="0"/>
              <a:t>optiInfoForMap</a:t>
            </a:r>
            <a:r>
              <a:rPr lang="en-US" altLang="ko-KR" dirty="0" smtClean="0"/>
              <a:t>/optiInfoForMap_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_forPaper_</a:t>
            </a:r>
            <a:r>
              <a:rPr lang="en-US" altLang="ko-KR" dirty="0" smtClean="0">
                <a:solidFill>
                  <a:srgbClr val="FF0000"/>
                </a:solidFill>
              </a:rPr>
              <a:t>16</a:t>
            </a:r>
            <a:r>
              <a:rPr lang="en-US" altLang="ko-KR" dirty="0" smtClean="0"/>
              <a:t>_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.txt</a:t>
            </a:r>
            <a:endParaRPr lang="ko-KR" altLang="en-US" dirty="0"/>
          </a:p>
          <a:p>
            <a:r>
              <a:rPr lang="en-US" altLang="ko-KR" dirty="0" err="1" smtClean="0"/>
              <a:t>optiInfoForMap</a:t>
            </a:r>
            <a:r>
              <a:rPr lang="en-US" altLang="ko-KR" dirty="0" smtClean="0"/>
              <a:t>/optiInfoForMap_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_forPaper_</a:t>
            </a:r>
            <a:r>
              <a:rPr lang="en-US" altLang="ko-KR" dirty="0" smtClean="0">
                <a:solidFill>
                  <a:srgbClr val="FF0000"/>
                </a:solidFill>
              </a:rPr>
              <a:t>16</a:t>
            </a:r>
            <a:r>
              <a:rPr lang="en-US" altLang="ko-KR" dirty="0" smtClean="0"/>
              <a:t>_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/>
              <a:t>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11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Sum/Common Throughput</a:t>
            </a:r>
            <a:r>
              <a:rPr lang="ko-KR" altLang="en-US" dirty="0" smtClean="0"/>
              <a:t>의 평균값 확인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57" y="2376553"/>
            <a:ext cx="8181975" cy="2019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62766"/>
              </p:ext>
            </p:extLst>
          </p:nvPr>
        </p:nvGraphicFramePr>
        <p:xfrm>
          <a:off x="520517" y="4744728"/>
          <a:ext cx="11616734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042">
                  <a:extLst>
                    <a:ext uri="{9D8B030D-6E8A-4147-A177-3AD203B41FA5}">
                      <a16:colId xmlns:a16="http://schemas.microsoft.com/office/drawing/2014/main" val="2744013543"/>
                    </a:ext>
                  </a:extLst>
                </a:gridCol>
                <a:gridCol w="4064346">
                  <a:extLst>
                    <a:ext uri="{9D8B030D-6E8A-4147-A177-3AD203B41FA5}">
                      <a16:colId xmlns:a16="http://schemas.microsoft.com/office/drawing/2014/main" val="3770663523"/>
                    </a:ext>
                  </a:extLst>
                </a:gridCol>
                <a:gridCol w="4064346">
                  <a:extLst>
                    <a:ext uri="{9D8B030D-6E8A-4147-A177-3AD203B41FA5}">
                      <a16:colId xmlns:a16="http://schemas.microsoft.com/office/drawing/2014/main" val="1236482682"/>
                    </a:ext>
                  </a:extLst>
                </a:gridCol>
              </a:tblGrid>
              <a:tr h="707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(</a:t>
                      </a:r>
                      <a:r>
                        <a:rPr lang="en-US" altLang="ko-KR" sz="2600" b="1" dirty="0" err="1" smtClean="0">
                          <a:solidFill>
                            <a:srgbClr val="FF0000"/>
                          </a:solidFill>
                        </a:rPr>
                        <a:t>avg</a:t>
                      </a:r>
                      <a:r>
                        <a:rPr lang="en-US" altLang="ko-KR" sz="2600" b="1" baseline="0" dirty="0" smtClean="0">
                          <a:solidFill>
                            <a:srgbClr val="FF0000"/>
                          </a:solidFill>
                        </a:rPr>
                        <a:t> test </a:t>
                      </a:r>
                      <a:r>
                        <a:rPr lang="ko-KR" altLang="en-US" sz="2600" baseline="0" dirty="0" smtClean="0"/>
                        <a:t>기준</a:t>
                      </a:r>
                      <a:r>
                        <a:rPr lang="en-US" altLang="ko-KR" sz="2600" baseline="0" dirty="0" smtClean="0"/>
                        <a:t>)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Sum</a:t>
                      </a:r>
                      <a:r>
                        <a:rPr lang="en-US" altLang="ko-KR" sz="2600" dirty="0" smtClean="0"/>
                        <a:t> Throughput</a:t>
                      </a:r>
                      <a:r>
                        <a:rPr lang="en-US" altLang="ko-KR" sz="2600" baseline="0" dirty="0" smtClean="0"/>
                        <a:t> Maximization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Common</a:t>
                      </a:r>
                      <a:r>
                        <a:rPr lang="en-US" altLang="ko-KR" sz="2600" dirty="0" smtClean="0"/>
                        <a:t> Throughput Maximization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40385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8x8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1.249283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0.010842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379256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8x8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1.404146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0.006851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418076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12x12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1.099549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0.002951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84620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12x12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1.243424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0.001789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206045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16x16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0.990829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0.000994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632662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16x16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1.174157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0.000586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70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23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Sum/Common Throughput</a:t>
            </a:r>
            <a:r>
              <a:rPr lang="ko-KR" altLang="en-US" dirty="0" smtClean="0"/>
              <a:t>의 평균값 확인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909289"/>
            <a:ext cx="5314341" cy="3198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49" y="3909289"/>
            <a:ext cx="5305026" cy="32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5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딥러닝을 적용한 방법으로 추가 실험 진행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08548"/>
              </p:ext>
            </p:extLst>
          </p:nvPr>
        </p:nvGraphicFramePr>
        <p:xfrm>
          <a:off x="463550" y="4895041"/>
          <a:ext cx="11616734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042">
                  <a:extLst>
                    <a:ext uri="{9D8B030D-6E8A-4147-A177-3AD203B41FA5}">
                      <a16:colId xmlns:a16="http://schemas.microsoft.com/office/drawing/2014/main" val="2744013543"/>
                    </a:ext>
                  </a:extLst>
                </a:gridCol>
                <a:gridCol w="4064346">
                  <a:extLst>
                    <a:ext uri="{9D8B030D-6E8A-4147-A177-3AD203B41FA5}">
                      <a16:colId xmlns:a16="http://schemas.microsoft.com/office/drawing/2014/main" val="3770663523"/>
                    </a:ext>
                  </a:extLst>
                </a:gridCol>
                <a:gridCol w="4064346">
                  <a:extLst>
                    <a:ext uri="{9D8B030D-6E8A-4147-A177-3AD203B41FA5}">
                      <a16:colId xmlns:a16="http://schemas.microsoft.com/office/drawing/2014/main" val="1236482682"/>
                    </a:ext>
                  </a:extLst>
                </a:gridCol>
              </a:tblGrid>
              <a:tr h="707371"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Sum</a:t>
                      </a:r>
                      <a:r>
                        <a:rPr lang="en-US" altLang="ko-KR" sz="2600" dirty="0" smtClean="0"/>
                        <a:t> Throughput</a:t>
                      </a:r>
                      <a:r>
                        <a:rPr lang="en-US" altLang="ko-KR" sz="2600" baseline="0" dirty="0" smtClean="0"/>
                        <a:t> Maximization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Common</a:t>
                      </a:r>
                      <a:r>
                        <a:rPr lang="en-US" altLang="ko-KR" sz="2600" dirty="0" smtClean="0"/>
                        <a:t> Throughput Maximization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40385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8x8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93.4160%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(1.1670)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93.8477%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(0.010175)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379256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8x8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92.9900%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(1.3057)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98.6283%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(0.006757)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418076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12x12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91.0936%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(0.9196)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88.9782%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(0.002626)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84620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12x12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92.6367%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(1.1519)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91.1735%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(0.001631)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206045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16x16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85.0531%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(0.8427)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80.0318%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(0.000796)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632662"/>
                  </a:ext>
                </a:extLst>
              </a:tr>
              <a:tr h="48435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16x16</a:t>
                      </a:r>
                      <a:r>
                        <a:rPr lang="en-US" altLang="ko-KR" sz="2600" dirty="0" smtClean="0"/>
                        <a:t>,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altLang="ko-KR" sz="2600" baseline="0" dirty="0" smtClean="0"/>
                        <a:t> </a:t>
                      </a:r>
                      <a:r>
                        <a:rPr lang="en-US" altLang="ko-KR" sz="2600" baseline="0" dirty="0" err="1" smtClean="0"/>
                        <a:t>wds</a:t>
                      </a:r>
                      <a:endParaRPr lang="ko-KR" altLang="en-US" sz="26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85.5824%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(1.0049)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/>
                        <a:t>89.6754% </a:t>
                      </a:r>
                      <a:r>
                        <a:rPr lang="en-US" altLang="ko-KR" sz="2600" dirty="0" smtClean="0">
                          <a:solidFill>
                            <a:srgbClr val="0000FF"/>
                          </a:solidFill>
                        </a:rPr>
                        <a:t>(0.000525)</a:t>
                      </a:r>
                      <a:endParaRPr lang="ko-KR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7039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24" y="2428939"/>
            <a:ext cx="6871185" cy="22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05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딥러닝을 적용한 방법으로 추가 실험 진행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5" y="2880268"/>
            <a:ext cx="8557277" cy="51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5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566</Words>
  <Application>Microsoft Office PowerPoint</Application>
  <PresentationFormat>Custom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1331</cp:revision>
  <dcterms:modified xsi:type="dcterms:W3CDTF">2020-06-16T02:38:50Z</dcterms:modified>
</cp:coreProperties>
</file>