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57" r:id="rId4"/>
    <p:sldId id="341" r:id="rId5"/>
    <p:sldId id="351" r:id="rId6"/>
    <p:sldId id="352" r:id="rId7"/>
    <p:sldId id="353" r:id="rId8"/>
    <p:sldId id="339" r:id="rId9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601FF"/>
    <a:srgbClr val="00A2FF"/>
    <a:srgbClr val="FF8050"/>
    <a:srgbClr val="FF0000"/>
    <a:srgbClr val="5500FF"/>
    <a:srgbClr val="E9D3BD"/>
    <a:srgbClr val="000000"/>
    <a:srgbClr val="D2B7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conway-s-reverse-game-of-life/overview" TargetMode="External"/><Relationship Id="rId2" Type="http://schemas.openxmlformats.org/officeDocument/2006/relationships/hyperlink" Target="https://www.kaggle.com/c/finding-elo/leaderboard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/conway-s-reverse-game-of-life/overview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20.10.30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pPr latinLnBrk="1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>
                <a:solidFill>
                  <a:srgbClr val="FF0000"/>
                </a:solidFill>
              </a:rPr>
              <a:t>(Not Available for Public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1352323" cy="691750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err="1" smtClean="0"/>
              <a:t>Kaggle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Finding ELO</a:t>
            </a:r>
          </a:p>
          <a:p>
            <a:pPr marL="1674601" lvl="3" indent="-397435"/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www.kaggle.com/c/finding-elo/leaderboard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203091" lvl="2" indent="-397435"/>
            <a:r>
              <a:rPr lang="en-US" altLang="ko-KR" dirty="0" smtClean="0">
                <a:solidFill>
                  <a:schemeClr val="tx1"/>
                </a:solidFill>
              </a:rPr>
              <a:t>Conway’s Reverse Game of Life</a:t>
            </a:r>
          </a:p>
          <a:p>
            <a:pPr marL="1674601" lvl="3" indent="-397435"/>
            <a:r>
              <a:rPr lang="en-US" altLang="ko-KR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3"/>
              </a:rPr>
              <a:t>www.kaggle.com/c/conway-s-reverse-game-of-life/overview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841935" lvl="1" indent="-397435"/>
            <a:r>
              <a:rPr lang="ko-KR" altLang="en-US" dirty="0" smtClean="0">
                <a:solidFill>
                  <a:srgbClr val="FF0000"/>
                </a:solidFill>
              </a:rPr>
              <a:t>특허 구현 </a:t>
            </a:r>
            <a:r>
              <a:rPr lang="en-US" altLang="ko-KR" dirty="0" smtClean="0">
                <a:solidFill>
                  <a:srgbClr val="FF0000"/>
                </a:solidFill>
              </a:rPr>
              <a:t>(Not </a:t>
            </a:r>
            <a:r>
              <a:rPr lang="en-US" altLang="ko-KR" dirty="0">
                <a:solidFill>
                  <a:srgbClr val="FF0000"/>
                </a:solidFill>
              </a:rPr>
              <a:t>Available for Public)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19"/>
            <a:ext cx="11917310" cy="2698357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Finding ELO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게임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승패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 학습 및 테스트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FF0000"/>
                </a:solidFill>
              </a:rPr>
              <a:t>분리된 각 </a:t>
            </a:r>
            <a:r>
              <a:rPr lang="en-US" altLang="ko-KR" dirty="0" smtClean="0">
                <a:solidFill>
                  <a:srgbClr val="FF0000"/>
                </a:solidFill>
              </a:rPr>
              <a:t>dataset</a:t>
            </a:r>
            <a:r>
              <a:rPr lang="ko-KR" altLang="en-US" dirty="0" smtClean="0">
                <a:solidFill>
                  <a:schemeClr val="tx1"/>
                </a:solidFill>
              </a:rPr>
              <a:t>에 대하여 </a:t>
            </a:r>
            <a:r>
              <a:rPr lang="en-US" altLang="ko-KR" dirty="0" smtClean="0">
                <a:solidFill>
                  <a:srgbClr val="FF0000"/>
                </a:solidFill>
              </a:rPr>
              <a:t>K Nearest Neighbor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알고리즘 실행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이때 </a:t>
            </a:r>
            <a:r>
              <a:rPr lang="en-US" altLang="ko-KR" dirty="0" smtClean="0">
                <a:solidFill>
                  <a:schemeClr val="tx1"/>
                </a:solidFill>
              </a:rPr>
              <a:t>stockfish.csv</a:t>
            </a:r>
            <a:r>
              <a:rPr lang="ko-KR" altLang="en-US" dirty="0" smtClean="0">
                <a:solidFill>
                  <a:schemeClr val="tx1"/>
                </a:solidFill>
              </a:rPr>
              <a:t>에 있는 평가 값 이용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33" y="4582252"/>
            <a:ext cx="9740134" cy="1977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25" y="6750697"/>
            <a:ext cx="11171949" cy="1059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86055" y="8026486"/>
            <a:ext cx="399308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113 / 157</a:t>
            </a:r>
            <a:r>
              <a:rPr kumimoji="0" lang="en-US" altLang="ko-KR" sz="32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kumimoji="0" lang="en-US" altLang="ko-KR" sz="3200" b="1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71.97%</a:t>
            </a:r>
            <a:endParaRPr kumimoji="0" lang="ko-KR" altLang="en-US" sz="3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23391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www.kaggle.com/c/conway-s-reverse-game-of-life/overview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4391500"/>
            <a:ext cx="11683674" cy="33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86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1917310" cy="61247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Game of Life</a:t>
            </a:r>
            <a:r>
              <a:rPr lang="ko-KR" altLang="en-US" dirty="0" smtClean="0"/>
              <a:t>의 진행 순서를 역순으로 하여</a:t>
            </a:r>
            <a:r>
              <a:rPr lang="en-US" altLang="ko-KR" dirty="0" smtClean="0"/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N+delta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세대의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이 주어졌을 때 </a:t>
            </a:r>
            <a:r>
              <a:rPr lang="en-US" altLang="ko-KR" dirty="0" smtClean="0">
                <a:solidFill>
                  <a:srgbClr val="FF0000"/>
                </a:solidFill>
              </a:rPr>
              <a:t>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세대의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예측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Input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의 값은 </a:t>
            </a:r>
            <a:r>
              <a:rPr lang="en-US" altLang="ko-KR" dirty="0" smtClean="0">
                <a:solidFill>
                  <a:srgbClr val="FF0000"/>
                </a:solidFill>
              </a:rPr>
              <a:t>0(dead)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>
                <a:solidFill>
                  <a:srgbClr val="FF0000"/>
                </a:solidFill>
              </a:rPr>
              <a:t>1(alive)</a:t>
            </a:r>
            <a:r>
              <a:rPr lang="ko-KR" altLang="en-US" dirty="0" smtClean="0"/>
              <a:t>만 가능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Input data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output data</a:t>
            </a:r>
            <a:r>
              <a:rPr lang="ko-KR" altLang="en-US" dirty="0" smtClean="0"/>
              <a:t>의 형식은 모두 </a:t>
            </a:r>
            <a:r>
              <a:rPr lang="en-US" altLang="ko-KR" dirty="0" smtClean="0">
                <a:solidFill>
                  <a:srgbClr val="FF0000"/>
                </a:solidFill>
              </a:rPr>
              <a:t>400</a:t>
            </a:r>
            <a:r>
              <a:rPr lang="ko-KR" altLang="en-US" dirty="0" smtClean="0">
                <a:solidFill>
                  <a:srgbClr val="FF0000"/>
                </a:solidFill>
              </a:rPr>
              <a:t>개 </a:t>
            </a:r>
            <a:r>
              <a:rPr lang="en-US" altLang="ko-KR" dirty="0" smtClean="0">
                <a:solidFill>
                  <a:srgbClr val="FF0000"/>
                </a:solidFill>
              </a:rPr>
              <a:t>(20x20) 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binary value (0 or 1)</a:t>
            </a: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Training data </a:t>
            </a:r>
            <a:r>
              <a:rPr lang="en-US" altLang="ko-KR" dirty="0" smtClean="0">
                <a:solidFill>
                  <a:srgbClr val="FF0000"/>
                </a:solidFill>
              </a:rPr>
              <a:t>50,000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test data </a:t>
            </a:r>
            <a:r>
              <a:rPr lang="en-US" altLang="ko-KR" dirty="0" smtClean="0">
                <a:solidFill>
                  <a:srgbClr val="FF0000"/>
                </a:solidFill>
              </a:rPr>
              <a:t>50,000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Delta</a:t>
            </a:r>
            <a:r>
              <a:rPr lang="ko-KR" altLang="en-US" dirty="0" smtClean="0"/>
              <a:t>의 범위는 </a:t>
            </a:r>
            <a:r>
              <a:rPr lang="en-US" altLang="ko-KR" dirty="0" smtClean="0">
                <a:solidFill>
                  <a:srgbClr val="FF0000"/>
                </a:solidFill>
              </a:rPr>
              <a:t>1~5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1, 2, 3, 4, 5</a:t>
            </a:r>
            <a:r>
              <a:rPr lang="ko-KR" altLang="en-US" dirty="0" smtClean="0"/>
              <a:t>가 각 약 </a:t>
            </a:r>
            <a:r>
              <a:rPr lang="en-US" altLang="ko-KR" dirty="0" smtClean="0"/>
              <a:t>10,000</a:t>
            </a:r>
            <a:r>
              <a:rPr lang="ko-KR" altLang="en-US" dirty="0" smtClean="0"/>
              <a:t>개씩으로 고르게 분포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4721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err="1" smtClean="0"/>
              <a:t>Kaggle</a:t>
            </a:r>
            <a:r>
              <a:rPr lang="en-US" dirty="0"/>
              <a:t> </a:t>
            </a:r>
            <a:r>
              <a:rPr lang="en-US" dirty="0" smtClean="0"/>
              <a:t>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23940" y="2052320"/>
            <a:ext cx="10527536" cy="161579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Reverse Game of Life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Conway’s Game of Life</a:t>
            </a:r>
            <a:r>
              <a:rPr lang="ko-KR" altLang="en-US" dirty="0" smtClean="0"/>
              <a:t>는 무엇인가</a:t>
            </a:r>
            <a:r>
              <a:rPr lang="en-US" altLang="ko-KR" dirty="0" smtClean="0"/>
              <a:t>?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24609"/>
              </p:ext>
            </p:extLst>
          </p:nvPr>
        </p:nvGraphicFramePr>
        <p:xfrm>
          <a:off x="1705010" y="3879562"/>
          <a:ext cx="3487098" cy="3173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183">
                  <a:extLst>
                    <a:ext uri="{9D8B030D-6E8A-4147-A177-3AD203B41FA5}">
                      <a16:colId xmlns:a16="http://schemas.microsoft.com/office/drawing/2014/main" val="1743268632"/>
                    </a:ext>
                  </a:extLst>
                </a:gridCol>
                <a:gridCol w="581183">
                  <a:extLst>
                    <a:ext uri="{9D8B030D-6E8A-4147-A177-3AD203B41FA5}">
                      <a16:colId xmlns:a16="http://schemas.microsoft.com/office/drawing/2014/main" val="2611498122"/>
                    </a:ext>
                  </a:extLst>
                </a:gridCol>
                <a:gridCol w="581183">
                  <a:extLst>
                    <a:ext uri="{9D8B030D-6E8A-4147-A177-3AD203B41FA5}">
                      <a16:colId xmlns:a16="http://schemas.microsoft.com/office/drawing/2014/main" val="2022531612"/>
                    </a:ext>
                  </a:extLst>
                </a:gridCol>
                <a:gridCol w="581183">
                  <a:extLst>
                    <a:ext uri="{9D8B030D-6E8A-4147-A177-3AD203B41FA5}">
                      <a16:colId xmlns:a16="http://schemas.microsoft.com/office/drawing/2014/main" val="483224789"/>
                    </a:ext>
                  </a:extLst>
                </a:gridCol>
                <a:gridCol w="581183">
                  <a:extLst>
                    <a:ext uri="{9D8B030D-6E8A-4147-A177-3AD203B41FA5}">
                      <a16:colId xmlns:a16="http://schemas.microsoft.com/office/drawing/2014/main" val="1577085735"/>
                    </a:ext>
                  </a:extLst>
                </a:gridCol>
                <a:gridCol w="581183">
                  <a:extLst>
                    <a:ext uri="{9D8B030D-6E8A-4147-A177-3AD203B41FA5}">
                      <a16:colId xmlns:a16="http://schemas.microsoft.com/office/drawing/2014/main" val="2669241232"/>
                    </a:ext>
                  </a:extLst>
                </a:gridCol>
              </a:tblGrid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869108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5854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061330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030545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488430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798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01492"/>
              </p:ext>
            </p:extLst>
          </p:nvPr>
        </p:nvGraphicFramePr>
        <p:xfrm>
          <a:off x="7664378" y="3879562"/>
          <a:ext cx="3487098" cy="3173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183">
                  <a:extLst>
                    <a:ext uri="{9D8B030D-6E8A-4147-A177-3AD203B41FA5}">
                      <a16:colId xmlns:a16="http://schemas.microsoft.com/office/drawing/2014/main" val="1743268632"/>
                    </a:ext>
                  </a:extLst>
                </a:gridCol>
                <a:gridCol w="581183">
                  <a:extLst>
                    <a:ext uri="{9D8B030D-6E8A-4147-A177-3AD203B41FA5}">
                      <a16:colId xmlns:a16="http://schemas.microsoft.com/office/drawing/2014/main" val="2611498122"/>
                    </a:ext>
                  </a:extLst>
                </a:gridCol>
                <a:gridCol w="581183">
                  <a:extLst>
                    <a:ext uri="{9D8B030D-6E8A-4147-A177-3AD203B41FA5}">
                      <a16:colId xmlns:a16="http://schemas.microsoft.com/office/drawing/2014/main" val="2022531612"/>
                    </a:ext>
                  </a:extLst>
                </a:gridCol>
                <a:gridCol w="581183">
                  <a:extLst>
                    <a:ext uri="{9D8B030D-6E8A-4147-A177-3AD203B41FA5}">
                      <a16:colId xmlns:a16="http://schemas.microsoft.com/office/drawing/2014/main" val="483224789"/>
                    </a:ext>
                  </a:extLst>
                </a:gridCol>
                <a:gridCol w="581183">
                  <a:extLst>
                    <a:ext uri="{9D8B030D-6E8A-4147-A177-3AD203B41FA5}">
                      <a16:colId xmlns:a16="http://schemas.microsoft.com/office/drawing/2014/main" val="1577085735"/>
                    </a:ext>
                  </a:extLst>
                </a:gridCol>
                <a:gridCol w="581183">
                  <a:extLst>
                    <a:ext uri="{9D8B030D-6E8A-4147-A177-3AD203B41FA5}">
                      <a16:colId xmlns:a16="http://schemas.microsoft.com/office/drawing/2014/main" val="2669241232"/>
                    </a:ext>
                  </a:extLst>
                </a:gridCol>
              </a:tblGrid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869108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5854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3061330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030545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488430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79827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5528441" y="5055476"/>
            <a:ext cx="1881352" cy="79878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5247" y="7416415"/>
            <a:ext cx="90072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FF0000"/>
                </a:solidFill>
              </a:rPr>
              <a:t>Dead</a:t>
            </a:r>
            <a:r>
              <a:rPr lang="en-US" altLang="ko-KR" dirty="0" smtClean="0"/>
              <a:t> cell -&gt; 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주변에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개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의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alive cell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이 있으면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alive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cell</a:t>
            </a:r>
            <a:r>
              <a:rPr kumimoji="0" lang="ko-KR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이 됨</a:t>
            </a:r>
            <a:endParaRPr kumimoji="0" lang="en-US" altLang="ko-KR" sz="2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 smtClean="0">
                <a:solidFill>
                  <a:srgbClr val="FF0000"/>
                </a:solidFill>
              </a:rPr>
              <a:t>live</a:t>
            </a:r>
            <a:r>
              <a:rPr lang="en-US" altLang="ko-KR" dirty="0" smtClean="0"/>
              <a:t> cell -&gt; </a:t>
            </a:r>
            <a:r>
              <a:rPr lang="ko-KR" altLang="en-US" dirty="0" smtClean="0"/>
              <a:t>주변에 </a:t>
            </a:r>
            <a:r>
              <a:rPr lang="en-US" altLang="ko-KR" dirty="0" smtClean="0">
                <a:solidFill>
                  <a:srgbClr val="FF0000"/>
                </a:solidFill>
              </a:rPr>
              <a:t>2, 3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alive cell</a:t>
            </a:r>
            <a:r>
              <a:rPr lang="ko-KR" altLang="en-US" dirty="0" smtClean="0"/>
              <a:t>이 있으면 </a:t>
            </a:r>
            <a:r>
              <a:rPr lang="en-US" altLang="ko-KR" dirty="0" smtClean="0">
                <a:solidFill>
                  <a:srgbClr val="FF0000"/>
                </a:solidFill>
              </a:rPr>
              <a:t>alive</a:t>
            </a:r>
            <a:r>
              <a:rPr lang="en-US" altLang="ko-KR" dirty="0" smtClean="0"/>
              <a:t> cell</a:t>
            </a:r>
            <a:r>
              <a:rPr lang="ko-KR" altLang="en-US" dirty="0" smtClean="0"/>
              <a:t>이 됨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1613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319</Words>
  <Application>Microsoft Office PowerPoint</Application>
  <PresentationFormat>Custom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Kaggle Competition</vt:lpstr>
      <vt:lpstr>Kaggle Competition</vt:lpstr>
      <vt:lpstr>Kaggle Competition</vt:lpstr>
      <vt:lpstr>Kaggle Competition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2228</cp:revision>
  <cp:lastPrinted>2020-05-01T05:17:35Z</cp:lastPrinted>
  <dcterms:modified xsi:type="dcterms:W3CDTF">2020-10-30T03:35:12Z</dcterms:modified>
</cp:coreProperties>
</file>