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3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00A2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8836548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vxpy.org/examples/index.html#basic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20.09.08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37358"/>
            <a:ext cx="11529060" cy="90252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Solving </a:t>
            </a:r>
            <a:r>
              <a:rPr lang="en-US" altLang="ko-KR" dirty="0" smtClean="0">
                <a:solidFill>
                  <a:srgbClr val="FF0000"/>
                </a:solidFill>
              </a:rPr>
              <a:t>P1.2A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20" y="5211130"/>
            <a:ext cx="9192408" cy="3569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5" y="3235231"/>
            <a:ext cx="6169995" cy="1879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268" y="3235231"/>
            <a:ext cx="5046559" cy="17216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8867" y="4646872"/>
            <a:ext cx="563533" cy="46779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1268" y="4489049"/>
            <a:ext cx="1935226" cy="46779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18669" y="4108531"/>
            <a:ext cx="563533" cy="46779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3722" y="7091210"/>
            <a:ext cx="9205606" cy="126901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61567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37358"/>
            <a:ext cx="11529060" cy="90252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Solving </a:t>
            </a:r>
            <a:r>
              <a:rPr lang="en-US" altLang="ko-KR" dirty="0" smtClean="0">
                <a:solidFill>
                  <a:srgbClr val="FF0000"/>
                </a:solidFill>
              </a:rPr>
              <a:t>P1.3</a:t>
            </a:r>
            <a:r>
              <a:rPr lang="en-US" altLang="ko-KR" dirty="0" smtClean="0"/>
              <a:t> (Time Resource Allocation)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36126"/>
            <a:ext cx="12127735" cy="40466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81" y="3339883"/>
            <a:ext cx="4470156" cy="13628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3550" y="7293090"/>
            <a:ext cx="12077700" cy="84150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5153" y="4087979"/>
            <a:ext cx="3087584" cy="62954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8829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37358"/>
            <a:ext cx="11529060" cy="90252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getRkLB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68" y="4787887"/>
            <a:ext cx="4513180" cy="14768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38358" y="5367726"/>
            <a:ext cx="4286990" cy="89703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5" y="3917417"/>
            <a:ext cx="7815568" cy="37976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2270" y="5379602"/>
            <a:ext cx="2799081" cy="29680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04887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 Implementation of UAV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UAV-Aided Wireless Powered Communication Networks: Trajectory Optimization and Resource Allocation for Minimum Throughput </a:t>
            </a:r>
            <a:r>
              <a:rPr lang="en-US" altLang="ko-KR" dirty="0" smtClean="0"/>
              <a:t>Maximization</a:t>
            </a:r>
            <a:r>
              <a:rPr lang="en-US" altLang="ko-KR" dirty="0"/>
              <a:t> </a:t>
            </a:r>
            <a:r>
              <a:rPr lang="ko-KR" altLang="en-US" dirty="0" smtClean="0"/>
              <a:t>논문 구현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/>
              <a:t>UAV-Aided Wireless Powered Communication Networks: Trajectory Optimization and Resource Allocation for Minimum Throughput Maximization </a:t>
            </a:r>
            <a:r>
              <a:rPr lang="ko-KR" altLang="en-US" dirty="0"/>
              <a:t>논문 구현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/>
              <a:t>UAV-Aided Wireless Powered Communication Networks: Trajectory Optimization and Resource Allocation for Minimum Throughput Maximization </a:t>
            </a:r>
            <a:r>
              <a:rPr lang="ko-KR" altLang="en-US" dirty="0"/>
              <a:t>논문 구현</a:t>
            </a:r>
            <a:endParaRPr lang="ko-KR" altLang="ko-KR" dirty="0"/>
          </a:p>
          <a:p>
            <a:pPr lvl="1" latinLnBrk="1"/>
            <a:r>
              <a:rPr lang="en-US" altLang="ko-KR" sz="3000" u="sng" dirty="0">
                <a:hlinkClick r:id="rId2"/>
              </a:rPr>
              <a:t>https://ieeexplore.ieee.org/stamp/stamp.jsp?tp=&amp;arnumber=8836548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56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529444"/>
            <a:ext cx="11529060" cy="1615044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CVX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(Python)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Examples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 latinLnBrk="1"/>
            <a:r>
              <a:rPr lang="en-US" altLang="ko-KR" dirty="0">
                <a:hlinkClick r:id="rId2"/>
              </a:rPr>
              <a:t>https://www.cvxpy.org/examples/index.html#basic</a:t>
            </a:r>
            <a:endParaRPr lang="ko-KR" altLang="ko-KR" sz="24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8" y="4286992"/>
            <a:ext cx="4553738" cy="39874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46" y="4999511"/>
            <a:ext cx="6646452" cy="22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94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529443"/>
            <a:ext cx="11529060" cy="90252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ko-KR" altLang="en-US" dirty="0" smtClean="0"/>
              <a:t>함수 실행 시 </a:t>
            </a:r>
            <a:r>
              <a:rPr lang="en-US" altLang="ko-KR" dirty="0" smtClean="0"/>
              <a:t>Specific Value</a:t>
            </a:r>
            <a:r>
              <a:rPr lang="ko-KR" altLang="en-US" dirty="0" smtClean="0"/>
              <a:t>에 대해서만 검사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5349525"/>
            <a:ext cx="6969971" cy="3095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9" y="3803369"/>
            <a:ext cx="6043015" cy="10022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 flipH="1">
            <a:off x="3948536" y="4805625"/>
            <a:ext cx="771" cy="5439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927799" y="3803369"/>
            <a:ext cx="6043015" cy="10022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34579" y="5339008"/>
            <a:ext cx="4038065" cy="32552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46140" y="6941559"/>
            <a:ext cx="743326" cy="32613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1694" y="6941559"/>
            <a:ext cx="743326" cy="32613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7913" y="7529987"/>
            <a:ext cx="448419" cy="28161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7484" y="7529987"/>
            <a:ext cx="448419" cy="28161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536703" y="7131562"/>
            <a:ext cx="1151849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>
            <a:off x="6536703" y="7698932"/>
            <a:ext cx="1151849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7875749" y="6781374"/>
            <a:ext cx="3852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[[. .] [. .] …] </a:t>
            </a:r>
            <a:r>
              <a:rPr lang="ko-KR" altLang="en-US" dirty="0" smtClean="0">
                <a:solidFill>
                  <a:srgbClr val="FF0000"/>
                </a:solidFill>
              </a:rPr>
              <a:t>형식일 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6073" y="7434831"/>
            <a:ext cx="26513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[. .] </a:t>
            </a:r>
            <a:r>
              <a:rPr lang="ko-KR" altLang="en-US" dirty="0" smtClean="0">
                <a:solidFill>
                  <a:srgbClr val="FF0000"/>
                </a:solidFill>
              </a:rPr>
              <a:t>형식일 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999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200523"/>
            <a:ext cx="5066432" cy="1518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7" y="4747786"/>
            <a:ext cx="7439025" cy="4067175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37358"/>
            <a:ext cx="11529060" cy="90252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ko-KR" altLang="en-US" dirty="0" smtClean="0"/>
              <a:t>함수 실행 시 </a:t>
            </a:r>
            <a:r>
              <a:rPr lang="en-US" altLang="ko-KR" dirty="0" smtClean="0"/>
              <a:t>Specific Value</a:t>
            </a:r>
            <a:r>
              <a:rPr lang="ko-KR" altLang="en-US" dirty="0" smtClean="0"/>
              <a:t>에 대해서만 검사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cxnSp>
        <p:nvCxnSpPr>
          <p:cNvPr id="7" name="Straight Arrow Connector 6"/>
          <p:cNvCxnSpPr>
            <a:stCxn id="20" idx="2"/>
          </p:cNvCxnSpPr>
          <p:nvPr/>
        </p:nvCxnSpPr>
        <p:spPr>
          <a:xfrm>
            <a:off x="3274289" y="4475054"/>
            <a:ext cx="15177" cy="30021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092075" y="4781149"/>
            <a:ext cx="5878739" cy="2867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8947" y="6917014"/>
            <a:ext cx="6069605" cy="33628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2789" y="5366725"/>
            <a:ext cx="899845" cy="33400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1" name="Straight Arrow Connector 20"/>
          <p:cNvCxnSpPr>
            <a:stCxn id="16" idx="3"/>
          </p:cNvCxnSpPr>
          <p:nvPr/>
        </p:nvCxnSpPr>
        <p:spPr>
          <a:xfrm flipV="1">
            <a:off x="4892634" y="5509111"/>
            <a:ext cx="3583439" cy="2461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8588397" y="5228804"/>
            <a:ext cx="37478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n, k</a:t>
            </a:r>
            <a:r>
              <a:rPr lang="ko-KR" altLang="en-US" dirty="0" smtClean="0">
                <a:solidFill>
                  <a:srgbClr val="FF0000"/>
                </a:solidFill>
              </a:rPr>
              <a:t>의 값이 정해져 있다면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88552" y="6849194"/>
            <a:ext cx="44307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일치하지 않는 값이면 건너뛰기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9046" y="3699579"/>
            <a:ext cx="4930486" cy="7754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4475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37358"/>
            <a:ext cx="11529060" cy="90252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ko-KR" altLang="en-US" dirty="0" smtClean="0"/>
              <a:t>조건 </a:t>
            </a:r>
            <a:r>
              <a:rPr lang="en-US" altLang="ko-KR" dirty="0" smtClean="0"/>
              <a:t>32,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33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33" y="4593422"/>
            <a:ext cx="4935413" cy="4055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30" y="4668834"/>
            <a:ext cx="5424625" cy="3904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33" y="3339883"/>
            <a:ext cx="4798662" cy="1208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436" y="3542923"/>
            <a:ext cx="4817011" cy="8028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06034" y="4183375"/>
            <a:ext cx="617436" cy="3654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07973" y="3764100"/>
            <a:ext cx="617436" cy="3654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0529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1329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UAV-Aided Wireless Powered Communication Networks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37358"/>
            <a:ext cx="11529060" cy="90252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Solving </a:t>
            </a:r>
            <a:r>
              <a:rPr lang="en-US" altLang="ko-KR" dirty="0" smtClean="0">
                <a:solidFill>
                  <a:srgbClr val="FF0000"/>
                </a:solidFill>
              </a:rPr>
              <a:t>P1.1A</a:t>
            </a:r>
            <a:r>
              <a:rPr lang="en-US" altLang="ko-KR" dirty="0" smtClean="0"/>
              <a:t> by using the CVX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14" y="4714504"/>
            <a:ext cx="8933540" cy="4184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06" y="3184009"/>
            <a:ext cx="5183678" cy="1464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81" y="3184009"/>
            <a:ext cx="4986432" cy="13396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62114" y="6890948"/>
            <a:ext cx="8933540" cy="161178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1381" y="4086534"/>
            <a:ext cx="3953279" cy="43711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1097" y="4284371"/>
            <a:ext cx="519662" cy="3406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89673" y="3918214"/>
            <a:ext cx="558140" cy="39989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5050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211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Implementation of UAV</vt:lpstr>
      <vt:lpstr>Current Status</vt:lpstr>
      <vt:lpstr>Current Status</vt:lpstr>
      <vt:lpstr>UAV-Aided Wireless Powered Communication Networks</vt:lpstr>
      <vt:lpstr>UAV-Aided Wireless Powered Communication Networks</vt:lpstr>
      <vt:lpstr>UAV-Aided Wireless Powered Communication Networks</vt:lpstr>
      <vt:lpstr>UAV-Aided Wireless Powered Communication Networks</vt:lpstr>
      <vt:lpstr>UAV-Aided Wireless Powered Communication Networks</vt:lpstr>
      <vt:lpstr>UAV-Aided Wireless Powered Communication Networks</vt:lpstr>
      <vt:lpstr>UAV-Aided Wireless Powered Communication Networks</vt:lpstr>
      <vt:lpstr>UAV-Aided Wireless Powered Communication Networks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2160</cp:revision>
  <dcterms:modified xsi:type="dcterms:W3CDTF">2020-09-08T02:22:35Z</dcterms:modified>
</cp:coreProperties>
</file>