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69" r:id="rId5"/>
    <p:sldId id="272" r:id="rId6"/>
    <p:sldId id="273" r:id="rId7"/>
    <p:sldId id="274" r:id="rId8"/>
    <p:sldId id="275" r:id="rId9"/>
    <p:sldId id="276" r:id="rId10"/>
    <p:sldId id="277" r:id="rId11"/>
    <p:sldId id="267" r:id="rId12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8050"/>
    <a:srgbClr val="E5D5FF"/>
    <a:srgbClr val="D2B7FF"/>
    <a:srgbClr val="00A2FF"/>
    <a:srgbClr val="9933FF"/>
    <a:srgbClr val="FFFF00"/>
    <a:srgbClr val="CCFF33"/>
    <a:srgbClr val="B385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84" autoAdjust="0"/>
    <p:restoredTop sz="94660"/>
  </p:normalViewPr>
  <p:slideViewPr>
    <p:cSldViewPr snapToGrid="0">
      <p:cViewPr varScale="1">
        <p:scale>
          <a:sx n="58" d="100"/>
          <a:sy n="58" d="100"/>
        </p:scale>
        <p:origin x="52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tamp/stamp.jsp?arnumber=8950047&amp;tag=1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21.01.27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713604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Implementation of WPCN-UAV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bugfix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>
                <a:solidFill>
                  <a:schemeClr val="tx1"/>
                </a:solidFill>
              </a:rPr>
              <a:t>Next state</a:t>
            </a:r>
            <a:r>
              <a:rPr lang="ko-KR" altLang="en-US" dirty="0" smtClean="0">
                <a:solidFill>
                  <a:schemeClr val="tx1"/>
                </a:solidFill>
              </a:rPr>
              <a:t>를 구하는 과정에 대한 </a:t>
            </a:r>
            <a:r>
              <a:rPr lang="en-US" altLang="ko-KR" dirty="0" err="1" smtClean="0">
                <a:solidFill>
                  <a:schemeClr val="tx1"/>
                </a:solidFill>
              </a:rPr>
              <a:t>bugfix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 smtClean="0">
              <a:solidFill>
                <a:schemeClr val="tx1"/>
              </a:solidFill>
            </a:endParaRPr>
          </a:p>
          <a:p>
            <a:pPr marL="444500" lvl="1" indent="0"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err="1" smtClean="0">
                <a:solidFill>
                  <a:schemeClr val="tx1"/>
                </a:solidFill>
              </a:rPr>
              <a:t>updateDRlist</a:t>
            </a:r>
            <a:r>
              <a:rPr lang="en-US" dirty="0" smtClean="0">
                <a:solidFill>
                  <a:schemeClr val="tx1"/>
                </a:solidFill>
              </a:rPr>
              <a:t>() </a:t>
            </a:r>
            <a:r>
              <a:rPr lang="ko-KR" altLang="en-US" dirty="0" smtClean="0">
                <a:solidFill>
                  <a:schemeClr val="tx1"/>
                </a:solidFill>
              </a:rPr>
              <a:t>함수의 인수로 </a:t>
            </a:r>
            <a:r>
              <a:rPr lang="en-US" altLang="ko-KR" dirty="0" smtClean="0">
                <a:solidFill>
                  <a:schemeClr val="tx1"/>
                </a:solidFill>
              </a:rPr>
              <a:t>g </a:t>
            </a:r>
            <a:r>
              <a:rPr lang="ko-KR" altLang="en-US" dirty="0" smtClean="0">
                <a:solidFill>
                  <a:schemeClr val="tx1"/>
                </a:solidFill>
              </a:rPr>
              <a:t>배열을 추가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019" y="3034061"/>
            <a:ext cx="9043758" cy="40736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019" y="7836809"/>
            <a:ext cx="8924925" cy="9620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5188946" y="5519451"/>
            <a:ext cx="3327093" cy="846106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/>
          <p:cNvSpPr txBox="1"/>
          <p:nvPr/>
        </p:nvSpPr>
        <p:spPr>
          <a:xfrm>
            <a:off x="8094767" y="5024376"/>
            <a:ext cx="40219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현재 상태와의 구분을 위하여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FF0000"/>
                </a:solidFill>
              </a:rPr>
              <a:t>변수명에 </a:t>
            </a:r>
            <a:r>
              <a:rPr lang="en-US" altLang="ko-KR" dirty="0" smtClean="0">
                <a:solidFill>
                  <a:srgbClr val="FF0000"/>
                </a:solidFill>
              </a:rPr>
              <a:t>‘_next’ </a:t>
            </a:r>
            <a:r>
              <a:rPr lang="ko-KR" altLang="en-US" dirty="0" smtClean="0">
                <a:solidFill>
                  <a:srgbClr val="FF0000"/>
                </a:solidFill>
              </a:rPr>
              <a:t>추가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00169" y="3450174"/>
            <a:ext cx="25006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현재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state </a:t>
            </a:r>
            <a:r>
              <a:rPr lang="ko-KR" altLang="en-US" dirty="0" smtClean="0">
                <a:solidFill>
                  <a:srgbClr val="FF0000"/>
                </a:solidFill>
              </a:rPr>
              <a:t>구하기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55009" y="3551211"/>
            <a:ext cx="4060082" cy="37088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88058" y="8427947"/>
            <a:ext cx="408886" cy="35675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710391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Implementation</a:t>
            </a:r>
            <a:r>
              <a:rPr lang="en-US" altLang="ko-KR" dirty="0" smtClean="0"/>
              <a:t>: WPCN-UAV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r>
              <a:rPr lang="en-US" altLang="ko-KR" dirty="0" smtClean="0">
                <a:solidFill>
                  <a:schemeClr val="tx1"/>
                </a:solidFill>
              </a:rPr>
              <a:t>: WPCN-UAV</a:t>
            </a:r>
          </a:p>
          <a:p>
            <a:pPr lvl="2" latinLnBrk="1"/>
            <a:r>
              <a:rPr lang="en-US" altLang="ko-KR" dirty="0"/>
              <a:t>Minimum Throughput Maximization for Multi-UAV Enabled WPCN: A Deep Reinforcement Learning Method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ieeexplore.ieee.org/stamp/stamp.jsp?arnumber=8950047&amp;tag=1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ko-KR" altLang="en-US" dirty="0" smtClean="0">
                <a:solidFill>
                  <a:schemeClr val="tx1"/>
                </a:solidFill>
              </a:rPr>
              <a:t>오류 해결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9666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Implementation of WPCN-UAV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bugfix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24" y="2533880"/>
            <a:ext cx="7341276" cy="598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309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97998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Implementation of WPCN-UAV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bugfix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err="1" smtClean="0">
                <a:solidFill>
                  <a:schemeClr val="tx1"/>
                </a:solidFill>
              </a:rPr>
              <a:t>updateDRlist</a:t>
            </a:r>
            <a:r>
              <a:rPr lang="en-US" dirty="0" smtClean="0">
                <a:solidFill>
                  <a:schemeClr val="tx1"/>
                </a:solidFill>
              </a:rPr>
              <a:t>() </a:t>
            </a:r>
            <a:r>
              <a:rPr lang="ko-KR" altLang="en-US" dirty="0" smtClean="0">
                <a:solidFill>
                  <a:schemeClr val="tx1"/>
                </a:solidFill>
              </a:rPr>
              <a:t>함수에 대한 </a:t>
            </a:r>
            <a:r>
              <a:rPr lang="en-US" altLang="ko-KR" dirty="0" err="1" smtClean="0">
                <a:solidFill>
                  <a:schemeClr val="tx1"/>
                </a:solidFill>
              </a:rPr>
              <a:t>bugfix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468" y="3547259"/>
            <a:ext cx="8420100" cy="50387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39798" y="7899094"/>
            <a:ext cx="3371161" cy="771181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814408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97998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Implementation of WPCN-UAV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bugfix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>
                <a:solidFill>
                  <a:schemeClr val="tx1"/>
                </a:solidFill>
              </a:rPr>
              <a:t>Action </a:t>
            </a:r>
            <a:r>
              <a:rPr lang="ko-KR" altLang="en-US" dirty="0" smtClean="0">
                <a:solidFill>
                  <a:schemeClr val="tx1"/>
                </a:solidFill>
              </a:rPr>
              <a:t>전후의 </a:t>
            </a:r>
            <a:r>
              <a:rPr lang="en-US" altLang="ko-KR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을 비교하는 부분에 대한 </a:t>
            </a:r>
            <a:r>
              <a:rPr lang="en-US" altLang="ko-KR" dirty="0" err="1" smtClean="0">
                <a:solidFill>
                  <a:schemeClr val="tx1"/>
                </a:solidFill>
              </a:rPr>
              <a:t>bugfix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66" y="3212050"/>
            <a:ext cx="6211084" cy="54582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68628" y="5635042"/>
            <a:ext cx="3029638" cy="40220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8628" y="7279813"/>
            <a:ext cx="3029638" cy="40220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34451" y="5099906"/>
            <a:ext cx="287418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(device T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index</a:t>
            </a:r>
            <a:r>
              <a:rPr lang="ko-KR" altLang="en-US" dirty="0" smtClean="0">
                <a:solidFill>
                  <a:srgbClr val="FF0000"/>
                </a:solidFill>
              </a:rPr>
              <a:t>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임시로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라고 놓음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174" y="3795246"/>
            <a:ext cx="45434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82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39" y="3332144"/>
            <a:ext cx="10696575" cy="5410200"/>
          </a:xfrm>
          <a:prstGeom prst="rect">
            <a:avLst/>
          </a:prstGeom>
        </p:spPr>
      </p:pic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97998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Implementation of WPCN-UAV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bugfix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>
                <a:solidFill>
                  <a:schemeClr val="tx1"/>
                </a:solidFill>
              </a:rPr>
              <a:t>Time slot index</a:t>
            </a:r>
            <a:r>
              <a:rPr lang="ko-KR" altLang="en-US" dirty="0" smtClean="0">
                <a:solidFill>
                  <a:schemeClr val="tx1"/>
                </a:solidFill>
              </a:rPr>
              <a:t>에 대한 표현이 </a:t>
            </a:r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t</a:t>
            </a:r>
            <a:r>
              <a:rPr lang="ko-KR" altLang="en-US" dirty="0" smtClean="0">
                <a:solidFill>
                  <a:schemeClr val="tx1"/>
                </a:solidFill>
              </a:rPr>
              <a:t>로 중복되므로 단일화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445747" y="7634058"/>
            <a:ext cx="8383834" cy="738761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780691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97998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Implementation of WPCN-UAV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bugfix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논문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a, g, R, PU, I_ </a:t>
            </a:r>
            <a:r>
              <a:rPr lang="ko-KR" altLang="en-US" dirty="0" smtClean="0">
                <a:solidFill>
                  <a:schemeClr val="tx1"/>
                </a:solidFill>
              </a:rPr>
              <a:t>배열의 형태 </a:t>
            </a:r>
            <a:r>
              <a:rPr lang="en-US" altLang="ko-KR" dirty="0" smtClean="0">
                <a:solidFill>
                  <a:schemeClr val="tx1"/>
                </a:solidFill>
              </a:rPr>
              <a:t>(shape)</a:t>
            </a:r>
            <a:r>
              <a:rPr lang="ko-KR" altLang="en-US" dirty="0" smtClean="0">
                <a:solidFill>
                  <a:schemeClr val="tx1"/>
                </a:solidFill>
              </a:rPr>
              <a:t> 변경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27" y="3965986"/>
            <a:ext cx="10074670" cy="43589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27096" y="6851775"/>
            <a:ext cx="1156769" cy="1473165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392" y="3451353"/>
            <a:ext cx="5267325" cy="17907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196549" y="3723615"/>
            <a:ext cx="793215" cy="462708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H="1">
            <a:off x="4252511" y="4118561"/>
            <a:ext cx="4060202" cy="2953551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>
            <a:stCxn id="15" idx="3"/>
          </p:cNvCxnSpPr>
          <p:nvPr/>
        </p:nvCxnSpPr>
        <p:spPr>
          <a:xfrm flipH="1">
            <a:off x="4252511" y="4741649"/>
            <a:ext cx="6436639" cy="2483038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10572986" y="4346703"/>
            <a:ext cx="793215" cy="462708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841522" y="3734632"/>
            <a:ext cx="793215" cy="462708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 flipH="1">
            <a:off x="4252511" y="4129578"/>
            <a:ext cx="4705175" cy="333748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Oval 22"/>
          <p:cNvSpPr/>
          <p:nvPr/>
        </p:nvSpPr>
        <p:spPr>
          <a:xfrm>
            <a:off x="9971658" y="4312822"/>
            <a:ext cx="793215" cy="462708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9970685" y="4740590"/>
            <a:ext cx="793215" cy="462708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 flipH="1">
            <a:off x="4251538" y="4707768"/>
            <a:ext cx="5836284" cy="3267499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/>
          <p:cNvCxnSpPr>
            <a:stCxn id="24" idx="3"/>
          </p:cNvCxnSpPr>
          <p:nvPr/>
        </p:nvCxnSpPr>
        <p:spPr>
          <a:xfrm flipH="1">
            <a:off x="4250565" y="5135536"/>
            <a:ext cx="5836284" cy="3082102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495647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97998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Implementation of WPCN-UAV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bugfix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err="1" smtClean="0">
                <a:solidFill>
                  <a:schemeClr val="tx1"/>
                </a:solidFill>
              </a:rPr>
              <a:t>R_nkl</a:t>
            </a:r>
            <a:r>
              <a:rPr lang="en-US" dirty="0" smtClean="0">
                <a:solidFill>
                  <a:schemeClr val="tx1"/>
                </a:solidFill>
              </a:rPr>
              <a:t>(), </a:t>
            </a:r>
            <a:r>
              <a:rPr lang="en-US" dirty="0" err="1" smtClean="0">
                <a:solidFill>
                  <a:schemeClr val="tx1"/>
                </a:solidFill>
              </a:rPr>
              <a:t>E_kl</a:t>
            </a:r>
            <a:r>
              <a:rPr lang="en-US" dirty="0" smtClean="0">
                <a:solidFill>
                  <a:schemeClr val="tx1"/>
                </a:solidFill>
              </a:rPr>
              <a:t>(), </a:t>
            </a:r>
            <a:r>
              <a:rPr lang="en-US" dirty="0" err="1" smtClean="0">
                <a:solidFill>
                  <a:schemeClr val="tx1"/>
                </a:solidFill>
              </a:rPr>
              <a:t>E_nkl</a:t>
            </a:r>
            <a:r>
              <a:rPr lang="en-US" dirty="0" smtClean="0">
                <a:solidFill>
                  <a:schemeClr val="tx1"/>
                </a:solidFill>
              </a:rPr>
              <a:t>(), </a:t>
            </a:r>
            <a:r>
              <a:rPr lang="en-US" dirty="0" err="1" smtClean="0">
                <a:solidFill>
                  <a:schemeClr val="tx1"/>
                </a:solidFill>
              </a:rPr>
              <a:t>getNextState</a:t>
            </a:r>
            <a:r>
              <a:rPr lang="en-US" dirty="0" smtClean="0">
                <a:solidFill>
                  <a:schemeClr val="tx1"/>
                </a:solidFill>
              </a:rPr>
              <a:t>() </a:t>
            </a:r>
            <a:r>
              <a:rPr lang="ko-KR" altLang="en-US" dirty="0" smtClean="0">
                <a:solidFill>
                  <a:schemeClr val="tx1"/>
                </a:solidFill>
              </a:rPr>
              <a:t>함수에 대한 오류 해결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334" y="3959144"/>
            <a:ext cx="8423217" cy="34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01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5376</TotalTime>
  <Words>203</Words>
  <Application>Microsoft Office PowerPoint</Application>
  <PresentationFormat>Custom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2938</cp:revision>
  <cp:lastPrinted>2020-09-22T02:33:58Z</cp:lastPrinted>
  <dcterms:modified xsi:type="dcterms:W3CDTF">2021-01-27T07:40:25Z</dcterms:modified>
</cp:coreProperties>
</file>