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347" r:id="rId5"/>
    <p:sldId id="348" r:id="rId6"/>
    <p:sldId id="350" r:id="rId7"/>
    <p:sldId id="351" r:id="rId8"/>
    <p:sldId id="349" r:id="rId9"/>
    <p:sldId id="352" r:id="rId10"/>
    <p:sldId id="353" r:id="rId11"/>
    <p:sldId id="354" r:id="rId12"/>
    <p:sldId id="339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51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pdf/1508.06366.pdf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505.06530.pdf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20.06.23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39830" cy="3487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 smtClean="0"/>
              <a:t>사항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논문의 </a:t>
            </a:r>
            <a:r>
              <a:rPr lang="en-US" altLang="ko-KR" dirty="0" smtClean="0"/>
              <a:t>References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[1]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ym typeface="Helvetica"/>
              </a:rPr>
              <a:t>Suzhi</a:t>
            </a:r>
            <a:r>
              <a:rPr lang="en-US" altLang="ko-KR" dirty="0">
                <a:sym typeface="Helvetica"/>
              </a:rPr>
              <a:t> Bi, Yong Zeng, and </a:t>
            </a:r>
            <a:r>
              <a:rPr lang="en-US" altLang="ko-KR" dirty="0" err="1">
                <a:sym typeface="Helvetica"/>
              </a:rPr>
              <a:t>Rui</a:t>
            </a:r>
            <a:r>
              <a:rPr lang="en-US" altLang="ko-KR" dirty="0">
                <a:sym typeface="Helvetica"/>
              </a:rPr>
              <a:t> Zhang, “Wireless Powered Communication Networks: An Overview”, </a:t>
            </a:r>
            <a:r>
              <a:rPr lang="en-US" altLang="ko-KR" dirty="0" smtClean="0">
                <a:sym typeface="Helvetica"/>
              </a:rPr>
              <a:t>IEEE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hlinkClick r:id="rId2"/>
              </a:rPr>
              <a:t>https://arxiv.org/pdf/1508.06366.pdf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90" y="4330461"/>
            <a:ext cx="7115188" cy="40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98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39830" cy="350505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 smtClean="0"/>
              <a:t>사항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논문의 </a:t>
            </a:r>
            <a:r>
              <a:rPr lang="en-US" altLang="ko-KR" dirty="0" smtClean="0"/>
              <a:t>References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[2]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ym typeface="Helvetica"/>
              </a:rPr>
              <a:t>Suzhi</a:t>
            </a:r>
            <a:r>
              <a:rPr lang="en-US" altLang="ko-KR" dirty="0">
                <a:sym typeface="Helvetica"/>
              </a:rPr>
              <a:t> Bi, Member, IEEE, and </a:t>
            </a:r>
            <a:r>
              <a:rPr lang="en-US" altLang="ko-KR" dirty="0" err="1">
                <a:sym typeface="Helvetica"/>
              </a:rPr>
              <a:t>Rui</a:t>
            </a:r>
            <a:r>
              <a:rPr lang="en-US" altLang="ko-KR" dirty="0">
                <a:sym typeface="Helvetica"/>
              </a:rPr>
              <a:t> Zhang, “Placement Optimization of Energy and Information Access Points in Wireless Powered Communication Networks”, </a:t>
            </a:r>
            <a:r>
              <a:rPr lang="en-US" altLang="ko-KR" dirty="0" smtClean="0">
                <a:sym typeface="Helvetica"/>
              </a:rPr>
              <a:t>IEEE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https://arxiv.org/pdf/1505.06530.pdf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762" y="4762763"/>
            <a:ext cx="5929192" cy="39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31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</a:t>
            </a:r>
            <a:r>
              <a:rPr lang="ko-KR" altLang="en-US" dirty="0" smtClean="0"/>
              <a:t>작성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Abstract</a:t>
            </a:r>
          </a:p>
          <a:p>
            <a:pPr marL="1203091" lvl="2" indent="-397435"/>
            <a:r>
              <a:rPr lang="en-US" altLang="ko-KR" dirty="0" smtClean="0"/>
              <a:t>Introduction</a:t>
            </a:r>
          </a:p>
          <a:p>
            <a:pPr marL="1203091" lvl="2" indent="-397435"/>
            <a:r>
              <a:rPr lang="en-US" altLang="ko-KR" dirty="0" smtClean="0"/>
              <a:t>Related works</a:t>
            </a:r>
          </a:p>
          <a:p>
            <a:pPr marL="1203091" lvl="2" indent="-397435"/>
            <a:r>
              <a:rPr lang="en-US" altLang="ko-KR" dirty="0" smtClean="0"/>
              <a:t>References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69023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 smtClean="0"/>
              <a:t>사항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논문의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작성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83" y="3583197"/>
            <a:ext cx="88106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71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1659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 smtClean="0"/>
              <a:t>사항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논문의 </a:t>
            </a:r>
            <a:r>
              <a:rPr lang="en-US" altLang="ko-KR" dirty="0" smtClean="0"/>
              <a:t>Introduction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(1/3)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03" y="3070823"/>
            <a:ext cx="4827946" cy="54529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0190" y="5562617"/>
            <a:ext cx="50927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WPCN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에서의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HAP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메커니즘에 대한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00FF"/>
                </a:solidFill>
              </a:rPr>
              <a:t>개념 </a:t>
            </a:r>
            <a:r>
              <a:rPr lang="ko-KR" altLang="en-US" dirty="0" smtClean="0"/>
              <a:t>위주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0047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1659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 smtClean="0"/>
              <a:t>사항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논문의 </a:t>
            </a:r>
            <a:r>
              <a:rPr lang="en-US" altLang="ko-KR" dirty="0" smtClean="0"/>
              <a:t>Introduction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(2/3)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29" y="3073160"/>
            <a:ext cx="4333875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670" y="3073160"/>
            <a:ext cx="4314825" cy="4667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5229" y="7926255"/>
            <a:ext cx="933108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WPCN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에서의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HAP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메커니즘에서 나타날 수 있는 문제 해결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을 위한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Common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의 필요성 제안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7217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1659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 smtClean="0"/>
              <a:t>사항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논문의 </a:t>
            </a:r>
            <a:r>
              <a:rPr lang="en-US" altLang="ko-KR" dirty="0" smtClean="0"/>
              <a:t>Introduction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(3/3)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598833" y="7580422"/>
            <a:ext cx="71109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Common Throughput Maximization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을 위한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00FF"/>
                </a:solidFill>
              </a:rPr>
              <a:t>딥러닝 방법론이 유효하다</a:t>
            </a:r>
            <a:r>
              <a:rPr lang="ko-KR" altLang="en-US" dirty="0" smtClean="0">
                <a:solidFill>
                  <a:schemeClr val="tx1"/>
                </a:solidFill>
              </a:rPr>
              <a:t>는 것을 입증한다고 소개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25" y="3097700"/>
            <a:ext cx="6369020" cy="21792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25" y="5887224"/>
            <a:ext cx="6468636" cy="10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1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1659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 smtClean="0"/>
              <a:t>사항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논문의 </a:t>
            </a:r>
            <a:r>
              <a:rPr lang="en-US" altLang="ko-KR" dirty="0" smtClean="0"/>
              <a:t>Related Works </a:t>
            </a:r>
            <a:r>
              <a:rPr lang="ko-KR" altLang="en-US" dirty="0" smtClean="0"/>
              <a:t>작성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91" y="3307657"/>
            <a:ext cx="5479601" cy="52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8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1659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 smtClean="0"/>
              <a:t>사항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논문의 </a:t>
            </a:r>
            <a:r>
              <a:rPr lang="en-US" altLang="ko-KR" dirty="0" smtClean="0"/>
              <a:t>References </a:t>
            </a:r>
            <a:r>
              <a:rPr lang="ko-KR" altLang="en-US" dirty="0" smtClean="0"/>
              <a:t>작성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977" y="3017448"/>
            <a:ext cx="5529023" cy="53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38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251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1354</cp:revision>
  <dcterms:modified xsi:type="dcterms:W3CDTF">2020-06-23T02:45:23Z</dcterms:modified>
</cp:coreProperties>
</file>