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7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39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9933FF"/>
    <a:srgbClr val="FF8050"/>
    <a:srgbClr val="FFFF00"/>
    <a:srgbClr val="CCFF33"/>
    <a:srgbClr val="B385FF"/>
    <a:srgbClr val="D2B7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25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20.06.09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0909300" cy="9320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실험 결과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454389"/>
              </p:ext>
            </p:extLst>
          </p:nvPr>
        </p:nvGraphicFramePr>
        <p:xfrm>
          <a:off x="463549" y="2580739"/>
          <a:ext cx="11499852" cy="57998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3284">
                  <a:extLst>
                    <a:ext uri="{9D8B030D-6E8A-4147-A177-3AD203B41FA5}">
                      <a16:colId xmlns:a16="http://schemas.microsoft.com/office/drawing/2014/main" val="3363730998"/>
                    </a:ext>
                  </a:extLst>
                </a:gridCol>
                <a:gridCol w="3833284">
                  <a:extLst>
                    <a:ext uri="{9D8B030D-6E8A-4147-A177-3AD203B41FA5}">
                      <a16:colId xmlns:a16="http://schemas.microsoft.com/office/drawing/2014/main" val="2979695785"/>
                    </a:ext>
                  </a:extLst>
                </a:gridCol>
                <a:gridCol w="3833284">
                  <a:extLst>
                    <a:ext uri="{9D8B030D-6E8A-4147-A177-3AD203B41FA5}">
                      <a16:colId xmlns:a16="http://schemas.microsoft.com/office/drawing/2014/main" val="340344239"/>
                    </a:ext>
                  </a:extLst>
                </a:gridCol>
              </a:tblGrid>
              <a:tr h="809157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Sum</a:t>
                      </a:r>
                      <a:r>
                        <a:rPr lang="en-US" altLang="ko-KR" sz="2800" baseline="0" dirty="0" smtClean="0"/>
                        <a:t> throughput</a:t>
                      </a:r>
                    </a:p>
                    <a:p>
                      <a:pPr latinLnBrk="1"/>
                      <a:r>
                        <a:rPr lang="en-US" altLang="ko-KR" sz="2800" baseline="0" dirty="0" smtClean="0"/>
                        <a:t>maximization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Common</a:t>
                      </a:r>
                      <a:r>
                        <a:rPr lang="en-US" altLang="ko-KR" sz="2800" dirty="0" smtClean="0"/>
                        <a:t> throughput maximization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011815"/>
                  </a:ext>
                </a:extLst>
              </a:tr>
              <a:tr h="809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8x8</a:t>
                      </a:r>
                      <a:r>
                        <a:rPr lang="en-US" altLang="ko-KR" sz="2800" baseline="0" dirty="0" smtClean="0"/>
                        <a:t> / 6 </a:t>
                      </a:r>
                      <a:r>
                        <a:rPr lang="en-US" altLang="ko-KR" sz="2800" baseline="0" dirty="0" err="1" smtClean="0"/>
                        <a:t>wds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93.416%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93.8477%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56882"/>
                  </a:ext>
                </a:extLst>
              </a:tr>
              <a:tr h="809157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/>
                        <a:t>8x8</a:t>
                      </a:r>
                      <a:r>
                        <a:rPr lang="en-US" altLang="ko-KR" sz="2800" baseline="0" dirty="0" smtClean="0"/>
                        <a:t> / 10 </a:t>
                      </a:r>
                      <a:r>
                        <a:rPr lang="en-US" altLang="ko-KR" sz="2800" baseline="0" dirty="0" err="1" smtClean="0"/>
                        <a:t>wds</a:t>
                      </a:r>
                      <a:endParaRPr lang="ko-KR" altLang="en-US" sz="28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92.99%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98.6283%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979246"/>
                  </a:ext>
                </a:extLst>
              </a:tr>
              <a:tr h="809157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/>
                        <a:t>12x12</a:t>
                      </a:r>
                      <a:r>
                        <a:rPr lang="en-US" altLang="ko-KR" sz="2800" baseline="0" dirty="0" smtClean="0"/>
                        <a:t> / 6 </a:t>
                      </a:r>
                      <a:r>
                        <a:rPr lang="en-US" altLang="ko-KR" sz="2800" baseline="0" dirty="0" err="1" smtClean="0"/>
                        <a:t>wds</a:t>
                      </a:r>
                      <a:endParaRPr lang="ko-KR" altLang="en-US" sz="28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91.0936%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1475395"/>
                  </a:ext>
                </a:extLst>
              </a:tr>
              <a:tr h="809157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/>
                        <a:t>12x12</a:t>
                      </a:r>
                      <a:r>
                        <a:rPr lang="en-US" altLang="ko-KR" sz="2800" baseline="0" dirty="0" smtClean="0"/>
                        <a:t> / 10 </a:t>
                      </a:r>
                      <a:r>
                        <a:rPr lang="en-US" altLang="ko-KR" sz="2800" baseline="0" dirty="0" err="1" smtClean="0"/>
                        <a:t>wds</a:t>
                      </a:r>
                      <a:endParaRPr lang="ko-KR" altLang="en-US" sz="28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92.6367%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522215"/>
                  </a:ext>
                </a:extLst>
              </a:tr>
              <a:tr h="809157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/>
                        <a:t>16x16</a:t>
                      </a:r>
                      <a:r>
                        <a:rPr lang="en-US" altLang="ko-KR" sz="2800" baseline="0" dirty="0" smtClean="0"/>
                        <a:t> / 6 </a:t>
                      </a:r>
                      <a:r>
                        <a:rPr lang="en-US" altLang="ko-KR" sz="2800" baseline="0" dirty="0" err="1" smtClean="0"/>
                        <a:t>wds</a:t>
                      </a:r>
                      <a:endParaRPr lang="ko-KR" altLang="en-US" sz="28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85.0531%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416062"/>
                  </a:ext>
                </a:extLst>
              </a:tr>
              <a:tr h="809157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/>
                        <a:t>16x16</a:t>
                      </a:r>
                      <a:r>
                        <a:rPr lang="en-US" altLang="ko-KR" sz="2800" baseline="0" dirty="0" smtClean="0"/>
                        <a:t> / 10 </a:t>
                      </a:r>
                      <a:r>
                        <a:rPr lang="en-US" altLang="ko-KR" sz="2800" baseline="0" dirty="0" err="1" smtClean="0"/>
                        <a:t>wds</a:t>
                      </a:r>
                      <a:endParaRPr lang="ko-KR" altLang="en-US" sz="28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85.5824%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646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318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0909300" cy="9320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기타 사항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2580742"/>
            <a:ext cx="11530330" cy="49013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0763" y="7735695"/>
            <a:ext cx="95939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Throughput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의 변화량 측정에서 </a:t>
            </a:r>
            <a:r>
              <a:rPr lang="en-US" altLang="ko-KR" dirty="0" smtClean="0">
                <a:solidFill>
                  <a:srgbClr val="0000FF"/>
                </a:solidFill>
              </a:rPr>
              <a:t>throughput</a:t>
            </a:r>
            <a:r>
              <a:rPr lang="ko-KR" altLang="en-US" dirty="0" smtClean="0">
                <a:solidFill>
                  <a:srgbClr val="0000FF"/>
                </a:solidFill>
              </a:rPr>
              <a:t>의 값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en-US" altLang="ko-KR" dirty="0" err="1" smtClean="0">
                <a:solidFill>
                  <a:srgbClr val="0000FF"/>
                </a:solidFill>
              </a:rPr>
              <a:t>thrput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r>
              <a:rPr lang="ko-KR" altLang="en-US" dirty="0" smtClean="0">
                <a:solidFill>
                  <a:srgbClr val="0000FF"/>
                </a:solidFill>
              </a:rPr>
              <a:t>이 </a:t>
            </a:r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r>
              <a:rPr lang="ko-KR" altLang="en-US" dirty="0" smtClean="0"/>
              <a:t>이면</a:t>
            </a:r>
            <a:endParaRPr lang="en-US" altLang="ko-KR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FF"/>
                </a:solidFill>
              </a:rPr>
              <a:t>l</a:t>
            </a:r>
            <a:r>
              <a:rPr lang="en-US" altLang="ko-KR" dirty="0" smtClean="0">
                <a:solidFill>
                  <a:srgbClr val="0000FF"/>
                </a:solidFill>
              </a:rPr>
              <a:t>og</a:t>
            </a:r>
            <a:r>
              <a:rPr lang="ko-KR" altLang="en-US" dirty="0" smtClean="0">
                <a:solidFill>
                  <a:srgbClr val="0000FF"/>
                </a:solidFill>
              </a:rPr>
              <a:t>에서 오류</a:t>
            </a:r>
            <a:r>
              <a:rPr lang="ko-KR" altLang="en-US" dirty="0" smtClean="0"/>
              <a:t>가 발생하므로 이때는 </a:t>
            </a:r>
            <a:r>
              <a:rPr lang="en-US" altLang="ko-KR" dirty="0" smtClean="0">
                <a:solidFill>
                  <a:srgbClr val="0000FF"/>
                </a:solidFill>
              </a:rPr>
              <a:t>1/1,000,000</a:t>
            </a:r>
            <a:r>
              <a:rPr lang="ko-KR" altLang="en-US" dirty="0" smtClean="0"/>
              <a:t>을 이용하도록 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62807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0909300" cy="9320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기타 사항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166469" y="7735695"/>
            <a:ext cx="992258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테스트 시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map.txt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ko-KR" altLang="en-US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파일에 있는 </a:t>
            </a:r>
            <a:r>
              <a:rPr kumimoji="0" lang="ko-KR" altLang="en-US" sz="24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각 옵션에 대해</a:t>
            </a:r>
            <a:endParaRPr kumimoji="0" lang="en-US" altLang="ko-KR" sz="2400" b="1" i="0" u="none" strike="noStrike" cap="none" spc="0" normalizeH="0" dirty="0" smtClean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r>
              <a:rPr lang="ko-KR" altLang="en-US" dirty="0" smtClean="0">
                <a:solidFill>
                  <a:srgbClr val="0000FF"/>
                </a:solidFill>
              </a:rPr>
              <a:t>번씩만 실험을 수행</a:t>
            </a:r>
            <a:r>
              <a:rPr lang="ko-KR" altLang="en-US" dirty="0" smtClean="0"/>
              <a:t>하여 처음 옵션이 </a:t>
            </a:r>
            <a:r>
              <a:rPr lang="en-US" altLang="ko-KR" dirty="0" smtClean="0"/>
              <a:t>loop</a:t>
            </a:r>
            <a:r>
              <a:rPr lang="ko-KR" altLang="en-US" dirty="0" smtClean="0"/>
              <a:t>로 계속 </a:t>
            </a:r>
            <a:r>
              <a:rPr lang="ko-KR" altLang="en-US" dirty="0" smtClean="0">
                <a:solidFill>
                  <a:srgbClr val="0000FF"/>
                </a:solidFill>
              </a:rPr>
              <a:t>반복되는 것을 방지</a:t>
            </a:r>
            <a:endParaRPr lang="en-US" altLang="ko-KR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36" y="2774378"/>
            <a:ext cx="101822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985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0909300" cy="161787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기타 사항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m</a:t>
            </a:r>
            <a:r>
              <a:rPr lang="en-US" altLang="ko-KR" dirty="0" smtClean="0"/>
              <a:t>ap.txt </a:t>
            </a:r>
            <a:r>
              <a:rPr lang="ko-KR" altLang="en-US" dirty="0" smtClean="0"/>
              <a:t>파일의 옵션 설정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422" y="3872656"/>
            <a:ext cx="4048125" cy="224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4871" y="6120556"/>
            <a:ext cx="9408025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457200" marR="0" indent="-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12x12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size,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6 </a:t>
            </a: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wd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로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900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개의 학습</a:t>
            </a:r>
            <a:r>
              <a:rPr kumimoji="0" lang="ko-KR" altLang="en-US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맵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, 100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개의 테스트 맵 생성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dirty="0">
                <a:solidFill>
                  <a:srgbClr val="0000FF"/>
                </a:solidFill>
              </a:rPr>
              <a:t>12x12 </a:t>
            </a:r>
            <a:r>
              <a:rPr lang="en-US" altLang="ko-KR" dirty="0"/>
              <a:t>size, </a:t>
            </a:r>
            <a:r>
              <a:rPr lang="en-US" altLang="ko-KR" dirty="0" smtClean="0">
                <a:solidFill>
                  <a:srgbClr val="0000FF"/>
                </a:solidFill>
              </a:rPr>
              <a:t>10</a:t>
            </a:r>
            <a:r>
              <a:rPr lang="en-US" altLang="ko-KR" dirty="0" smtClean="0"/>
              <a:t> </a:t>
            </a:r>
            <a:r>
              <a:rPr lang="en-US" altLang="ko-KR" dirty="0" err="1"/>
              <a:t>wd</a:t>
            </a:r>
            <a:r>
              <a:rPr lang="ko-KR" altLang="en-US" dirty="0"/>
              <a:t>로 </a:t>
            </a:r>
            <a:r>
              <a:rPr lang="en-US" altLang="ko-KR" dirty="0"/>
              <a:t>900</a:t>
            </a:r>
            <a:r>
              <a:rPr lang="ko-KR" altLang="en-US" dirty="0"/>
              <a:t>개의 학습 맵</a:t>
            </a:r>
            <a:r>
              <a:rPr lang="en-US" altLang="ko-KR" dirty="0"/>
              <a:t>, 100</a:t>
            </a:r>
            <a:r>
              <a:rPr lang="ko-KR" altLang="en-US" dirty="0"/>
              <a:t>개의 테스트 맵 생성</a:t>
            </a:r>
            <a:endParaRPr lang="en-US" altLang="ko-KR" dirty="0"/>
          </a:p>
          <a:p>
            <a:pPr marL="457200" indent="-457200">
              <a:buFontTx/>
              <a:buAutoNum type="arabicPeriod"/>
            </a:pPr>
            <a:r>
              <a:rPr lang="en-US" altLang="ko-KR" dirty="0" smtClean="0">
                <a:solidFill>
                  <a:srgbClr val="0000FF"/>
                </a:solidFill>
              </a:rPr>
              <a:t>16x16 </a:t>
            </a:r>
            <a:r>
              <a:rPr lang="en-US" altLang="ko-KR" dirty="0"/>
              <a:t>size, </a:t>
            </a:r>
            <a:r>
              <a:rPr lang="en-US" altLang="ko-KR" dirty="0">
                <a:solidFill>
                  <a:srgbClr val="0000FF"/>
                </a:solidFill>
              </a:rPr>
              <a:t>6</a:t>
            </a:r>
            <a:r>
              <a:rPr lang="en-US" altLang="ko-KR" dirty="0"/>
              <a:t> </a:t>
            </a:r>
            <a:r>
              <a:rPr lang="en-US" altLang="ko-KR" dirty="0" err="1"/>
              <a:t>wd</a:t>
            </a:r>
            <a:r>
              <a:rPr lang="ko-KR" altLang="en-US" dirty="0"/>
              <a:t>로 </a:t>
            </a:r>
            <a:r>
              <a:rPr lang="en-US" altLang="ko-KR" dirty="0"/>
              <a:t>900</a:t>
            </a:r>
            <a:r>
              <a:rPr lang="ko-KR" altLang="en-US" dirty="0"/>
              <a:t>개의 학습 맵</a:t>
            </a:r>
            <a:r>
              <a:rPr lang="en-US" altLang="ko-KR" dirty="0"/>
              <a:t>, 100</a:t>
            </a:r>
            <a:r>
              <a:rPr lang="ko-KR" altLang="en-US" dirty="0"/>
              <a:t>개의 테스트 맵 생성</a:t>
            </a:r>
            <a:endParaRPr lang="en-US" altLang="ko-KR" dirty="0"/>
          </a:p>
          <a:p>
            <a:pPr marL="457200" indent="-457200">
              <a:buFontTx/>
              <a:buAutoNum type="arabicPeriod"/>
            </a:pPr>
            <a:r>
              <a:rPr lang="en-US" altLang="ko-KR" dirty="0" smtClean="0">
                <a:solidFill>
                  <a:srgbClr val="0000FF"/>
                </a:solidFill>
              </a:rPr>
              <a:t>16x16 </a:t>
            </a:r>
            <a:r>
              <a:rPr lang="en-US" altLang="ko-KR" dirty="0"/>
              <a:t>size, </a:t>
            </a:r>
            <a:r>
              <a:rPr lang="en-US" altLang="ko-KR" dirty="0" smtClean="0">
                <a:solidFill>
                  <a:srgbClr val="0000FF"/>
                </a:solidFill>
              </a:rPr>
              <a:t>10</a:t>
            </a:r>
            <a:r>
              <a:rPr lang="en-US" altLang="ko-KR" dirty="0" smtClean="0"/>
              <a:t> </a:t>
            </a:r>
            <a:r>
              <a:rPr lang="en-US" altLang="ko-KR" dirty="0" err="1"/>
              <a:t>wd</a:t>
            </a:r>
            <a:r>
              <a:rPr lang="ko-KR" altLang="en-US" dirty="0"/>
              <a:t>로 </a:t>
            </a:r>
            <a:r>
              <a:rPr lang="en-US" altLang="ko-KR" dirty="0"/>
              <a:t>900</a:t>
            </a:r>
            <a:r>
              <a:rPr lang="ko-KR" altLang="en-US" dirty="0"/>
              <a:t>개의 학습 맵</a:t>
            </a:r>
            <a:r>
              <a:rPr lang="en-US" altLang="ko-KR" dirty="0"/>
              <a:t>, 100</a:t>
            </a:r>
            <a:r>
              <a:rPr lang="ko-KR" altLang="en-US" dirty="0"/>
              <a:t>개의 테스트 맵 </a:t>
            </a:r>
            <a:r>
              <a:rPr lang="ko-KR" altLang="en-US" dirty="0" smtClean="0"/>
              <a:t>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8059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/>
              <a:t>Placement Optimization of Energy and Information Access Points in Wireless Powered Communication Networks </a:t>
            </a:r>
            <a:r>
              <a:rPr lang="en-US" altLang="ko-KR" dirty="0" err="1"/>
              <a:t>Suzhi</a:t>
            </a:r>
            <a:r>
              <a:rPr lang="en-US" altLang="ko-KR" dirty="0"/>
              <a:t> Bi, Member, IEEE and </a:t>
            </a:r>
            <a:r>
              <a:rPr lang="en-US" altLang="ko-KR" dirty="0" err="1"/>
              <a:t>Rui</a:t>
            </a:r>
            <a:r>
              <a:rPr lang="en-US" altLang="ko-KR" dirty="0"/>
              <a:t> Zhang, Senior Member, </a:t>
            </a:r>
            <a:r>
              <a:rPr lang="en-US" altLang="ko-KR" dirty="0" smtClean="0"/>
              <a:t>IEEE </a:t>
            </a:r>
            <a:r>
              <a:rPr lang="ko-KR" altLang="en-US" dirty="0" smtClean="0"/>
              <a:t>개선 논문 작성을 위한 준비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Placement </a:t>
            </a:r>
            <a:r>
              <a:rPr lang="en-US" altLang="ko-KR" dirty="0"/>
              <a:t>Optimization of Energy and Information Access Points in Wireless Powered Communication </a:t>
            </a:r>
            <a:r>
              <a:rPr lang="en-US" altLang="ko-KR" dirty="0" smtClean="0"/>
              <a:t>Networks 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논문 작성을 위한 준비</a:t>
            </a:r>
            <a:endParaRPr lang="en-US" altLang="ko-KR" dirty="0" smtClean="0"/>
          </a:p>
          <a:p>
            <a:pPr marL="1203091" lvl="2" indent="-397435"/>
            <a:r>
              <a:rPr lang="en-US" altLang="ko-KR" dirty="0" smtClean="0"/>
              <a:t>map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1203091" lvl="2" indent="-397435"/>
            <a:r>
              <a:rPr lang="en-US" altLang="ko-KR" dirty="0" smtClean="0"/>
              <a:t>Throughput map</a:t>
            </a:r>
            <a:r>
              <a:rPr lang="ko-KR" altLang="en-US" dirty="0" smtClean="0"/>
              <a:t> </a:t>
            </a:r>
            <a:r>
              <a:rPr lang="en-US" altLang="ko-KR" dirty="0" smtClean="0"/>
              <a:t>(Optimization Info)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1203091" lvl="2" indent="-397435"/>
            <a:r>
              <a:rPr lang="ko-KR" altLang="en-US" dirty="0" smtClean="0"/>
              <a:t>딥러닝을 적용한 방법으로 실험 진행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412220" cy="122163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map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0" y="3179381"/>
            <a:ext cx="7230110" cy="51921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82240" y="6004560"/>
            <a:ext cx="5501640" cy="236696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00118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412220" cy="122163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map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062727"/>
              </p:ext>
            </p:extLst>
          </p:nvPr>
        </p:nvGraphicFramePr>
        <p:xfrm>
          <a:off x="833755" y="2788919"/>
          <a:ext cx="11337290" cy="552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525">
                  <a:extLst>
                    <a:ext uri="{9D8B030D-6E8A-4147-A177-3AD203B41FA5}">
                      <a16:colId xmlns:a16="http://schemas.microsoft.com/office/drawing/2014/main" val="1249561173"/>
                    </a:ext>
                  </a:extLst>
                </a:gridCol>
                <a:gridCol w="7644765">
                  <a:extLst>
                    <a:ext uri="{9D8B030D-6E8A-4147-A177-3AD203B41FA5}">
                      <a16:colId xmlns:a16="http://schemas.microsoft.com/office/drawing/2014/main" val="2533568378"/>
                    </a:ext>
                  </a:extLst>
                </a:gridCol>
              </a:tblGrid>
              <a:tr h="921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originalMaps_8_6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Size=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8x8</a:t>
                      </a:r>
                      <a:r>
                        <a:rPr lang="en-US" altLang="ko-KR" sz="2800" dirty="0" smtClean="0"/>
                        <a:t>, # of wireless</a:t>
                      </a:r>
                      <a:r>
                        <a:rPr lang="en-US" altLang="ko-KR" sz="2800" baseline="0" dirty="0" smtClean="0"/>
                        <a:t> device=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ko-KR" altLang="en-US" sz="2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503533"/>
                  </a:ext>
                </a:extLst>
              </a:tr>
              <a:tr h="921157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/>
                        <a:t>originalMaps_8_10</a:t>
                      </a:r>
                      <a:endParaRPr lang="ko-KR" altLang="en-US" sz="28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/>
                        <a:t>Size=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8x8</a:t>
                      </a:r>
                      <a:r>
                        <a:rPr lang="en-US" altLang="ko-KR" sz="2800" dirty="0" smtClean="0"/>
                        <a:t>, # of wireless</a:t>
                      </a:r>
                      <a:r>
                        <a:rPr lang="en-US" altLang="ko-KR" sz="2800" baseline="0" dirty="0" smtClean="0"/>
                        <a:t> device=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ko-KR" altLang="en-US" sz="28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170041"/>
                  </a:ext>
                </a:extLst>
              </a:tr>
              <a:tr h="921157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/>
                        <a:t>originalMaps_12_6</a:t>
                      </a:r>
                      <a:endParaRPr lang="ko-KR" altLang="en-US" sz="28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/>
                        <a:t>Size=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12x12</a:t>
                      </a:r>
                      <a:r>
                        <a:rPr lang="en-US" altLang="ko-KR" sz="2800" dirty="0" smtClean="0"/>
                        <a:t>, # of wireless</a:t>
                      </a:r>
                      <a:r>
                        <a:rPr lang="en-US" altLang="ko-KR" sz="2800" baseline="0" dirty="0" smtClean="0"/>
                        <a:t> device=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ko-KR" altLang="en-US" sz="28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82881"/>
                  </a:ext>
                </a:extLst>
              </a:tr>
              <a:tr h="921157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/>
                        <a:t>originalMaps_12_10</a:t>
                      </a:r>
                      <a:endParaRPr lang="ko-KR" altLang="en-US" sz="28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/>
                        <a:t>Size=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12x12</a:t>
                      </a:r>
                      <a:r>
                        <a:rPr lang="en-US" altLang="ko-KR" sz="2800" dirty="0" smtClean="0"/>
                        <a:t>, # of wireless</a:t>
                      </a:r>
                      <a:r>
                        <a:rPr lang="en-US" altLang="ko-KR" sz="2800" baseline="0" dirty="0" smtClean="0"/>
                        <a:t> device=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ko-KR" altLang="en-US" sz="28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448609"/>
                  </a:ext>
                </a:extLst>
              </a:tr>
              <a:tr h="921157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/>
                        <a:t>originalMaps_16_6</a:t>
                      </a:r>
                      <a:endParaRPr lang="ko-KR" altLang="en-US" sz="28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/>
                        <a:t>Size=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16x16</a:t>
                      </a:r>
                      <a:r>
                        <a:rPr lang="en-US" altLang="ko-KR" sz="2800" dirty="0" smtClean="0"/>
                        <a:t>, # of wireless</a:t>
                      </a:r>
                      <a:r>
                        <a:rPr lang="en-US" altLang="ko-KR" sz="2800" baseline="0" dirty="0" smtClean="0"/>
                        <a:t> device=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ko-KR" altLang="en-US" sz="28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266276"/>
                  </a:ext>
                </a:extLst>
              </a:tr>
              <a:tr h="921157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/>
                        <a:t>originalMaps_16_10</a:t>
                      </a:r>
                      <a:endParaRPr lang="ko-KR" altLang="en-US" sz="28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/>
                        <a:t>Size=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16x16</a:t>
                      </a:r>
                      <a:r>
                        <a:rPr lang="en-US" altLang="ko-KR" sz="2800" dirty="0" smtClean="0"/>
                        <a:t>, # of wireless</a:t>
                      </a:r>
                      <a:r>
                        <a:rPr lang="en-US" altLang="ko-KR" sz="2800" baseline="0" dirty="0" smtClean="0"/>
                        <a:t> device=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ko-KR" altLang="en-US" sz="28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3151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8883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412220" cy="122163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map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0" y="3265169"/>
            <a:ext cx="3771900" cy="3981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965" y="2788919"/>
            <a:ext cx="3790950" cy="49339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34640" y="3265169"/>
            <a:ext cx="1508760" cy="43815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64880" y="2827018"/>
            <a:ext cx="1691640" cy="43815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9021369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868150" cy="153405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map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Optimization Info (=Throughput map)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각 좌표에 대한 </a:t>
            </a:r>
            <a:r>
              <a:rPr lang="en-US" altLang="ko-KR" dirty="0" smtClean="0">
                <a:solidFill>
                  <a:srgbClr val="0000FF"/>
                </a:solidFill>
              </a:rPr>
              <a:t>throughput</a:t>
            </a:r>
            <a:r>
              <a:rPr lang="ko-KR" altLang="en-US" dirty="0" smtClean="0"/>
              <a:t>을 나타낸 값으로 딥러닝의 </a:t>
            </a:r>
            <a:r>
              <a:rPr lang="ko-KR" altLang="en-US" dirty="0" smtClean="0">
                <a:solidFill>
                  <a:srgbClr val="0000FF"/>
                </a:solidFill>
              </a:rPr>
              <a:t>출력 데이터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439" y="3434972"/>
            <a:ext cx="8248650" cy="47053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45884" y="5050410"/>
            <a:ext cx="4069080" cy="308991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8217" y="8140322"/>
            <a:ext cx="53444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(for sum throughput maximization)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00490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19940" cy="122163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map</a:t>
            </a:r>
            <a:r>
              <a:rPr lang="ko-KR" altLang="en-US" dirty="0"/>
              <a:t>에 대한 </a:t>
            </a:r>
            <a:r>
              <a:rPr lang="en-US" altLang="ko-KR" dirty="0"/>
              <a:t>Optimization Info (=Throughput map) </a:t>
            </a:r>
            <a:r>
              <a:rPr lang="ko-KR" altLang="en-US" dirty="0"/>
              <a:t>생성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261276" y="6256974"/>
            <a:ext cx="951221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(for common throughput maximization)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Size 12x12, 16x16</a:t>
            </a:r>
            <a:r>
              <a:rPr lang="ko-KR" altLang="en-US" dirty="0" smtClean="0">
                <a:solidFill>
                  <a:srgbClr val="FF0000"/>
                </a:solidFill>
              </a:rPr>
              <a:t>에 대한 </a:t>
            </a:r>
            <a:r>
              <a:rPr lang="en-US" altLang="ko-KR" dirty="0" smtClean="0">
                <a:solidFill>
                  <a:srgbClr val="FF0000"/>
                </a:solidFill>
              </a:rPr>
              <a:t>optimization info</a:t>
            </a:r>
            <a:r>
              <a:rPr lang="ko-KR" altLang="en-US" dirty="0" smtClean="0">
                <a:solidFill>
                  <a:srgbClr val="FF0000"/>
                </a:solidFill>
              </a:rPr>
              <a:t>도 추가로 생성해야 함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011" y="2894649"/>
            <a:ext cx="8286750" cy="33623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59804" y="5215374"/>
            <a:ext cx="7569996" cy="104160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984308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0909300" cy="9320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딥러닝을 적용한 방법으로 실험 진행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984" y="2580742"/>
            <a:ext cx="9067800" cy="58197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70244" y="4209533"/>
            <a:ext cx="3470436" cy="419098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69940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390</Words>
  <Application>Microsoft Office PowerPoint</Application>
  <PresentationFormat>Custom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1273</cp:revision>
  <dcterms:modified xsi:type="dcterms:W3CDTF">2020-06-09T01:14:33Z</dcterms:modified>
</cp:coreProperties>
</file>