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67" r:id="rId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20.12.30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/>
              <a:t>Deep Learning-Based Optimal Placement of a Mobile HAP for Common Throughput Maximization in Wireless Powered Communication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수정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HAP Placement Model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ko-KR" altLang="en-US" dirty="0" smtClean="0">
                <a:solidFill>
                  <a:schemeClr val="tx1"/>
                </a:solidFill>
              </a:rPr>
              <a:t>설명 순서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 latinLnBrk="1"/>
            <a:r>
              <a:rPr lang="ko-KR" altLang="en-US" dirty="0" smtClean="0">
                <a:solidFill>
                  <a:schemeClr val="tx1"/>
                </a:solidFill>
              </a:rPr>
              <a:t>이미지 순서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Physical HAP Channel </a:t>
            </a:r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odel</a:t>
            </a:r>
            <a:r>
              <a:rPr lang="ko-KR" altLang="en-US" dirty="0" smtClean="0">
                <a:solidFill>
                  <a:schemeClr val="tx1"/>
                </a:solidFill>
              </a:rPr>
              <a:t>에 대한 가정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목차 표시 방법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248552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For HAP Placement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문단 순서 변경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System Architecture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map </a:t>
            </a:r>
            <a:r>
              <a:rPr lang="ko-KR" altLang="en-US" dirty="0" smtClean="0">
                <a:solidFill>
                  <a:srgbClr val="0000FF"/>
                </a:solidFill>
              </a:rPr>
              <a:t>구조보다 먼저 설명</a:t>
            </a:r>
            <a:r>
              <a:rPr lang="ko-KR" altLang="en-US" dirty="0" smtClean="0">
                <a:solidFill>
                  <a:schemeClr val="tx1"/>
                </a:solidFill>
              </a:rPr>
              <a:t>하여 </a:t>
            </a:r>
            <a:r>
              <a:rPr lang="en-US" altLang="ko-KR" dirty="0" smtClean="0">
                <a:solidFill>
                  <a:schemeClr val="tx1"/>
                </a:solidFill>
              </a:rPr>
              <a:t>HAP Placement Model</a:t>
            </a:r>
            <a:r>
              <a:rPr lang="ko-KR" altLang="en-US" dirty="0" smtClean="0">
                <a:solidFill>
                  <a:schemeClr val="tx1"/>
                </a:solidFill>
              </a:rPr>
              <a:t>의 이해를 쉽게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36" y="4633992"/>
            <a:ext cx="4522438" cy="3443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45" y="4471261"/>
            <a:ext cx="4491312" cy="391178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207431" y="6137329"/>
            <a:ext cx="1952786" cy="4726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913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15990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For HAP Placement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문단 순서 변경에 따른 이미지 순서 변경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2633"/>
              </p:ext>
            </p:extLst>
          </p:nvPr>
        </p:nvGraphicFramePr>
        <p:xfrm>
          <a:off x="929899" y="3048476"/>
          <a:ext cx="10786822" cy="5452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050">
                  <a:extLst>
                    <a:ext uri="{9D8B030D-6E8A-4147-A177-3AD203B41FA5}">
                      <a16:colId xmlns:a16="http://schemas.microsoft.com/office/drawing/2014/main" val="1025666253"/>
                    </a:ext>
                  </a:extLst>
                </a:gridCol>
                <a:gridCol w="4607386">
                  <a:extLst>
                    <a:ext uri="{9D8B030D-6E8A-4147-A177-3AD203B41FA5}">
                      <a16:colId xmlns:a16="http://schemas.microsoft.com/office/drawing/2014/main" val="1019021239"/>
                    </a:ext>
                  </a:extLst>
                </a:gridCol>
                <a:gridCol w="4607386">
                  <a:extLst>
                    <a:ext uri="{9D8B030D-6E8A-4147-A177-3AD203B41FA5}">
                      <a16:colId xmlns:a16="http://schemas.microsoft.com/office/drawing/2014/main" val="1975823165"/>
                    </a:ext>
                  </a:extLst>
                </a:gridCol>
              </a:tblGrid>
              <a:tr h="3627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이미지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fig01.png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(flow chart)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fig02.png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(describe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system architecture)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87810"/>
                  </a:ext>
                </a:extLst>
              </a:tr>
              <a:tr h="91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기존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Fig. 1.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Fig. 2.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425321"/>
                  </a:ext>
                </a:extLst>
              </a:tr>
              <a:tr h="912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변경 후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Fig.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2.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Fig.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1.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46773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94" y="3247716"/>
            <a:ext cx="4381552" cy="2483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34" y="3608537"/>
            <a:ext cx="4388647" cy="19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10209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Assumption About Physical HAP Channel Model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01" y="3137059"/>
            <a:ext cx="5094476" cy="1919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418" y="3792923"/>
            <a:ext cx="52193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HAP Placement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Model &gt; Overview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2536" y="3634353"/>
            <a:ext cx="3192650" cy="26347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02399" y="4446666"/>
            <a:ext cx="4991477" cy="48954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36" y="5913999"/>
            <a:ext cx="4696444" cy="2241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0923" y="6673025"/>
            <a:ext cx="57483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HAP Placement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Model &gt; Making Data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3252" y="7467309"/>
            <a:ext cx="4828260" cy="63176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86800" y="4936211"/>
            <a:ext cx="77492" cy="253109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8065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78310" cy="10209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How to Display Table of Contents </a:t>
            </a:r>
            <a:r>
              <a:rPr lang="en-US" altLang="ko-KR" dirty="0" smtClean="0">
                <a:solidFill>
                  <a:srgbClr val="0000FF"/>
                </a:solidFill>
              </a:rPr>
              <a:t>(for reference)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94" y="2983568"/>
            <a:ext cx="7315200" cy="18192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308529" y="2836334"/>
            <a:ext cx="2595966" cy="39520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>
            <a:off x="2632129" y="3526010"/>
            <a:ext cx="6364637" cy="10848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6904495" y="2562013"/>
            <a:ext cx="11798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6766" y="3421281"/>
            <a:ext cx="17023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Subs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ection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6190" y="5294916"/>
            <a:ext cx="84927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Section II -&gt; </a:t>
            </a: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kumimoji="0" lang="en-US" altLang="ko-KR" sz="32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320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HAP Placement Model</a:t>
            </a:r>
            <a:endParaRPr kumimoji="0" lang="en-US" altLang="ko-KR" sz="320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kumimoji="0" lang="en-US" altLang="ko-KR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II-A -&gt; </a:t>
            </a:r>
            <a:r>
              <a:rPr kumimoji="0" lang="en-US" altLang="ko-KR" sz="32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Subsection </a:t>
            </a:r>
            <a:r>
              <a:rPr kumimoji="0" lang="en-US" altLang="ko-KR" sz="320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kumimoji="0" lang="ko-KR" altLang="en-US" sz="32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90" y="6706707"/>
            <a:ext cx="7911837" cy="194408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48954" y="6674018"/>
            <a:ext cx="837446" cy="20044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676" y="8097279"/>
            <a:ext cx="3440031" cy="38029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2572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202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2812</cp:revision>
  <cp:lastPrinted>2020-09-22T02:33:58Z</cp:lastPrinted>
  <dcterms:modified xsi:type="dcterms:W3CDTF">2020-12-30T06:45:52Z</dcterms:modified>
</cp:coreProperties>
</file>