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87" r="47643" b="10232"/>
          <a:stretch/>
        </p:blipFill>
        <p:spPr>
          <a:xfrm>
            <a:off x="1086645" y="1443790"/>
            <a:ext cx="4096241" cy="3038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1342059" y="4596215"/>
            <a:ext cx="3585411" cy="433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3459" t="9995" b="9331"/>
          <a:stretch/>
        </p:blipFill>
        <p:spPr>
          <a:xfrm>
            <a:off x="6882063" y="1443791"/>
            <a:ext cx="3663725" cy="303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6884612" y="4596215"/>
            <a:ext cx="3585411" cy="433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2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Lr := 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606" y="126210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𝑊𝐷𝑃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619799" y="1235324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28775" y="-428625"/>
            <a:ext cx="5815013" cy="865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42920" y="7288987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2250783" y="3358726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4843" y="954942"/>
            <a:ext cx="244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throughput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299293" y="5039805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31021" y="6549319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49" idx="2"/>
            <a:endCxn id="72" idx="0"/>
          </p:cNvCxnSpPr>
          <p:nvPr/>
        </p:nvCxnSpPr>
        <p:spPr>
          <a:xfrm flipH="1">
            <a:off x="4348718" y="4568073"/>
            <a:ext cx="1" cy="47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49" idx="0"/>
          </p:cNvCxnSpPr>
          <p:nvPr/>
        </p:nvCxnSpPr>
        <p:spPr>
          <a:xfrm>
            <a:off x="4348719" y="2931805"/>
            <a:ext cx="0" cy="426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2"/>
            <a:endCxn id="110" idx="0"/>
          </p:cNvCxnSpPr>
          <p:nvPr/>
        </p:nvCxnSpPr>
        <p:spPr>
          <a:xfrm>
            <a:off x="4348718" y="6082185"/>
            <a:ext cx="1" cy="467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9" idx="3"/>
          </p:cNvCxnSpPr>
          <p:nvPr/>
        </p:nvCxnSpPr>
        <p:spPr>
          <a:xfrm flipH="1" flipV="1">
            <a:off x="4348719" y="906976"/>
            <a:ext cx="2097935" cy="3056424"/>
          </a:xfrm>
          <a:prstGeom prst="bentConnector4">
            <a:avLst>
              <a:gd name="adj1" fmla="val -10896"/>
              <a:gd name="adj2" fmla="val 10009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935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267</cp:revision>
  <dcterms:created xsi:type="dcterms:W3CDTF">2020-06-24T07:30:17Z</dcterms:created>
  <dcterms:modified xsi:type="dcterms:W3CDTF">2020-07-17T08:55:06Z</dcterms:modified>
</cp:coreProperties>
</file>