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37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39" r:id="rId15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20.12.08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5992" cy="28962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의 값을 업데이트하는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updateQvalue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함수에 대한 오류 해결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목록</a:t>
            </a:r>
            <a:r>
              <a:rPr lang="en-US" altLang="ko-KR" dirty="0" smtClean="0">
                <a:solidFill>
                  <a:schemeClr val="tx1"/>
                </a:solidFill>
              </a:rPr>
              <a:t>(UAVs)</a:t>
            </a:r>
            <a:r>
              <a:rPr lang="ko-KR" altLang="en-US" dirty="0" smtClean="0">
                <a:solidFill>
                  <a:schemeClr val="tx1"/>
                </a:solidFill>
              </a:rPr>
              <a:t>으로부터 </a:t>
            </a:r>
            <a:r>
              <a:rPr lang="en-US" altLang="ko-KR" b="1" dirty="0" smtClean="0">
                <a:solidFill>
                  <a:srgbClr val="0000FF"/>
                </a:solidFill>
              </a:rPr>
              <a:t>x, y, h</a:t>
            </a:r>
            <a:r>
              <a:rPr lang="ko-KR" altLang="en-US" b="1" dirty="0" smtClean="0">
                <a:solidFill>
                  <a:srgbClr val="0000FF"/>
                </a:solidFill>
              </a:rPr>
              <a:t>좌표의 목록</a:t>
            </a:r>
            <a:r>
              <a:rPr lang="ko-KR" altLang="en-US" dirty="0" smtClean="0">
                <a:solidFill>
                  <a:schemeClr val="tx1"/>
                </a:solidFill>
              </a:rPr>
              <a:t>을 구하는 함수 작성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726983"/>
            <a:ext cx="5568226" cy="36442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5140" y="4726983"/>
            <a:ext cx="483030" cy="31182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1472" y="5724041"/>
            <a:ext cx="1020304" cy="41328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8150" y="7891220"/>
            <a:ext cx="387457" cy="29963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39" y="4269781"/>
            <a:ext cx="3746208" cy="46955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89743" y="4544891"/>
            <a:ext cx="3073829" cy="94925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6195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5992" cy="28962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의 값을 업데이트하는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updateQvalue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함수에 대한 오류 해결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목록</a:t>
            </a:r>
            <a:r>
              <a:rPr lang="en-US" altLang="ko-KR" dirty="0" smtClean="0">
                <a:solidFill>
                  <a:schemeClr val="tx1"/>
                </a:solidFill>
              </a:rPr>
              <a:t>(UAVs)</a:t>
            </a:r>
            <a:r>
              <a:rPr lang="ko-KR" altLang="en-US" dirty="0" smtClean="0">
                <a:solidFill>
                  <a:schemeClr val="tx1"/>
                </a:solidFill>
              </a:rPr>
              <a:t>으로부터 </a:t>
            </a:r>
            <a:r>
              <a:rPr lang="en-US" altLang="ko-KR" b="1" dirty="0" smtClean="0">
                <a:solidFill>
                  <a:srgbClr val="0000FF"/>
                </a:solidFill>
              </a:rPr>
              <a:t>x, y, h</a:t>
            </a:r>
            <a:r>
              <a:rPr lang="ko-KR" altLang="en-US" b="1" dirty="0" smtClean="0">
                <a:solidFill>
                  <a:srgbClr val="0000FF"/>
                </a:solidFill>
              </a:rPr>
              <a:t>좌표의 목록</a:t>
            </a:r>
            <a:r>
              <a:rPr lang="ko-KR" altLang="en-US" dirty="0" smtClean="0">
                <a:solidFill>
                  <a:schemeClr val="tx1"/>
                </a:solidFill>
              </a:rPr>
              <a:t>을 구하는 함수 작성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726983"/>
            <a:ext cx="5568226" cy="36442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5140" y="4726983"/>
            <a:ext cx="483030" cy="31182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1472" y="5724041"/>
            <a:ext cx="1020304" cy="41328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8150" y="7891220"/>
            <a:ext cx="387457" cy="29963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39" y="4269781"/>
            <a:ext cx="3746208" cy="46955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89743" y="4544891"/>
            <a:ext cx="3073829" cy="94925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5766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5992" cy="2462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Direct Reward</a:t>
            </a:r>
            <a:r>
              <a:rPr lang="ko-KR" altLang="en-US" dirty="0" smtClean="0">
                <a:solidFill>
                  <a:schemeClr val="tx1"/>
                </a:solidFill>
              </a:rPr>
              <a:t>를 계산하는 부분이 많으므로 이를 </a:t>
            </a:r>
            <a:r>
              <a:rPr lang="ko-KR" altLang="en-US" b="1" dirty="0" smtClean="0">
                <a:solidFill>
                  <a:srgbClr val="0000FF"/>
                </a:solidFill>
              </a:rPr>
              <a:t>함수로 작성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4" y="3935833"/>
            <a:ext cx="8578312" cy="50437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24754" y="4211677"/>
            <a:ext cx="6336222" cy="172627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15" y="8481610"/>
            <a:ext cx="4440263" cy="42991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2748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5992" cy="29659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를 나타내므로 </a:t>
            </a:r>
            <a:r>
              <a:rPr lang="en-US" altLang="ko-KR" b="1" dirty="0" smtClean="0">
                <a:solidFill>
                  <a:srgbClr val="0000FF"/>
                </a:solidFill>
              </a:rPr>
              <a:t>device </a:t>
            </a:r>
            <a:r>
              <a:rPr lang="ko-KR" altLang="en-US" b="1" dirty="0" smtClean="0">
                <a:solidFill>
                  <a:srgbClr val="0000FF"/>
                </a:solidFill>
              </a:rPr>
              <a:t>목록 배열인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deviceList</a:t>
            </a:r>
            <a:r>
              <a:rPr lang="ko-KR" altLang="en-US" dirty="0" smtClean="0">
                <a:solidFill>
                  <a:schemeClr val="tx1"/>
                </a:solidFill>
              </a:rPr>
              <a:t>로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deviceList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내의 </a:t>
            </a:r>
            <a:r>
              <a:rPr lang="ko-KR" altLang="en-US" b="1" dirty="0" smtClean="0">
                <a:solidFill>
                  <a:srgbClr val="0000FF"/>
                </a:solidFill>
              </a:rPr>
              <a:t>각 </a:t>
            </a:r>
            <a:r>
              <a:rPr lang="en-US" altLang="ko-KR" b="1" dirty="0" smtClean="0">
                <a:solidFill>
                  <a:srgbClr val="0000FF"/>
                </a:solidFill>
              </a:rPr>
              <a:t>device k</a:t>
            </a:r>
            <a:r>
              <a:rPr lang="ko-KR" altLang="en-US" dirty="0" smtClean="0">
                <a:solidFill>
                  <a:schemeClr val="tx1"/>
                </a:solidFill>
              </a:rPr>
              <a:t>에 대하여 작업 수행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9" y="4658208"/>
            <a:ext cx="6597370" cy="41128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45425" y="4816111"/>
            <a:ext cx="710338" cy="43006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7289" y="6707858"/>
            <a:ext cx="1952785" cy="39811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1324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</a:t>
            </a:r>
            <a:r>
              <a:rPr lang="en-US" altLang="ko-KR" dirty="0"/>
              <a:t>: Minimum Throughput Maximization for Multi-UAV Enabled WPCN: A Deep Reinforcement Learning Method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오류를 수정하기 위한 각종 함수 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14456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코드의 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78" y="3711845"/>
            <a:ext cx="6920612" cy="49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0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327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코드 실행 시작 시 </a:t>
            </a:r>
            <a:r>
              <a:rPr lang="en-US" altLang="ko-KR" dirty="0" smtClean="0"/>
              <a:t>Deep Q Learning</a:t>
            </a:r>
            <a:r>
              <a:rPr lang="ko-KR" altLang="en-US" dirty="0" smtClean="0"/>
              <a:t>을 위한 </a:t>
            </a:r>
            <a:r>
              <a:rPr lang="en-US" altLang="ko-KR" b="1" dirty="0" smtClean="0">
                <a:solidFill>
                  <a:srgbClr val="0000FF"/>
                </a:solidFill>
              </a:rPr>
              <a:t>Q Table </a:t>
            </a:r>
            <a:r>
              <a:rPr lang="ko-KR" altLang="en-US" b="1" dirty="0" smtClean="0">
                <a:solidFill>
                  <a:srgbClr val="0000FF"/>
                </a:solidFill>
              </a:rPr>
              <a:t>초기화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92" y="4281419"/>
            <a:ext cx="7401220" cy="385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9661" y="6408550"/>
            <a:ext cx="6152827" cy="7904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231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327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b="1" dirty="0" smtClean="0">
                <a:solidFill>
                  <a:srgbClr val="0000FF"/>
                </a:solidFill>
              </a:rPr>
              <a:t>비어 있을 때 다음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b="1" dirty="0" smtClean="0">
                <a:solidFill>
                  <a:srgbClr val="0000FF"/>
                </a:solidFill>
              </a:rPr>
              <a:t>을 랜덤</a:t>
            </a:r>
            <a:r>
              <a:rPr lang="ko-KR" altLang="en-US" dirty="0" smtClean="0">
                <a:solidFill>
                  <a:schemeClr val="tx1"/>
                </a:solidFill>
              </a:rPr>
              <a:t>하게 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51" y="4359760"/>
            <a:ext cx="8229734" cy="36143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02976" y="6470543"/>
            <a:ext cx="6633275" cy="101513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8569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5992" cy="49420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getAction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getNextLocation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79" y="4014841"/>
            <a:ext cx="6927742" cy="1665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87119" y="5010801"/>
            <a:ext cx="5540644" cy="5918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34" y="6559819"/>
            <a:ext cx="6096000" cy="1323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90448" y="6925888"/>
            <a:ext cx="1459423" cy="6605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45365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5992" cy="25630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getqFromUAV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2" y="4265921"/>
            <a:ext cx="5711018" cy="4150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3578" y="5869312"/>
            <a:ext cx="57098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(UAV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배열로부터 </a:t>
            </a:r>
            <a:r>
              <a:rPr lang="en-US" altLang="ko-KR" dirty="0" smtClean="0">
                <a:solidFill>
                  <a:srgbClr val="FF0000"/>
                </a:solidFill>
              </a:rPr>
              <a:t>q </a:t>
            </a:r>
            <a:r>
              <a:rPr lang="ko-KR" altLang="en-US" dirty="0" smtClean="0">
                <a:solidFill>
                  <a:srgbClr val="FF0000"/>
                </a:solidFill>
              </a:rPr>
              <a:t>배열을 구하는 함수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559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5992" cy="289623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dirty="0"/>
                  <a:t>Minimum Throughput Maximization for Multi-UAV Enabled WPCN: A Deep Reinforcement Learning Method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오류 수정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현재 진행 중</a:t>
                </a:r>
                <a:r>
                  <a:rPr lang="en-US" altLang="ko-KR" dirty="0" smtClean="0"/>
                  <a:t>)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_(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lb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둘 다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Deep Q Learning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discount factor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나타내므로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r_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로 통합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5992" cy="2896233"/>
              </a:xfrm>
              <a:prstGeom prst="rect">
                <a:avLst/>
              </a:prstGeom>
              <a:blipFill>
                <a:blip r:embed="rId2"/>
                <a:stretch>
                  <a:fillRect l="-1947" t="-3368" r="-1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05" y="4617845"/>
            <a:ext cx="8815279" cy="39416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5343" y="6918139"/>
            <a:ext cx="7317782" cy="148194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0447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443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2712</cp:revision>
  <cp:lastPrinted>2020-09-22T02:33:58Z</cp:lastPrinted>
  <dcterms:modified xsi:type="dcterms:W3CDTF">2020-12-08T03:10:10Z</dcterms:modified>
</cp:coreProperties>
</file>