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57" r:id="rId4"/>
    <p:sldId id="358" r:id="rId5"/>
    <p:sldId id="359" r:id="rId6"/>
    <p:sldId id="339" r:id="rId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onways-reverse-game-of-life-202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21.01.15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Implementation of Patent (non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public)</a:t>
            </a:r>
          </a:p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 smtClean="0">
                <a:solidFill>
                  <a:srgbClr val="FF0000"/>
                </a:solidFill>
              </a:rPr>
              <a:t>(non-public)</a:t>
            </a:r>
            <a:endParaRPr lang="en-US" altLang="ko-KR" sz="2000" u="sng" dirty="0">
              <a:solidFill>
                <a:srgbClr val="FF0000"/>
              </a:solidFill>
            </a:endParaRPr>
          </a:p>
          <a:p>
            <a:pPr marL="1203091" lvl="2" indent="-397435"/>
            <a:r>
              <a:rPr lang="ko-KR" altLang="en-US" dirty="0" smtClean="0">
                <a:solidFill>
                  <a:schemeClr val="tx1"/>
                </a:solidFill>
              </a:rPr>
              <a:t>자체 개발한 </a:t>
            </a:r>
            <a:r>
              <a:rPr lang="en-US" altLang="ko-KR" dirty="0" smtClean="0">
                <a:solidFill>
                  <a:schemeClr val="tx1"/>
                </a:solidFill>
              </a:rPr>
              <a:t>Convolutional 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을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ko-KR" altLang="en-US" dirty="0" smtClean="0">
                <a:solidFill>
                  <a:schemeClr val="tx1"/>
                </a:solidFill>
              </a:rPr>
              <a:t>실험 결과 분석에 초점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 2020</a:t>
            </a:r>
          </a:p>
          <a:p>
            <a:pPr marL="1203091" lvl="2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www.kaggle.com/c/conways-reverse-game-of-life-2020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278432"/>
            <a:ext cx="11917310" cy="1642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Conway’s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출력 데이터 </a:t>
            </a:r>
            <a:r>
              <a:rPr lang="en-US" altLang="ko-KR" dirty="0" smtClean="0">
                <a:solidFill>
                  <a:schemeClr val="tx1"/>
                </a:solidFill>
              </a:rPr>
              <a:t>(board) 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모든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-1</a:t>
            </a:r>
            <a:r>
              <a:rPr lang="ko-KR" altLang="en-US" dirty="0" smtClean="0">
                <a:solidFill>
                  <a:srgbClr val="FF0000"/>
                </a:solidFill>
              </a:rPr>
              <a:t>로 교체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42" y="3921072"/>
            <a:ext cx="7086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6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278432"/>
            <a:ext cx="11917310" cy="1642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Conway’s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50697"/>
              </p:ext>
            </p:extLst>
          </p:nvPr>
        </p:nvGraphicFramePr>
        <p:xfrm>
          <a:off x="1090332" y="4032619"/>
          <a:ext cx="10711626" cy="4367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5858">
                  <a:extLst>
                    <a:ext uri="{9D8B030D-6E8A-4147-A177-3AD203B41FA5}">
                      <a16:colId xmlns:a16="http://schemas.microsoft.com/office/drawing/2014/main" val="1612563885"/>
                    </a:ext>
                  </a:extLst>
                </a:gridCol>
                <a:gridCol w="4482884">
                  <a:extLst>
                    <a:ext uri="{9D8B030D-6E8A-4147-A177-3AD203B41FA5}">
                      <a16:colId xmlns:a16="http://schemas.microsoft.com/office/drawing/2014/main" val="899529412"/>
                    </a:ext>
                  </a:extLst>
                </a:gridCol>
                <a:gridCol w="4482884">
                  <a:extLst>
                    <a:ext uri="{9D8B030D-6E8A-4147-A177-3AD203B41FA5}">
                      <a16:colId xmlns:a16="http://schemas.microsoft.com/office/drawing/2014/main" val="3973021441"/>
                    </a:ext>
                  </a:extLst>
                </a:gridCol>
              </a:tblGrid>
              <a:tr h="7127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N-sub</a:t>
                      </a:r>
                      <a:r>
                        <a:rPr lang="en-US" altLang="ko-KR" sz="2400" baseline="0" dirty="0" smtClean="0"/>
                        <a:t> mode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Not-n-sub</a:t>
                      </a:r>
                      <a:r>
                        <a:rPr lang="en-US" altLang="ko-KR" sz="2400" dirty="0" smtClean="0"/>
                        <a:t> mode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11225"/>
                  </a:ext>
                </a:extLst>
              </a:tr>
              <a:tr h="1827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(0, 1)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Improvement</a:t>
                      </a:r>
                      <a:r>
                        <a:rPr lang="en-US" altLang="ko-KR" sz="2400" baseline="0" dirty="0" smtClean="0"/>
                        <a:t> = 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0.0140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(2020.12.10)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Improvement</a:t>
                      </a:r>
                      <a:r>
                        <a:rPr lang="en-US" altLang="ko-KR" sz="2400" baseline="0" dirty="0" smtClean="0"/>
                        <a:t> = 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0.0118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(2020.12.18)</a:t>
                      </a:r>
                      <a:endParaRPr lang="ko-KR" altLang="en-US" sz="2400" b="1" dirty="0" smtClean="0"/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relatively efficient when delta=1</a:t>
                      </a:r>
                      <a:endParaRPr lang="ko-KR" altLang="en-US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965697"/>
                  </a:ext>
                </a:extLst>
              </a:tr>
              <a:tr h="1827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(-1, 1)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Improvement</a:t>
                      </a:r>
                      <a:r>
                        <a:rPr lang="en-US" altLang="ko-KR" sz="2400" baseline="0" dirty="0" smtClean="0"/>
                        <a:t> = 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0.0142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(2021.01.08)</a:t>
                      </a:r>
                      <a:endParaRPr lang="ko-KR" altLang="en-US" sz="2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Improvement</a:t>
                      </a:r>
                      <a:r>
                        <a:rPr lang="en-US" altLang="ko-KR" sz="2400" baseline="0" dirty="0" smtClean="0"/>
                        <a:t> = 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0.0000</a:t>
                      </a:r>
                    </a:p>
                    <a:p>
                      <a:pPr latinLnBrk="1"/>
                      <a:r>
                        <a:rPr lang="en-US" altLang="ko-KR" sz="2400" b="1" baseline="0" dirty="0" smtClean="0"/>
                        <a:t>(2021.01.15)</a:t>
                      </a:r>
                      <a:endParaRPr lang="ko-KR" altLang="en-US" sz="24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64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34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134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2666</cp:revision>
  <cp:lastPrinted>2020-05-01T05:17:35Z</cp:lastPrinted>
  <dcterms:modified xsi:type="dcterms:W3CDTF">2021-01-15T05:26:46Z</dcterms:modified>
</cp:coreProperties>
</file>