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7" r:id="rId4"/>
    <p:sldId id="268" r:id="rId5"/>
    <p:sldId id="269" r:id="rId6"/>
    <p:sldId id="270" r:id="rId7"/>
    <p:sldId id="271" r:id="rId8"/>
    <p:sldId id="267" r:id="rId9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8050"/>
    <a:srgbClr val="E5D5FF"/>
    <a:srgbClr val="D2B7FF"/>
    <a:srgbClr val="00A2FF"/>
    <a:srgbClr val="9933FF"/>
    <a:srgbClr val="FFFF00"/>
    <a:srgbClr val="CCFF33"/>
    <a:srgbClr val="B385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urasip.org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21.01.06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en-US" altLang="ko-KR" dirty="0"/>
              <a:t>Deep Learning-Based Optimal Placement of a Mobile HAP for Common Throughput Maximization in Wireless Powered Communication Networks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ko-KR" altLang="en-US" dirty="0" smtClean="0">
                <a:solidFill>
                  <a:schemeClr val="tx1"/>
                </a:solidFill>
              </a:rPr>
              <a:t>논문 </a:t>
            </a:r>
            <a:r>
              <a:rPr lang="ko-KR" altLang="en-US" dirty="0" smtClean="0">
                <a:solidFill>
                  <a:schemeClr val="tx1"/>
                </a:solidFill>
              </a:rPr>
              <a:t>제출 및 수정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0" dirty="0"/>
              <a:t>Deep Learning-Based Optimal Placement of a Mobile HAP for Common Throughput Maximization in Wireless Powered Communication </a:t>
            </a:r>
            <a:r>
              <a:rPr lang="en-US" altLang="ko-KR" b="0" dirty="0" smtClean="0"/>
              <a:t>Networks</a:t>
            </a:r>
          </a:p>
          <a:p>
            <a:pPr lvl="2" latinLnBrk="1"/>
            <a:r>
              <a:rPr lang="ko-KR" altLang="en-US" dirty="0" smtClean="0">
                <a:solidFill>
                  <a:schemeClr val="tx1"/>
                </a:solidFill>
              </a:rPr>
              <a:t>논문 제출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Eurasip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2" latinLnBrk="1"/>
            <a:r>
              <a:rPr lang="ko-KR" altLang="en-US" dirty="0" smtClean="0">
                <a:solidFill>
                  <a:schemeClr val="tx1"/>
                </a:solidFill>
              </a:rPr>
              <a:t>논문 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3" latinLnBrk="1"/>
            <a:r>
              <a:rPr lang="en-US" altLang="ko-KR" dirty="0" err="1" smtClean="0">
                <a:solidFill>
                  <a:schemeClr val="tx1"/>
                </a:solidFill>
              </a:rPr>
              <a:t>Eurasip</a:t>
            </a:r>
            <a:r>
              <a:rPr lang="ko-KR" altLang="en-US" dirty="0" smtClean="0">
                <a:solidFill>
                  <a:schemeClr val="tx1"/>
                </a:solidFill>
              </a:rPr>
              <a:t>의 논문 형식에 맞게 수정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78310" cy="206707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Paper Submission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Eurasip</a:t>
            </a:r>
            <a:r>
              <a:rPr lang="en-US" altLang="ko-KR" dirty="0" smtClean="0">
                <a:solidFill>
                  <a:schemeClr val="tx1"/>
                </a:solidFill>
              </a:rPr>
              <a:t> Journal: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https://www.eurasip.org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016" y="3540222"/>
            <a:ext cx="8640305" cy="517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398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78310" cy="648534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Paper Revision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Eurasip</a:t>
            </a:r>
            <a:r>
              <a:rPr lang="en-US" altLang="ko-KR" dirty="0" smtClean="0">
                <a:solidFill>
                  <a:schemeClr val="tx1"/>
                </a:solidFill>
              </a:rPr>
              <a:t> Journal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ko-KR" altLang="en-US" dirty="0" smtClean="0">
                <a:solidFill>
                  <a:srgbClr val="FF0000"/>
                </a:solidFill>
              </a:rPr>
              <a:t>형식 불일치 사유로 </a:t>
            </a:r>
            <a:r>
              <a:rPr lang="en-US" altLang="ko-KR" dirty="0" smtClean="0">
                <a:solidFill>
                  <a:srgbClr val="FF0000"/>
                </a:solidFill>
              </a:rPr>
              <a:t>return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Eurasip</a:t>
            </a:r>
            <a:r>
              <a:rPr lang="en-US" altLang="ko-KR" dirty="0" smtClean="0">
                <a:solidFill>
                  <a:schemeClr val="tx1"/>
                </a:solidFill>
              </a:rPr>
              <a:t> Journal</a:t>
            </a:r>
            <a:r>
              <a:rPr lang="ko-KR" altLang="en-US" dirty="0" smtClean="0">
                <a:solidFill>
                  <a:schemeClr val="tx1"/>
                </a:solidFill>
              </a:rPr>
              <a:t>의 논문 형식에 맞게 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저자 이름 및 저자에 대한 각종 정보 표기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축약어</a:t>
            </a:r>
            <a:r>
              <a:rPr lang="en-US" altLang="ko-KR" dirty="0" smtClean="0">
                <a:solidFill>
                  <a:schemeClr val="tx1"/>
                </a:solidFill>
              </a:rPr>
              <a:t>(abbreviation)</a:t>
            </a:r>
            <a:r>
              <a:rPr lang="ko-KR" altLang="en-US" dirty="0" smtClean="0">
                <a:solidFill>
                  <a:schemeClr val="tx1"/>
                </a:solidFill>
              </a:rPr>
              <a:t>와 그 의미를 목록 형태로 나열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다음 내용 포함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3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Availability of data and materials</a:t>
            </a:r>
          </a:p>
          <a:p>
            <a:pPr lvl="3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Competing interests</a:t>
            </a:r>
          </a:p>
          <a:p>
            <a:pPr lvl="3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Funding</a:t>
            </a:r>
          </a:p>
          <a:p>
            <a:pPr lvl="3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Authors’ contributions</a:t>
            </a:r>
          </a:p>
          <a:p>
            <a:pPr lvl="3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Acknowledgements</a:t>
            </a:r>
          </a:p>
          <a:p>
            <a:pPr lvl="3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Authors’ information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0352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78310" cy="205099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Paper Revision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Acknowledgement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en-US" altLang="ko-KR" dirty="0" err="1" smtClean="0">
                <a:solidFill>
                  <a:schemeClr val="tx1"/>
                </a:solidFill>
              </a:rPr>
              <a:t>backmatter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영역의 시작 지점과 함께 아래쪽으로 이동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32" y="3699650"/>
            <a:ext cx="5646123" cy="2326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460" y="6456874"/>
            <a:ext cx="6838950" cy="1952625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2963676">
            <a:off x="4965291" y="5777336"/>
            <a:ext cx="1238865" cy="659985"/>
          </a:xfrm>
          <a:prstGeom prst="rightArrow">
            <a:avLst>
              <a:gd name="adj1" fmla="val 23184"/>
              <a:gd name="adj2" fmla="val 50000"/>
            </a:avLst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945852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78310" cy="205099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Paper Revision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축약어</a:t>
            </a:r>
            <a:r>
              <a:rPr lang="en-US" altLang="ko-KR" dirty="0" smtClean="0">
                <a:solidFill>
                  <a:schemeClr val="tx1"/>
                </a:solidFill>
              </a:rPr>
              <a:t>(abbreviation)</a:t>
            </a:r>
            <a:r>
              <a:rPr lang="ko-KR" altLang="en-US" dirty="0" smtClean="0">
                <a:solidFill>
                  <a:schemeClr val="tx1"/>
                </a:solidFill>
              </a:rPr>
              <a:t>의 의미 등 추가 내용 작성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934" y="3097160"/>
            <a:ext cx="5885900" cy="53967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18271" y="4159045"/>
            <a:ext cx="4080387" cy="2015613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06787" y="8404189"/>
            <a:ext cx="826508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* NEXT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TO DO: SUBMIT THE PAPER TO EURASIP JWCN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614152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5196</TotalTime>
  <Words>184</Words>
  <Application>Microsoft Office PowerPoint</Application>
  <PresentationFormat>Custom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2834</cp:revision>
  <cp:lastPrinted>2020-09-22T02:33:58Z</cp:lastPrinted>
  <dcterms:modified xsi:type="dcterms:W3CDTF">2021-01-06T07:34:12Z</dcterms:modified>
</cp:coreProperties>
</file>