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63" r:id="rId13"/>
    <p:sldId id="339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9933FF"/>
    <a:srgbClr val="FF8050"/>
    <a:srgbClr val="FFFF00"/>
    <a:srgbClr val="CCFF33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51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20.07.07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643758" cy="80134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기존 논문의 변수의 값 수정 테스트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710150"/>
            <a:ext cx="4248150" cy="2933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42431" y="2710150"/>
            <a:ext cx="763670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</a:rPr>
              <a:t>number of WDs(6, 10),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FF"/>
                </a:solidFill>
              </a:rPr>
              <a:t>size(8x8, 12x12, 16x16)</a:t>
            </a:r>
            <a:r>
              <a:rPr lang="ko-KR" altLang="en-US" dirty="0" smtClean="0"/>
              <a:t>에 대해</a:t>
            </a:r>
            <a:endParaRPr lang="en-US" altLang="ko-KR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기존 논문의 변수를 다음과 같이 여러 조건에서 테스트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835952" y="4483410"/>
                <a:ext cx="2049664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𝜹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→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𝟏𝟎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, 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𝟐𝟎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, 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𝟒𝟎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952" y="4483410"/>
                <a:ext cx="2049664" cy="369332"/>
              </a:xfrm>
              <a:prstGeom prst="rect">
                <a:avLst/>
              </a:prstGeom>
              <a:blipFill>
                <a:blip r:embed="rId3"/>
                <a:stretch>
                  <a:fillRect l="-4748" b="-1147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61559" y="4953429"/>
                <a:ext cx="2998449" cy="383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𝝈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→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𝟏</m:t>
                      </m:r>
                      <m:sSup>
                        <m:sSup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sSup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𝟎</m:t>
                          </m:r>
                        </m:e>
                        <m: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−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𝟓</m:t>
                          </m:r>
                        </m:sup>
                      </m:sSup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, 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𝟏</m:t>
                      </m:r>
                      <m:sSup>
                        <m:sSup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sSup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𝟎</m:t>
                          </m:r>
                        </m:e>
                        <m: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−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𝟔</m:t>
                          </m:r>
                        </m:sup>
                      </m:sSup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, 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𝟏</m:t>
                      </m:r>
                      <m:sSup>
                        <m:sSup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sSup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𝟎</m:t>
                          </m:r>
                        </m:e>
                        <m: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−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𝟕</m:t>
                          </m:r>
                        </m:sup>
                      </m:sSup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559" y="4953429"/>
                <a:ext cx="2998449" cy="383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771" y="6114684"/>
            <a:ext cx="10776939" cy="2576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31602" y="7962045"/>
                <a:ext cx="7280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602" y="7962045"/>
                <a:ext cx="728084" cy="461665"/>
              </a:xfrm>
              <a:prstGeom prst="rect">
                <a:avLst/>
              </a:prstGeom>
              <a:blipFill>
                <a:blip r:embed="rId6"/>
                <a:stretch>
                  <a:fillRect l="-6667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363866" y="8282147"/>
                <a:ext cx="7441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866" y="8282147"/>
                <a:ext cx="744113" cy="461665"/>
              </a:xfrm>
              <a:prstGeom prst="rect">
                <a:avLst/>
              </a:prstGeom>
              <a:blipFill>
                <a:blip r:embed="rId7"/>
                <a:stretch>
                  <a:fillRect l="-6557"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4921250" y="6616231"/>
            <a:ext cx="6968392" cy="26288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29252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643758" cy="80134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기존 논문의 변수의 값 수정 테스트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0421427"/>
                  </p:ext>
                </p:extLst>
              </p:nvPr>
            </p:nvGraphicFramePr>
            <p:xfrm>
              <a:off x="812390" y="2394923"/>
              <a:ext cx="11262096" cy="64808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7760">
                      <a:extLst>
                        <a:ext uri="{9D8B030D-6E8A-4147-A177-3AD203B41FA5}">
                          <a16:colId xmlns:a16="http://schemas.microsoft.com/office/drawing/2014/main" val="4271547289"/>
                        </a:ext>
                      </a:extLst>
                    </a:gridCol>
                    <a:gridCol w="5610304">
                      <a:extLst>
                        <a:ext uri="{9D8B030D-6E8A-4147-A177-3AD203B41FA5}">
                          <a16:colId xmlns:a16="http://schemas.microsoft.com/office/drawing/2014/main" val="4250397947"/>
                        </a:ext>
                      </a:extLst>
                    </a:gridCol>
                    <a:gridCol w="3754032">
                      <a:extLst>
                        <a:ext uri="{9D8B030D-6E8A-4147-A177-3AD203B41FA5}">
                          <a16:colId xmlns:a16="http://schemas.microsoft.com/office/drawing/2014/main" val="2650542890"/>
                        </a:ext>
                      </a:extLst>
                    </a:gridCol>
                  </a:tblGrid>
                  <a:tr h="42740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WDs,</a:t>
                          </a:r>
                          <a:r>
                            <a:rPr lang="en-US" altLang="ko-KR" sz="2400" baseline="0" dirty="0" smtClean="0"/>
                            <a:t> size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/>
                            <a:t>테스트 조건 </a:t>
                          </a:r>
                          <a:r>
                            <a:rPr lang="en-US" altLang="ko-KR" sz="24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kumimoji="0" lang="ko-KR" altLang="en-US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𝜹</m:t>
                              </m:r>
                            </m:oMath>
                          </a14:m>
                          <a:r>
                            <a:rPr lang="en-US" altLang="ko-KR" sz="2400" dirty="0" smtClean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kumimoji="0" lang="ko-KR" altLang="en-US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𝝈</m:t>
                              </m:r>
                            </m:oMath>
                          </a14:m>
                          <a:r>
                            <a:rPr lang="en-US" altLang="ko-KR" sz="2400" dirty="0" smtClean="0"/>
                            <a:t>)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/>
                            <a:t>테스트 결과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2215117"/>
                      </a:ext>
                    </a:extLst>
                  </a:tr>
                  <a:tr h="97158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6, 8x8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(10,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𝟓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(10,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(10,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𝟕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endParaRPr lang="ko-KR" alt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(20,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𝟓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(20,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(20,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𝟕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endParaRPr lang="ko-KR" alt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(40,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𝟓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(40,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/>
                            <a:t>모두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40.1386%</a:t>
                          </a:r>
                        </a:p>
                        <a:p>
                          <a:pPr latinLnBrk="1"/>
                          <a:r>
                            <a:rPr lang="en-US" altLang="ko-KR" sz="2400" dirty="0" smtClean="0"/>
                            <a:t>(</a:t>
                          </a:r>
                          <a:r>
                            <a:rPr lang="ko-KR" altLang="en-US" sz="2400" dirty="0" smtClean="0"/>
                            <a:t>기존과 동일</a:t>
                          </a:r>
                          <a:r>
                            <a:rPr lang="en-US" altLang="ko-KR" sz="2400" dirty="0" smtClean="0"/>
                            <a:t>)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7258386"/>
                      </a:ext>
                    </a:extLst>
                  </a:tr>
                  <a:tr h="97158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10, 8x8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(10,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𝟓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(10,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(10,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𝟕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endParaRPr lang="ko-KR" alt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(20,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𝟓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(20,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(20,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𝟕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endParaRPr lang="ko-KR" alt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(40,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𝟓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(40,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(40,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𝟕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/>
                            <a:t>모두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54.5807%</a:t>
                          </a:r>
                        </a:p>
                        <a:p>
                          <a:pPr latinLnBrk="1"/>
                          <a:r>
                            <a:rPr lang="en-US" altLang="ko-KR" sz="2400" dirty="0" smtClean="0"/>
                            <a:t>(</a:t>
                          </a:r>
                          <a:r>
                            <a:rPr lang="ko-KR" altLang="en-US" sz="2400" dirty="0" smtClean="0"/>
                            <a:t>기존과 동일</a:t>
                          </a:r>
                          <a:r>
                            <a:rPr lang="en-US" altLang="ko-KR" sz="2400" dirty="0" smtClean="0"/>
                            <a:t>)</a:t>
                          </a:r>
                          <a:endParaRPr lang="ko-KR" altLang="en-US" sz="240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5089921"/>
                      </a:ext>
                    </a:extLst>
                  </a:tr>
                  <a:tr h="97158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6,</a:t>
                          </a:r>
                          <a:r>
                            <a:rPr lang="en-US" altLang="ko-KR" sz="2400" baseline="0" dirty="0" smtClean="0"/>
                            <a:t> 12x12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(10,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𝟓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(10,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(10,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𝟕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endParaRPr lang="ko-KR" alt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(20,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𝟓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(20,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(20,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𝟕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endParaRPr lang="ko-KR" alt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(40,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𝟓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(40,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(40,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𝟕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/>
                            <a:t>모두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72.0471%</a:t>
                          </a:r>
                        </a:p>
                        <a:p>
                          <a:pPr latinLnBrk="1"/>
                          <a:r>
                            <a:rPr lang="en-US" altLang="ko-KR" sz="2400" dirty="0" smtClean="0"/>
                            <a:t>(</a:t>
                          </a:r>
                          <a:r>
                            <a:rPr lang="ko-KR" altLang="en-US" sz="2400" dirty="0" smtClean="0"/>
                            <a:t>기존과 동일</a:t>
                          </a:r>
                          <a:r>
                            <a:rPr lang="en-US" altLang="ko-KR" sz="2400" dirty="0" smtClean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9943742"/>
                      </a:ext>
                    </a:extLst>
                  </a:tr>
                  <a:tr h="97158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10, 12x12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(10,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𝟓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(10,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(10,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𝟕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endParaRPr lang="ko-KR" alt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(20,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𝟓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(20,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(20,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𝟕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endParaRPr lang="ko-KR" alt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(40,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𝟓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(40,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(40,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𝟕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/>
                            <a:t>모두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76.1902%</a:t>
                          </a:r>
                        </a:p>
                        <a:p>
                          <a:pPr latinLnBrk="1"/>
                          <a:r>
                            <a:rPr lang="en-US" altLang="ko-KR" sz="2400" dirty="0" smtClean="0"/>
                            <a:t>(</a:t>
                          </a:r>
                          <a:r>
                            <a:rPr lang="ko-KR" altLang="en-US" sz="2400" dirty="0" smtClean="0"/>
                            <a:t>기존과 동일</a:t>
                          </a:r>
                          <a:r>
                            <a:rPr lang="en-US" altLang="ko-KR" sz="2400" dirty="0" smtClean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9806578"/>
                      </a:ext>
                    </a:extLst>
                  </a:tr>
                  <a:tr h="97158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6, 16x16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(10,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𝟓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(10,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(10,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𝟕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endParaRPr lang="ko-KR" alt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(20,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𝟓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(20,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(20,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𝟕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endParaRPr lang="ko-KR" alt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(40,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𝟓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(40,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(40,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𝟕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/>
                            <a:t>모두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90.8015%</a:t>
                          </a:r>
                        </a:p>
                        <a:p>
                          <a:pPr latinLnBrk="1"/>
                          <a:r>
                            <a:rPr lang="en-US" altLang="ko-KR" sz="2400" dirty="0" smtClean="0"/>
                            <a:t>(</a:t>
                          </a:r>
                          <a:r>
                            <a:rPr lang="ko-KR" altLang="en-US" sz="2400" dirty="0" smtClean="0"/>
                            <a:t>기존과 동일</a:t>
                          </a:r>
                          <a:r>
                            <a:rPr lang="en-US" altLang="ko-KR" sz="2400" dirty="0" smtClean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4887177"/>
                      </a:ext>
                    </a:extLst>
                  </a:tr>
                  <a:tr h="8027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10, 16x16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(10,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𝟓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(10,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), (10,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𝟕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0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/>
                            <a:t>모두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86.0255%</a:t>
                          </a:r>
                        </a:p>
                        <a:p>
                          <a:pPr latinLnBrk="1"/>
                          <a:r>
                            <a:rPr lang="en-US" altLang="ko-KR" sz="2400" dirty="0" smtClean="0"/>
                            <a:t>(</a:t>
                          </a:r>
                          <a:r>
                            <a:rPr lang="ko-KR" altLang="en-US" sz="2400" dirty="0" smtClean="0"/>
                            <a:t>기존과 동일</a:t>
                          </a:r>
                          <a:r>
                            <a:rPr lang="en-US" altLang="ko-KR" sz="2400" dirty="0" smtClean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04172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0421427"/>
                  </p:ext>
                </p:extLst>
              </p:nvPr>
            </p:nvGraphicFramePr>
            <p:xfrm>
              <a:off x="812390" y="2394923"/>
              <a:ext cx="11262096" cy="64808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7760">
                      <a:extLst>
                        <a:ext uri="{9D8B030D-6E8A-4147-A177-3AD203B41FA5}">
                          <a16:colId xmlns:a16="http://schemas.microsoft.com/office/drawing/2014/main" val="4271547289"/>
                        </a:ext>
                      </a:extLst>
                    </a:gridCol>
                    <a:gridCol w="5610304">
                      <a:extLst>
                        <a:ext uri="{9D8B030D-6E8A-4147-A177-3AD203B41FA5}">
                          <a16:colId xmlns:a16="http://schemas.microsoft.com/office/drawing/2014/main" val="4250397947"/>
                        </a:ext>
                      </a:extLst>
                    </a:gridCol>
                    <a:gridCol w="3754032">
                      <a:extLst>
                        <a:ext uri="{9D8B030D-6E8A-4147-A177-3AD203B41FA5}">
                          <a16:colId xmlns:a16="http://schemas.microsoft.com/office/drawing/2014/main" val="265054289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WDs,</a:t>
                          </a:r>
                          <a:r>
                            <a:rPr lang="en-US" altLang="ko-KR" sz="2400" baseline="0" dirty="0" smtClean="0"/>
                            <a:t> size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76" t="-13333" r="-67101" b="-134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/>
                            <a:t>테스트 결과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2215117"/>
                      </a:ext>
                    </a:extLst>
                  </a:tr>
                  <a:tr h="104013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6, 8x8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76" t="-49708" r="-67101" b="-491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/>
                            <a:t>모두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40.1386%</a:t>
                          </a:r>
                        </a:p>
                        <a:p>
                          <a:pPr latinLnBrk="1"/>
                          <a:r>
                            <a:rPr lang="en-US" altLang="ko-KR" sz="2400" dirty="0" smtClean="0"/>
                            <a:t>(</a:t>
                          </a:r>
                          <a:r>
                            <a:rPr lang="ko-KR" altLang="en-US" sz="2400" dirty="0" smtClean="0"/>
                            <a:t>기존과 동일</a:t>
                          </a:r>
                          <a:r>
                            <a:rPr lang="en-US" altLang="ko-KR" sz="2400" dirty="0" smtClean="0"/>
                            <a:t>)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7258386"/>
                      </a:ext>
                    </a:extLst>
                  </a:tr>
                  <a:tr h="104013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10, 8x8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76" t="-149708" r="-67101" b="-391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/>
                            <a:t>모두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54.5807%</a:t>
                          </a:r>
                        </a:p>
                        <a:p>
                          <a:pPr latinLnBrk="1"/>
                          <a:r>
                            <a:rPr lang="en-US" altLang="ko-KR" sz="2400" dirty="0" smtClean="0"/>
                            <a:t>(</a:t>
                          </a:r>
                          <a:r>
                            <a:rPr lang="ko-KR" altLang="en-US" sz="2400" dirty="0" smtClean="0"/>
                            <a:t>기존과 동일</a:t>
                          </a:r>
                          <a:r>
                            <a:rPr lang="en-US" altLang="ko-KR" sz="2400" dirty="0" smtClean="0"/>
                            <a:t>)</a:t>
                          </a:r>
                          <a:endParaRPr lang="ko-KR" altLang="en-US" sz="240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5089921"/>
                      </a:ext>
                    </a:extLst>
                  </a:tr>
                  <a:tr h="104013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6,</a:t>
                          </a:r>
                          <a:r>
                            <a:rPr lang="en-US" altLang="ko-KR" sz="2400" baseline="0" dirty="0" smtClean="0"/>
                            <a:t> 12x12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76" t="-251176" r="-67101" b="-2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/>
                            <a:t>모두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72.0471%</a:t>
                          </a:r>
                        </a:p>
                        <a:p>
                          <a:pPr latinLnBrk="1"/>
                          <a:r>
                            <a:rPr lang="en-US" altLang="ko-KR" sz="2400" dirty="0" smtClean="0"/>
                            <a:t>(</a:t>
                          </a:r>
                          <a:r>
                            <a:rPr lang="ko-KR" altLang="en-US" sz="2400" dirty="0" smtClean="0"/>
                            <a:t>기존과 동일</a:t>
                          </a:r>
                          <a:r>
                            <a:rPr lang="en-US" altLang="ko-KR" sz="2400" dirty="0" smtClean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9943742"/>
                      </a:ext>
                    </a:extLst>
                  </a:tr>
                  <a:tr h="104013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10, 12x12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76" t="-349123" r="-67101" b="-1923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/>
                            <a:t>모두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76.1902%</a:t>
                          </a:r>
                        </a:p>
                        <a:p>
                          <a:pPr latinLnBrk="1"/>
                          <a:r>
                            <a:rPr lang="en-US" altLang="ko-KR" sz="2400" dirty="0" smtClean="0"/>
                            <a:t>(</a:t>
                          </a:r>
                          <a:r>
                            <a:rPr lang="ko-KR" altLang="en-US" sz="2400" dirty="0" smtClean="0"/>
                            <a:t>기존과 동일</a:t>
                          </a:r>
                          <a:r>
                            <a:rPr lang="en-US" altLang="ko-KR" sz="2400" dirty="0" smtClean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9806578"/>
                      </a:ext>
                    </a:extLst>
                  </a:tr>
                  <a:tr h="104013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6, 16x16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76" t="-449123" r="-67101" b="-923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/>
                            <a:t>모두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90.8015%</a:t>
                          </a:r>
                        </a:p>
                        <a:p>
                          <a:pPr latinLnBrk="1"/>
                          <a:r>
                            <a:rPr lang="en-US" altLang="ko-KR" sz="2400" dirty="0" smtClean="0"/>
                            <a:t>(</a:t>
                          </a:r>
                          <a:r>
                            <a:rPr lang="ko-KR" altLang="en-US" sz="2400" dirty="0" smtClean="0"/>
                            <a:t>기존과 동일</a:t>
                          </a:r>
                          <a:r>
                            <a:rPr lang="en-US" altLang="ko-KR" sz="2400" dirty="0" smtClean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488717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10, 16x16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76" t="-695556" r="-67101" b="-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dirty="0" smtClean="0"/>
                            <a:t>모두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86.0255%</a:t>
                          </a:r>
                        </a:p>
                        <a:p>
                          <a:pPr latinLnBrk="1"/>
                          <a:r>
                            <a:rPr lang="en-US" altLang="ko-KR" sz="2400" dirty="0" smtClean="0"/>
                            <a:t>(</a:t>
                          </a:r>
                          <a:r>
                            <a:rPr lang="ko-KR" altLang="en-US" sz="2400" dirty="0" smtClean="0"/>
                            <a:t>기존과 동일</a:t>
                          </a:r>
                          <a:r>
                            <a:rPr lang="en-US" altLang="ko-KR" sz="2400" dirty="0" smtClean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04172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1177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339830" cy="639927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Future Work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기존 논문에 대한 실험 </a:t>
            </a:r>
            <a:r>
              <a:rPr lang="ko-KR" altLang="en-US" dirty="0" smtClean="0"/>
              <a:t>조건을 논문의 해당 부분에 </a:t>
            </a:r>
            <a:r>
              <a:rPr lang="ko-KR" altLang="en-US" dirty="0" smtClean="0"/>
              <a:t>명시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err="1" smtClean="0"/>
              <a:t>Github</a:t>
            </a:r>
            <a:r>
              <a:rPr lang="ko-KR" altLang="en-US" dirty="0" smtClean="0"/>
              <a:t>에 게시한 코드를 다운받아서 재실험을 실시하여 결과가 비슷하게 나타나는지 확인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재현성의 문제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11540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/>
              <a:t>Placement Optimization of Energy and Information Access Points in Wireless Powered Communication Networks </a:t>
            </a:r>
            <a:r>
              <a:rPr lang="en-US" altLang="ko-KR" dirty="0" err="1"/>
              <a:t>Suzhi</a:t>
            </a:r>
            <a:r>
              <a:rPr lang="en-US" altLang="ko-KR" dirty="0"/>
              <a:t> Bi, Member, IEEE and </a:t>
            </a:r>
            <a:r>
              <a:rPr lang="en-US" altLang="ko-KR" dirty="0" err="1"/>
              <a:t>Rui</a:t>
            </a:r>
            <a:r>
              <a:rPr lang="en-US" altLang="ko-KR" dirty="0"/>
              <a:t> Zhang, Senior Member, </a:t>
            </a:r>
            <a:r>
              <a:rPr lang="en-US" altLang="ko-KR" dirty="0" smtClean="0"/>
              <a:t>IEEE </a:t>
            </a:r>
            <a:r>
              <a:rPr lang="ko-KR" altLang="en-US" dirty="0" smtClean="0"/>
              <a:t>개선 논문 작성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Placement </a:t>
            </a:r>
            <a:r>
              <a:rPr lang="en-US" altLang="ko-KR" dirty="0"/>
              <a:t>Optimization of Energy and Information Access Points in Wireless Powered Communication </a:t>
            </a:r>
            <a:r>
              <a:rPr lang="en-US" altLang="ko-KR" dirty="0" smtClean="0"/>
              <a:t>Networks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논문 수정</a:t>
            </a:r>
            <a:endParaRPr lang="en-US" altLang="ko-KR" dirty="0" smtClean="0"/>
          </a:p>
          <a:p>
            <a:pPr marL="841935" lvl="1" indent="-397435"/>
            <a:r>
              <a:rPr lang="ko-KR" altLang="en-US" dirty="0" smtClean="0"/>
              <a:t>기존 논문에서 특정 변수의 값을 조절했을 때의 결과를 테스트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427166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일부 수정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제목</a:t>
            </a:r>
            <a:r>
              <a:rPr lang="en-US" altLang="ko-KR" dirty="0" smtClean="0"/>
              <a:t>: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기존</a:t>
            </a:r>
            <a:r>
              <a:rPr lang="en-US" altLang="ko-KR" dirty="0" smtClean="0"/>
              <a:t>: HAP Placement in Wireless Powered Communication Networks Using Deep Learning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수정</a:t>
            </a:r>
            <a:r>
              <a:rPr lang="en-US" altLang="ko-KR" dirty="0" smtClean="0"/>
              <a:t>: Deep Learning-based Optimal Placement of a Mobile HAP for Wireless Powered Communication 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Abstract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Throughput</a:t>
            </a:r>
            <a:r>
              <a:rPr lang="ko-KR" altLang="en-US" dirty="0" smtClean="0"/>
              <a:t>에 대한 설명으로 자연스럽게 넘어가도록 문장 추가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25" y="5726132"/>
            <a:ext cx="8743950" cy="26860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30425" y="7069157"/>
            <a:ext cx="8743950" cy="62061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799263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643758" cy="149541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일부 수정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Introduction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Related Works </a:t>
            </a:r>
            <a:r>
              <a:rPr lang="ko-KR" altLang="en-US" dirty="0" smtClean="0"/>
              <a:t>통합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575" y="3953105"/>
            <a:ext cx="8629650" cy="32575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87575" y="5438661"/>
            <a:ext cx="8629650" cy="177199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17802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643758" cy="149541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일부 수정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The system architecture of model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253" y="3332947"/>
            <a:ext cx="9540053" cy="409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943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643758" cy="149541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일부 수정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결과 표 일부 수정 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627" y="2902887"/>
            <a:ext cx="7319235" cy="253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407" y="6179878"/>
            <a:ext cx="7743920" cy="2444529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5647052" y="5560088"/>
            <a:ext cx="900630" cy="493388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483079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643758" cy="149541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일부 수정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결과 그래프 추가 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39" y="3308559"/>
            <a:ext cx="11222650" cy="50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56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643758" cy="621062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일부 수정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기타 자잘한 문법 교정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2.1. Overview - Best Throughput Point (BTP)</a:t>
            </a:r>
            <a:r>
              <a:rPr lang="ko-KR" altLang="en-US" dirty="0" smtClean="0"/>
              <a:t>에 대한 설명 추가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3.1. Experiment Design and Test Metrics – CT.AVERAGE</a:t>
            </a:r>
            <a:r>
              <a:rPr lang="ko-KR" altLang="en-US" dirty="0" smtClean="0"/>
              <a:t>가 대응되는 </a:t>
            </a:r>
            <a:r>
              <a:rPr lang="en-US" altLang="ko-KR" dirty="0" smtClean="0"/>
              <a:t>BTP</a:t>
            </a:r>
            <a:r>
              <a:rPr lang="ko-KR" altLang="en-US" dirty="0" smtClean="0"/>
              <a:t>에 대한 것이라는 내용을 추가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4. Conclusion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016" y="3692773"/>
            <a:ext cx="6257925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016" y="6069863"/>
            <a:ext cx="6096000" cy="82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171" y="7777908"/>
            <a:ext cx="60674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662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</TotalTime>
  <Words>394</Words>
  <Application>Microsoft Office PowerPoint</Application>
  <PresentationFormat>Custom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1459</cp:revision>
  <dcterms:modified xsi:type="dcterms:W3CDTF">2020-07-07T02:16:07Z</dcterms:modified>
</cp:coreProperties>
</file>