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340" r:id="rId5"/>
    <p:sldId id="368" r:id="rId6"/>
    <p:sldId id="369" r:id="rId7"/>
    <p:sldId id="370" r:id="rId8"/>
    <p:sldId id="371" r:id="rId9"/>
    <p:sldId id="367" r:id="rId10"/>
    <p:sldId id="372" r:id="rId11"/>
    <p:sldId id="373" r:id="rId12"/>
    <p:sldId id="339" r:id="rId13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E5D5FF"/>
    <a:srgbClr val="D2B7FF"/>
    <a:srgbClr val="00A2FF"/>
    <a:srgbClr val="9933FF"/>
    <a:srgbClr val="FFFF00"/>
    <a:srgbClr val="CCFF33"/>
    <a:srgbClr val="B385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20.11.10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8351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>
                <a:sym typeface="Helvetica"/>
              </a:rPr>
              <a:t>함수 작성</a:t>
            </a:r>
            <a:r>
              <a:rPr lang="en-US" altLang="ko-KR" sz="2400" dirty="0" smtClean="0">
                <a:sym typeface="Helvetica"/>
              </a:rPr>
              <a:t>: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action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a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와 구분하기 이해 </a:t>
            </a: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getS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함수의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a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를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ac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로 수정</a:t>
            </a:r>
            <a:endParaRPr lang="en-US" altLang="ko-KR" sz="2400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3760725"/>
            <a:ext cx="9876848" cy="462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34839" y="5224699"/>
            <a:ext cx="323405" cy="5704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8147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8351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>
                <a:sym typeface="Helvetica"/>
              </a:rPr>
              <a:t>함수 작성</a:t>
            </a:r>
            <a:r>
              <a:rPr lang="en-US" altLang="ko-KR" sz="2400" dirty="0" smtClean="0">
                <a:sym typeface="Helvetica"/>
              </a:rPr>
              <a:t>: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e-greedy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방법으로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action 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선택</a:t>
            </a:r>
            <a:endParaRPr lang="en-US" altLang="ko-KR" sz="2400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65" y="4802591"/>
            <a:ext cx="5212855" cy="2539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55837" y="4951567"/>
            <a:ext cx="4559368" cy="3567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85" y="3282767"/>
            <a:ext cx="4941458" cy="56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5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Revising: </a:t>
            </a:r>
            <a:r>
              <a:rPr lang="en-US" altLang="ko-KR" dirty="0"/>
              <a:t>Deep Learning-Based Optimal </a:t>
            </a:r>
            <a:r>
              <a:rPr lang="en-US" altLang="ko-KR" dirty="0" smtClean="0"/>
              <a:t>Placement of </a:t>
            </a:r>
            <a:r>
              <a:rPr lang="en-US" altLang="ko-KR" dirty="0"/>
              <a:t>a Mobile </a:t>
            </a:r>
            <a:r>
              <a:rPr lang="en-US" altLang="ko-KR" dirty="0" smtClean="0"/>
              <a:t>HAP for </a:t>
            </a:r>
            <a:r>
              <a:rPr lang="en-US" altLang="ko-KR" dirty="0"/>
              <a:t>Common Throughput </a:t>
            </a:r>
            <a:r>
              <a:rPr lang="en-US" altLang="ko-KR" dirty="0" smtClean="0"/>
              <a:t>Maximization in </a:t>
            </a:r>
            <a:r>
              <a:rPr lang="en-US" altLang="ko-KR" dirty="0"/>
              <a:t>Wireless Powered Communication Networks</a:t>
            </a:r>
            <a:endParaRPr lang="en-US" altLang="ko-KR" dirty="0" smtClean="0"/>
          </a:p>
          <a:p>
            <a:pPr marL="457200" indent="-457200" latinLnBrk="1">
              <a:buFontTx/>
              <a:buChar char="-"/>
            </a:pPr>
            <a:r>
              <a:rPr lang="en-US" altLang="ko-KR" dirty="0" smtClean="0"/>
              <a:t>Implementation: Minimum </a:t>
            </a:r>
            <a:r>
              <a:rPr lang="en-US" altLang="ko-KR" dirty="0"/>
              <a:t>Throughput Maximization for Multi-UAV Enabled WPCN: A Deep Reinforcement Learning </a:t>
            </a:r>
            <a:r>
              <a:rPr lang="en-US" altLang="ko-KR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/>
              <a:t>논문 수정</a:t>
            </a:r>
            <a:r>
              <a:rPr lang="en-US" altLang="ko-KR" dirty="0"/>
              <a:t>: </a:t>
            </a:r>
            <a:r>
              <a:rPr lang="en-US" altLang="ko-KR" b="0" dirty="0"/>
              <a:t>Deep Learning-Based Optimal Placement of a Mobile HAP for Common Throughput Maximization in Wireless Powered Communication </a:t>
            </a:r>
            <a:r>
              <a:rPr lang="en-US" altLang="ko-KR" b="0" dirty="0" smtClean="0"/>
              <a:t>Networks</a:t>
            </a:r>
          </a:p>
          <a:p>
            <a:pPr lvl="2" latinLnBrk="1"/>
            <a:r>
              <a:rPr lang="ko-KR" altLang="en-US" dirty="0" smtClean="0"/>
              <a:t>논문을 </a:t>
            </a:r>
            <a:r>
              <a:rPr lang="en-US" altLang="ko-KR" dirty="0" smtClean="0"/>
              <a:t>IEEE Access </a:t>
            </a:r>
            <a:r>
              <a:rPr lang="ko-KR" altLang="en-US" dirty="0" smtClean="0"/>
              <a:t>형식으로 변경</a:t>
            </a:r>
            <a:endParaRPr lang="en-US" altLang="ko-KR" b="0" dirty="0" smtClean="0">
              <a:solidFill>
                <a:srgbClr val="0000FF"/>
              </a:solidFill>
            </a:endParaRPr>
          </a:p>
          <a:p>
            <a:pPr lvl="1" latinLnBrk="1"/>
            <a:r>
              <a:rPr lang="ko-KR" altLang="en-US" dirty="0" smtClean="0"/>
              <a:t>논문 구현</a:t>
            </a:r>
            <a:r>
              <a:rPr lang="en-US" altLang="ko-KR" dirty="0" smtClean="0"/>
              <a:t>: </a:t>
            </a:r>
            <a:r>
              <a:rPr lang="en-US" altLang="ko-KR" b="0" dirty="0"/>
              <a:t>Minimum Throughput Maximization for Multi-UAV Enabled WPCN: A Deep Reinforcement Learning </a:t>
            </a:r>
            <a:r>
              <a:rPr lang="en-US" altLang="ko-KR" b="0" dirty="0" smtClean="0"/>
              <a:t>Method</a:t>
            </a:r>
          </a:p>
          <a:p>
            <a:pPr lvl="2" latinLnBrk="1"/>
            <a:r>
              <a:rPr lang="ko-KR" altLang="en-US" dirty="0" smtClean="0"/>
              <a:t>각종 함수 작성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논문을 </a:t>
            </a:r>
            <a:r>
              <a:rPr lang="en-US" altLang="ko-KR" sz="2400" dirty="0" smtClean="0"/>
              <a:t>IEEE Access </a:t>
            </a:r>
            <a:r>
              <a:rPr lang="ko-KR" altLang="en-US" sz="2400" dirty="0" smtClean="0"/>
              <a:t>형식으로 변경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9" y="4306186"/>
            <a:ext cx="10001250" cy="3695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51470" y="4306186"/>
            <a:ext cx="2636322" cy="38456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9473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논문을 </a:t>
            </a:r>
            <a:r>
              <a:rPr lang="en-US" altLang="ko-KR" sz="2400" dirty="0" smtClean="0"/>
              <a:t>IEEE Access </a:t>
            </a:r>
            <a:r>
              <a:rPr lang="ko-KR" altLang="en-US" sz="2400" dirty="0" smtClean="0"/>
              <a:t>형식으로 변경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87" y="4114176"/>
            <a:ext cx="9997993" cy="46476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8750" y="4258686"/>
            <a:ext cx="2944008" cy="3251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8750" y="5230484"/>
            <a:ext cx="2944008" cy="32518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908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논문을 </a:t>
            </a:r>
            <a:r>
              <a:rPr lang="en-US" altLang="ko-KR" sz="2400" dirty="0" smtClean="0"/>
              <a:t>IEEE Access </a:t>
            </a:r>
            <a:r>
              <a:rPr lang="ko-KR" altLang="en-US" sz="2400" dirty="0" smtClean="0"/>
              <a:t>형식으로 변경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6" y="3968787"/>
            <a:ext cx="3427005" cy="4827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07" y="3968787"/>
            <a:ext cx="3159603" cy="49384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55079" y="4483078"/>
            <a:ext cx="2999776" cy="50698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174" y="4677210"/>
            <a:ext cx="5629477" cy="35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56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논문을 </a:t>
            </a:r>
            <a:r>
              <a:rPr lang="en-US" altLang="ko-KR" sz="2400" dirty="0" smtClean="0"/>
              <a:t>IEEE Access </a:t>
            </a:r>
            <a:r>
              <a:rPr lang="ko-KR" altLang="en-US" sz="2400" dirty="0" smtClean="0"/>
              <a:t>형식으로 변경</a:t>
            </a:r>
            <a:endParaRPr lang="en-US" altLang="ko-KR" sz="24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93" y="4306186"/>
            <a:ext cx="4589195" cy="399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86" y="3848756"/>
            <a:ext cx="4352925" cy="502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38711" y="6091598"/>
            <a:ext cx="3859599" cy="17936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2653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27389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/>
              <a:t>논문 수정</a:t>
            </a:r>
            <a:r>
              <a:rPr lang="en-US" altLang="ko-KR" sz="3000" dirty="0"/>
              <a:t>: Deep Learning-Based Optimal Placement of a Mobile HAP for Common Throughput Maximization in Wireless Powered Communication </a:t>
            </a:r>
            <a:r>
              <a:rPr lang="en-US" altLang="ko-KR" sz="3000" dirty="0" smtClean="0"/>
              <a:t>Networks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/>
              <a:t>논문 내용 추가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결과에 대한 분석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관련</a:t>
            </a:r>
            <a:r>
              <a:rPr lang="en-US" altLang="ko-KR" sz="2400" dirty="0" smtClean="0"/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자료 부족으로 추가 분석 불가능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09" y="4222049"/>
            <a:ext cx="9810750" cy="3067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59362" y="6079798"/>
            <a:ext cx="4874897" cy="36850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02" y="7191016"/>
            <a:ext cx="7705725" cy="1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81402" y="7191016"/>
            <a:ext cx="4285653" cy="4318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 flipH="1">
            <a:off x="6567055" y="6448301"/>
            <a:ext cx="2229756" cy="74271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14805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71300" cy="18351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3000" dirty="0">
                <a:sym typeface="Helvetica"/>
              </a:rPr>
              <a:t>논문 구현</a:t>
            </a:r>
            <a:r>
              <a:rPr lang="en-US" altLang="ko-KR" sz="3000" dirty="0">
                <a:sym typeface="Helvetica"/>
              </a:rPr>
              <a:t>: Minimum Throughput Maximization for Multi-UAV Enabled WPCN: A Deep Reinforcement Learning </a:t>
            </a:r>
            <a:r>
              <a:rPr lang="en-US" altLang="ko-KR" sz="3000" dirty="0" smtClean="0">
                <a:sym typeface="Helvetica"/>
              </a:rPr>
              <a:t>Method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400" dirty="0" smtClean="0">
                <a:sym typeface="Helvetica"/>
              </a:rPr>
              <a:t>함수 작성</a:t>
            </a:r>
            <a:r>
              <a:rPr lang="en-US" altLang="ko-KR" sz="2400" dirty="0" smtClean="0">
                <a:sym typeface="Helvetica"/>
              </a:rPr>
              <a:t>: </a:t>
            </a:r>
            <a:r>
              <a:rPr lang="en-US" altLang="ko-KR" sz="2400" dirty="0" smtClean="0">
                <a:solidFill>
                  <a:srgbClr val="0000FF"/>
                </a:solidFill>
                <a:sym typeface="Helvetica"/>
              </a:rPr>
              <a:t>UAV </a:t>
            </a:r>
            <a:r>
              <a:rPr lang="en-US" altLang="ko-KR" sz="2400" dirty="0" err="1" smtClean="0">
                <a:solidFill>
                  <a:srgbClr val="0000FF"/>
                </a:solidFill>
                <a:sym typeface="Helvetica"/>
              </a:rPr>
              <a:t>i</a:t>
            </a:r>
            <a:r>
              <a:rPr lang="ko-KR" altLang="en-US" sz="2400" dirty="0" smtClean="0">
                <a:solidFill>
                  <a:srgbClr val="0000FF"/>
                </a:solidFill>
                <a:sym typeface="Helvetica"/>
              </a:rPr>
              <a:t>의 다음 위치를 구하는 함수</a:t>
            </a:r>
            <a:endParaRPr lang="en-US" altLang="ko-KR" sz="2400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3741331"/>
            <a:ext cx="9020175" cy="3600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2394" y="6661614"/>
            <a:ext cx="4300988" cy="6564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092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343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2595</cp:revision>
  <cp:lastPrinted>2020-09-22T02:33:58Z</cp:lastPrinted>
  <dcterms:modified xsi:type="dcterms:W3CDTF">2020-11-10T03:00:02Z</dcterms:modified>
</cp:coreProperties>
</file>