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374" r:id="rId5"/>
    <p:sldId id="384" r:id="rId6"/>
    <p:sldId id="385" r:id="rId7"/>
    <p:sldId id="375" r:id="rId8"/>
    <p:sldId id="386" r:id="rId9"/>
    <p:sldId id="387" r:id="rId10"/>
    <p:sldId id="388" r:id="rId11"/>
    <p:sldId id="389" r:id="rId12"/>
    <p:sldId id="339" r:id="rId13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20.12.01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18657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</a:t>
            </a:r>
            <a:r>
              <a:rPr lang="ko-KR" altLang="en-US" dirty="0" smtClean="0"/>
              <a:t>의 위치로부터 논문에서의 </a:t>
            </a:r>
            <a:r>
              <a:rPr lang="en-US" altLang="ko-KR" dirty="0" smtClean="0"/>
              <a:t>q</a:t>
            </a:r>
            <a:r>
              <a:rPr lang="ko-KR" altLang="en-US" dirty="0" smtClean="0"/>
              <a:t>의 값을 구하는 함수 작성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3" y="3917483"/>
            <a:ext cx="5965986" cy="4561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242" y="5788830"/>
            <a:ext cx="5038725" cy="819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3962" y="6607980"/>
            <a:ext cx="640079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UAV -&gt; get x, y and z -&gt; merge </a:t>
            </a:r>
            <a:r>
              <a:rPr lang="en-US" altLang="ko-KR" sz="2000" dirty="0" smtClean="0">
                <a:solidFill>
                  <a:srgbClr val="FF0000"/>
                </a:solidFill>
              </a:rPr>
              <a:t>them and return q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2665" y="7180446"/>
            <a:ext cx="2550695" cy="108765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80972" y="5911445"/>
            <a:ext cx="4458102" cy="59523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86140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18657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논문의 </a:t>
            </a:r>
            <a:r>
              <a:rPr lang="en-US" altLang="ko-KR" dirty="0" smtClean="0"/>
              <a:t>ac, R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argument </a:t>
            </a:r>
            <a:r>
              <a:rPr lang="ko-KR" altLang="en-US" dirty="0" smtClean="0"/>
              <a:t>관련 업데이트 및 기타 오류 수정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82" y="4456498"/>
            <a:ext cx="7214852" cy="2884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2243" y="7449811"/>
            <a:ext cx="39081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논문의 변수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ac, R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을 초기화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5921" y="5284270"/>
            <a:ext cx="1953928" cy="47163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357" y="3753853"/>
            <a:ext cx="3841817" cy="50365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866922" y="3917480"/>
            <a:ext cx="441158" cy="53901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64468" y="5713847"/>
            <a:ext cx="1456972" cy="92922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64468" y="6876606"/>
            <a:ext cx="1456972" cy="92922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38436" y="8229600"/>
            <a:ext cx="458979" cy="5043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98601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Submission: </a:t>
            </a:r>
            <a:r>
              <a:rPr lang="en-US" altLang="ko-KR" dirty="0"/>
              <a:t>Deep Learning-Based Optimal </a:t>
            </a:r>
            <a:r>
              <a:rPr lang="en-US" altLang="ko-KR" dirty="0" smtClean="0"/>
              <a:t>Placement of </a:t>
            </a:r>
            <a:r>
              <a:rPr lang="en-US" altLang="ko-KR" dirty="0"/>
              <a:t>a Mobile </a:t>
            </a:r>
            <a:r>
              <a:rPr lang="en-US" altLang="ko-KR" dirty="0" smtClean="0"/>
              <a:t>HAP for </a:t>
            </a:r>
            <a:r>
              <a:rPr lang="en-US" altLang="ko-KR" dirty="0"/>
              <a:t>Common Throughput </a:t>
            </a:r>
            <a:r>
              <a:rPr lang="en-US" altLang="ko-KR" dirty="0" smtClean="0"/>
              <a:t>Maximization in </a:t>
            </a:r>
            <a:r>
              <a:rPr lang="en-US" altLang="ko-KR" dirty="0"/>
              <a:t>Wireless Powered Communication </a:t>
            </a:r>
            <a:r>
              <a:rPr lang="en-US" altLang="ko-KR" dirty="0" smtClean="0"/>
              <a:t>Networks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/>
              <a:t>Implementation: Minimum Throughput Maximization for Multi-UAV Enabled WPCN: A Deep Reinforcement Learning Method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/>
              <a:t>논문 제출</a:t>
            </a:r>
            <a:r>
              <a:rPr lang="en-US" altLang="ko-KR" dirty="0" smtClean="0"/>
              <a:t>: </a:t>
            </a:r>
            <a:r>
              <a:rPr lang="en-US" altLang="ko-KR" b="0" dirty="0"/>
              <a:t>Deep Learning-Based Optimal Placement of a Mobile HAP for Common Throughput Maximization in Wireless Powered Communication </a:t>
            </a:r>
            <a:r>
              <a:rPr lang="en-US" altLang="ko-KR" b="0" dirty="0" smtClean="0"/>
              <a:t>Networks</a:t>
            </a: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데이터 분석 결과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>
                <a:solidFill>
                  <a:schemeClr val="tx1"/>
                </a:solidFill>
              </a:rPr>
              <a:t>Author Bios 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논문 제출 </a:t>
            </a:r>
            <a:r>
              <a:rPr lang="en-US" altLang="ko-KR" dirty="0" smtClean="0">
                <a:solidFill>
                  <a:schemeClr val="tx1"/>
                </a:solidFill>
              </a:rPr>
              <a:t>(IEEE Access)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 구현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0" dirty="0"/>
              <a:t>Minimum Throughput Maximization for Multi-UAV Enabled WPCN: A Deep Reinforcement Learning </a:t>
            </a:r>
            <a:r>
              <a:rPr lang="en-US" altLang="ko-KR" b="0" dirty="0" smtClean="0"/>
              <a:t>Method</a:t>
            </a: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코드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오류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544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Deep Learning-Based Optimal Placement of a Mobile HAP for Common Throughput Maximization in Wireless Powered Communication 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데이터 분석 결과 추가</a:t>
            </a:r>
            <a:endParaRPr 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47" y="4321743"/>
            <a:ext cx="8613842" cy="45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4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544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Deep Learning-Based Optimal Placement of a Mobile HAP for Common Throughput Maximization in Wireless Powered Communication 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Author Bios </a:t>
            </a:r>
            <a:r>
              <a:rPr lang="ko-KR" altLang="en-US" dirty="0" smtClean="0"/>
              <a:t>추가</a:t>
            </a:r>
            <a:endParaRPr 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19" y="4763603"/>
            <a:ext cx="5663081" cy="2711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37" y="4763603"/>
            <a:ext cx="5846813" cy="287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05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544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Deep Learning-Based Optimal Placement of a Mobile HAP for Common Throughput Maximization in Wireless Powered Communication 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제출</a:t>
            </a:r>
            <a:r>
              <a:rPr lang="en-US" altLang="ko-KR" dirty="0" smtClean="0"/>
              <a:t>: IEEE Access</a:t>
            </a:r>
            <a:endParaRPr 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706981"/>
            <a:ext cx="12077700" cy="34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8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44196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코드의 나머지 부분 작성 완료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14" y="3527209"/>
            <a:ext cx="7294913" cy="2061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34" y="5837870"/>
            <a:ext cx="8673337" cy="28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00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44196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96" y="4176813"/>
            <a:ext cx="6962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1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44196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Minimum Throughput Maximization for Multi-UAV Enabled WPCN: A Deep Reinforcement Learning 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진행 중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7" y="3664941"/>
            <a:ext cx="6833936" cy="5101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9232" y="5601761"/>
            <a:ext cx="27186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UAV[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] -&gt; UAVs[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7406" y="3898232"/>
            <a:ext cx="2591826" cy="179029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6328884" y="5837723"/>
            <a:ext cx="1980348" cy="3780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7623208" y="6026768"/>
            <a:ext cx="789272" cy="125458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 flipV="1">
            <a:off x="7638962" y="6073685"/>
            <a:ext cx="1015389" cy="226179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87125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332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2668</cp:revision>
  <cp:lastPrinted>2020-09-22T02:33:58Z</cp:lastPrinted>
  <dcterms:modified xsi:type="dcterms:W3CDTF">2020-12-01T03:10:41Z</dcterms:modified>
</cp:coreProperties>
</file>