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390" r:id="rId5"/>
    <p:sldId id="402" r:id="rId6"/>
    <p:sldId id="391" r:id="rId7"/>
    <p:sldId id="392" r:id="rId8"/>
    <p:sldId id="393" r:id="rId9"/>
    <p:sldId id="394" r:id="rId10"/>
    <p:sldId id="396" r:id="rId11"/>
    <p:sldId id="397" r:id="rId12"/>
    <p:sldId id="398" r:id="rId13"/>
    <p:sldId id="399" r:id="rId14"/>
    <p:sldId id="400" r:id="rId15"/>
    <p:sldId id="401" r:id="rId16"/>
    <p:sldId id="33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00A2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8836548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20.08.25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7042331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</a:p>
          <a:p>
            <a:pPr latinLnBrk="1"/>
            <a:endParaRPr lang="en-US" altLang="ko-KR" sz="3000" dirty="0"/>
          </a:p>
          <a:p>
            <a:pPr latinLnBrk="1"/>
            <a:endParaRPr lang="en-US" altLang="ko-KR" sz="3000" dirty="0" smtClean="0"/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여기서                                               수식을 이용하자</a:t>
            </a:r>
            <a:r>
              <a:rPr lang="en-US" altLang="ko-KR" sz="3000" dirty="0" smtClean="0"/>
              <a:t>.</a:t>
            </a:r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따라서                                                이면 다음과 같이 변형됨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13736" y="2480195"/>
                <a:ext cx="11226144" cy="1336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𝝉</m:t>
                          </m:r>
                        </m:e>
                        <m:sub>
                          <m:r>
                            <a:rPr lang="en-US" altLang="ko-KR" i="1"/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𝑷</m:t>
                          </m:r>
                        </m:e>
                        <m:sub>
                          <m:r>
                            <a:rPr lang="en-US" altLang="ko-KR" i="1"/>
                            <m:t>𝒌</m:t>
                          </m:r>
                        </m:sub>
                        <m:sup>
                          <m:r>
                            <a:rPr lang="en-US" altLang="ko-KR" i="1"/>
                            <m:t>𝑼𝑳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𝒏</m:t>
                          </m:r>
                        </m:e>
                      </m:d>
                      <m:r>
                        <a:rPr lang="en-US" altLang="ko-KR" i="1"/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𝒊</m:t>
                          </m:r>
                          <m:r>
                            <a:rPr lang="en-US" altLang="ko-KR" i="1"/>
                            <m:t>=</m:t>
                          </m:r>
                          <m:r>
                            <a:rPr lang="en-US" altLang="ko-KR" i="1"/>
                            <m:t>𝟏</m:t>
                          </m:r>
                        </m:sub>
                        <m:sup>
                          <m:r>
                            <a:rPr lang="en-US" altLang="ko-KR" i="1"/>
                            <m:t>𝒏</m:t>
                          </m:r>
                          <m:r>
                            <a:rPr lang="en-US" altLang="ko-KR" i="1"/>
                            <m:t>−</m:t>
                          </m:r>
                          <m:r>
                            <a:rPr lang="en-US" altLang="ko-KR" i="1"/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𝟎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i="1"/>
                                      </m:ctrlPr>
                                    </m:dPr>
                                    <m:e>
                                      <m:r>
                                        <a:rPr lang="en-US" altLang="ko-KR" i="1"/>
                                        <m:t>𝒊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𝜻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 smtClean="0">
                                          <a:solidFill>
                                            <a:srgbClr val="9933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ko-KR" altLang="ko-KR" i="1"/>
                                      </m:ctrlPr>
                                    </m:sSupPr>
                                    <m:e>
                                      <m:r>
                                        <a:rPr lang="en-US" altLang="ko-KR" i="1"/>
                                        <m:t>𝑷</m:t>
                                      </m:r>
                                    </m:e>
                                    <m:sup>
                                      <m:r>
                                        <a:rPr lang="en-US" altLang="ko-KR" i="1"/>
                                        <m:t>𝑫𝑳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ko-KR" altLang="ko-KR" i="1" smtClean="0">
                                          <a:solidFill>
                                            <a:srgbClr val="9933FF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ko-KR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ko-KR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𝐩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𝐄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𝐮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𝒌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ko-KR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𝑯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𝑬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  <m:t>𝜸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altLang="ko-KR" i="1"/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 i="1"/>
                                    <m:t>𝒊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ko-KR" altLang="ko-KR" i="1"/>
                                  </m:ctrlPr>
                                </m:sSubSupPr>
                                <m:e>
                                  <m:r>
                                    <a:rPr lang="en-US" altLang="ko-KR" i="1"/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i="1"/>
                                    <m:t>𝑼𝑳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 i="1"/>
                                    <m:t>𝒊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ko-KR" alt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ko-KR" altLang="en-US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𝓝</m:t>
                          </m:r>
                        </m:e>
                      </m:acc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ko-KR" altLang="en-US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𝓚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6" y="2480195"/>
                <a:ext cx="11226144" cy="1336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229979" y="5332621"/>
                <a:ext cx="4859535" cy="956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sub>
                          </m:sSub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𝐩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1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𝐄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en-US" altLang="ko-KR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sub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79" y="5332621"/>
                <a:ext cx="4859535" cy="956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64919" y="6767672"/>
                <a:ext cx="11274961" cy="1139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/>
                          </m:ctrlPr>
                        </m:sSubPr>
                        <m:e>
                          <m:r>
                            <a:rPr lang="en-US" altLang="ko-KR" i="1"/>
                            <m:t>𝝉</m:t>
                          </m:r>
                        </m:e>
                        <m:sub>
                          <m:r>
                            <a:rPr lang="en-US" altLang="ko-KR" i="1"/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𝑷</m:t>
                          </m:r>
                        </m:e>
                        <m:sub>
                          <m:r>
                            <a:rPr lang="en-US" altLang="ko-KR" i="1"/>
                            <m:t>𝒌</m:t>
                          </m:r>
                        </m:sub>
                        <m:sup>
                          <m:r>
                            <a:rPr lang="en-US" altLang="ko-KR" i="1"/>
                            <m:t>𝑼𝑳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𝒏</m:t>
                          </m:r>
                        </m:e>
                      </m:d>
                      <m:r>
                        <a:rPr lang="en-US" altLang="ko-KR" i="1"/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𝒊</m:t>
                          </m:r>
                          <m:r>
                            <a:rPr lang="en-US" altLang="ko-KR" i="1"/>
                            <m:t>=</m:t>
                          </m:r>
                          <m:r>
                            <a:rPr lang="en-US" altLang="ko-KR" i="1"/>
                            <m:t>𝟏</m:t>
                          </m:r>
                        </m:sub>
                        <m:sup>
                          <m:r>
                            <a:rPr lang="en-US" altLang="ko-KR" i="1"/>
                            <m:t>𝒏</m:t>
                          </m:r>
                          <m:r>
                            <a:rPr lang="en-US" altLang="ko-KR" i="1"/>
                            <m:t>−</m:t>
                          </m:r>
                          <m:r>
                            <a:rPr lang="en-US" altLang="ko-KR" i="1"/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99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99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𝑫𝑳</m:t>
                                  </m:r>
                                </m:sup>
                              </m:sSup>
                              <m:r>
                                <a:rPr lang="en-US" altLang="ko-KR" i="1"/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 i="1"/>
                                    <m:t>𝒊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ko-KR" altLang="ko-KR" i="1"/>
                                  </m:ctrlPr>
                                </m:sSubSupPr>
                                <m:e>
                                  <m:r>
                                    <a:rPr lang="en-US" altLang="ko-KR" i="1"/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i="1"/>
                                    <m:t>𝑼𝑳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 i="1"/>
                                    <m:t>𝒊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ko-KR" alt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ko-KR" altLang="en-US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𝓝</m:t>
                          </m:r>
                        </m:e>
                      </m:acc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ko-KR" altLang="en-US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ko-KR" altLang="en-US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𝓚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9" y="6767672"/>
                <a:ext cx="11274961" cy="1139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40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7042331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</a:p>
          <a:p>
            <a:pPr latinLnBrk="1"/>
            <a:endParaRPr lang="en-US" altLang="ko-KR" sz="3000" dirty="0"/>
          </a:p>
          <a:p>
            <a:pPr latinLnBrk="1"/>
            <a:endParaRPr lang="en-US" altLang="ko-KR" sz="3000" dirty="0" smtClean="0"/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여기서                                               수식을 이용하자</a:t>
            </a:r>
            <a:r>
              <a:rPr lang="en-US" altLang="ko-KR" sz="3000" dirty="0" smtClean="0"/>
              <a:t>.</a:t>
            </a:r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따라서                                                이면 다음과 같이 변형됨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13736" y="2480195"/>
                <a:ext cx="11226144" cy="13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𝑹</m:t>
                          </m:r>
                        </m:e>
                        <m:sub>
                          <m:r>
                            <a:rPr lang="en-US" altLang="ko-KR" i="1"/>
                            <m:t>𝒌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𝑺</m:t>
                          </m:r>
                        </m:sub>
                      </m:sSub>
                      <m:r>
                        <a:rPr lang="en-US" altLang="ko-KR" i="1"/>
                        <m:t>≜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𝒏</m:t>
                          </m:r>
                          <m:r>
                            <a:rPr lang="en-US" altLang="ko-KR" i="1"/>
                            <m:t>=</m:t>
                          </m:r>
                          <m:r>
                            <a:rPr lang="en-US" altLang="ko-KR" i="1"/>
                            <m:t>𝟐</m:t>
                          </m:r>
                        </m:sub>
                        <m:sup>
                          <m:r>
                            <a:rPr lang="en-US" altLang="ko-KR" i="1"/>
                            <m:t>𝑵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 i="1"/>
                                    <m:t>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/>
                                <m:t>𝑵</m:t>
                              </m:r>
                            </m:den>
                          </m:f>
                        </m:e>
                      </m:nary>
                      <m:func>
                        <m:funcPr>
                          <m:ctrlPr>
                            <a:rPr lang="ko-KR" altLang="ko-KR" i="1"/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𝐥𝐨𝐠</m:t>
                              </m:r>
                            </m:e>
                            <m:sub>
                              <m:r>
                                <a:rPr lang="en-US" altLang="ko-KR" i="1"/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 i="1"/>
                                <m:t>𝟏</m:t>
                              </m:r>
                              <m:r>
                                <a:rPr lang="en-US" altLang="ko-KR" i="1"/>
                                <m:t>+</m:t>
                              </m:r>
                              <m:f>
                                <m:fPr>
                                  <m:ctrlPr>
                                    <a:rPr lang="ko-KR" altLang="ko-KR" i="1"/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ko-KR" altLang="ko-KR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i="1" smtClean="0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ko-KR" i="1"/>
                                        <m:t>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ko-KR" altLang="ko-KR" i="1"/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/>
                                            <m:t>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/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ko-KR" altLang="ko-KR" i="1"/>
                                      </m:ctrlPr>
                                    </m:sSubSupPr>
                                    <m:e>
                                      <m:r>
                                        <a:rPr lang="en-US" altLang="ko-KR" i="1"/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ko-KR" i="1"/>
                                        <m:t>𝑼𝑳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i="1"/>
                                      </m:ctrlPr>
                                    </m:dPr>
                                    <m:e>
                                      <m:r>
                                        <a:rPr lang="en-US" altLang="ko-KR" i="1"/>
                                        <m:t>𝒏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ko-KR" altLang="ko-KR" i="1" smtClean="0">
                                          <a:solidFill>
                                            <a:srgbClr val="9933FF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ko-KR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ko-KR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𝐩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𝐈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𝐮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𝒌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ko-KR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𝑯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𝐈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  <m:t>𝜸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6" y="2480195"/>
                <a:ext cx="11226144" cy="1305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367868" y="5332621"/>
                <a:ext cx="4583754" cy="956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𝐩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1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en-US" altLang="ko-KR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𝐈</m:t>
                                      </m:r>
                                    </m:sub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68" y="5332621"/>
                <a:ext cx="4583754" cy="956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64919" y="6767672"/>
                <a:ext cx="11274961" cy="1138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𝑹</m:t>
                          </m:r>
                        </m:e>
                        <m:sub>
                          <m:r>
                            <a:rPr lang="en-US" altLang="ko-KR" i="1"/>
                            <m:t>𝒌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𝑺</m:t>
                          </m:r>
                        </m:sub>
                      </m:sSub>
                      <m:r>
                        <a:rPr lang="en-US" altLang="ko-KR" i="1"/>
                        <m:t>≜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𝒏</m:t>
                          </m:r>
                          <m:r>
                            <a:rPr lang="en-US" altLang="ko-KR" i="1"/>
                            <m:t>=</m:t>
                          </m:r>
                          <m:r>
                            <a:rPr lang="en-US" altLang="ko-KR" i="1"/>
                            <m:t>𝟐</m:t>
                          </m:r>
                        </m:sub>
                        <m:sup>
                          <m:r>
                            <a:rPr lang="en-US" altLang="ko-KR" i="1"/>
                            <m:t>𝑵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 i="1"/>
                                    <m:t>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/>
                                <m:t>𝑵</m:t>
                              </m:r>
                            </m:den>
                          </m:f>
                        </m:e>
                      </m:nary>
                      <m:func>
                        <m:funcPr>
                          <m:ctrlPr>
                            <a:rPr lang="ko-KR" altLang="ko-KR" i="1"/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𝐥𝐨𝐠</m:t>
                              </m:r>
                            </m:e>
                            <m:sub>
                              <m:r>
                                <a:rPr lang="en-US" altLang="ko-KR" i="1"/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 i="1"/>
                                <m:t>𝟏</m:t>
                              </m:r>
                              <m:r>
                                <a:rPr lang="en-US" altLang="ko-KR" i="1"/>
                                <m:t>+</m:t>
                              </m:r>
                              <m:f>
                                <m:f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en-US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𝑼𝑳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9" y="6767672"/>
                <a:ext cx="11274961" cy="1138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760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6496066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</a:p>
          <a:p>
            <a:pPr latinLnBrk="1"/>
            <a:endParaRPr lang="en-US" altLang="ko-KR" sz="3000" dirty="0"/>
          </a:p>
          <a:p>
            <a:pPr latinLnBrk="1"/>
            <a:endParaRPr lang="en-US" altLang="ko-KR" sz="3000" dirty="0" smtClean="0"/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여기서                                               수식을 이용하자</a:t>
            </a:r>
            <a:r>
              <a:rPr lang="en-US" altLang="ko-KR" sz="3000" dirty="0" smtClean="0"/>
              <a:t>.</a:t>
            </a:r>
          </a:p>
          <a:p>
            <a:pPr latinLnBrk="1"/>
            <a:endParaRPr lang="en-US" altLang="ko-KR" sz="3000" dirty="0"/>
          </a:p>
          <a:p>
            <a:pPr latinLnBrk="1"/>
            <a:r>
              <a:rPr lang="ko-KR" altLang="en-US" sz="3000" dirty="0" smtClean="0"/>
              <a:t>따라서 다음과 같이 변형됨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13736" y="2480195"/>
                <a:ext cx="11226144" cy="1502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𝑬</m:t>
                          </m:r>
                        </m:e>
                        <m:sub>
                          <m:r>
                            <a:rPr lang="en-US" altLang="ko-KR" i="1"/>
                            <m:t>𝒌</m:t>
                          </m:r>
                        </m:sub>
                        <m:sup>
                          <m:r>
                            <a:rPr lang="en-US" altLang="ko-KR" i="1"/>
                            <m:t>𝑵𝑳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𝒏</m:t>
                          </m:r>
                        </m:e>
                      </m:d>
                      <m:r>
                        <a:rPr lang="en-US" altLang="ko-KR" i="1"/>
                        <m:t>≜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𝝉</m:t>
                              </m:r>
                            </m:e>
                            <m:sub>
                              <m:r>
                                <a:rPr lang="en-US" altLang="ko-KR" i="1"/>
                                <m:t>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 i="1"/>
                                <m:t>𝒏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𝜹</m:t>
                              </m:r>
                            </m:e>
                            <m:sub>
                              <m:r>
                                <a:rPr lang="en-US" altLang="ko-KR" i="1"/>
                                <m:t>𝑵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/>
                            <m:t>𝜶</m:t>
                          </m:r>
                        </m:den>
                      </m:f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/>
                              </m:ctrlPr>
                            </m:fPr>
                            <m:num>
                              <m:r>
                                <a:rPr lang="en-US" altLang="ko-KR" i="1"/>
                                <m:t>𝑴</m:t>
                              </m:r>
                              <m:r>
                                <a:rPr lang="en-US" altLang="ko-KR" i="1"/>
                                <m:t>(</m:t>
                              </m:r>
                              <m:r>
                                <a:rPr lang="en-US" altLang="ko-KR" i="1"/>
                                <m:t>𝟏</m:t>
                              </m:r>
                              <m:r>
                                <a:rPr lang="en-US" altLang="ko-KR" i="1"/>
                                <m:t>+</m:t>
                              </m:r>
                              <m:r>
                                <a:rPr lang="en-US" altLang="ko-KR" i="1"/>
                                <m:t>𝜶</m:t>
                              </m:r>
                              <m:r>
                                <a:rPr lang="en-US" altLang="ko-KR" i="1"/>
                                <m:t>)</m:t>
                              </m:r>
                            </m:num>
                            <m:den>
                              <m:r>
                                <a:rPr lang="en-US" altLang="ko-KR" i="1"/>
                                <m:t>𝟏</m:t>
                              </m:r>
                              <m:r>
                                <a:rPr lang="en-US" altLang="ko-KR" i="1"/>
                                <m:t>+</m:t>
                              </m:r>
                              <m:r>
                                <a:rPr lang="en-US" altLang="ko-KR" i="1"/>
                                <m:t>𝜶</m:t>
                              </m:r>
                              <m:r>
                                <a:rPr lang="en-US" altLang="ko-KR" i="1"/>
                                <m:t>∙</m:t>
                              </m:r>
                              <m:func>
                                <m:funcPr>
                                  <m:ctrlPr>
                                    <a:rPr lang="ko-KR" altLang="ko-KR" i="1"/>
                                  </m:ctrlPr>
                                </m:funcPr>
                                <m:fName>
                                  <m:r>
                                    <a:rPr lang="en-US" altLang="ko-KR" i="1"/>
                                    <m:t>𝐞𝐱𝐩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ko-KR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ko-KR" i="1"/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/>
                                            <m:t>−</m:t>
                                          </m:r>
                                          <m:r>
                                            <a:rPr lang="en-US" altLang="ko-KR" i="1"/>
                                            <m:t>𝜷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smtClean="0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ko-KR" altLang="ko-KR" i="1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/>
                                                <m:t>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/>
                                                <m:t>𝑫𝑳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ko-KR" altLang="ko-KR" i="1" smtClean="0">
                                                  <a:solidFill>
                                                    <a:srgbClr val="9933FF"/>
                                                  </a:solidFill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ko-KR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begChr m:val="‖"/>
                                                          <m:endChr m:val="‖"/>
                                                          <m:ctrlPr>
                                                            <a:rPr lang="ko-KR" altLang="ko-KR" i="1">
                                                              <a:solidFill>
                                                                <a:srgbClr val="9933FF"/>
                                                              </a:solidFill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i="1">
                                                              <a:solidFill>
                                                                <a:srgbClr val="9933FF"/>
                                                              </a:solidFill>
                                                            </a:rPr>
                                                            <m:t>𝐩</m:t>
                                                          </m:r>
                                                          <m:d>
                                                            <m:dPr>
                                                              <m:begChr m:val="["/>
                                                              <m:endChr m:val="]"/>
                                                              <m:ctrlPr>
                                                                <a:rPr lang="ko-KR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</a:rPr>
                                                                <m:t>𝒏</m:t>
                                                              </m:r>
                                                            </m:e>
                                                          </m:d>
                                                          <m:r>
                                                            <a:rPr lang="en-US" altLang="ko-KR" i="1">
                                                              <a:solidFill>
                                                                <a:srgbClr val="9933FF"/>
                                                              </a:solidFill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ko-KR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</a:rPr>
                                                                <m:t>𝐮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i="1">
                                                                  <a:solidFill>
                                                                    <a:srgbClr val="9933FF"/>
                                                                  </a:solidFill>
                                                                </a:rPr>
                                                                <m:t>𝒌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𝟐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ko-KR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𝑯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i="1">
                                                          <a:solidFill>
                                                            <a:srgbClr val="9933FF"/>
                                                          </a:solidFill>
                                                        </a:rPr>
                                                        <m:t>𝟐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ko-KR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  <m:t>𝜸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9933FF"/>
                                                      </a:solidFill>
                                                    </a:rPr>
                                                    <m:t>𝟐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altLang="ko-KR" i="1"/>
                            <m:t>−</m:t>
                          </m:r>
                          <m:r>
                            <a:rPr lang="en-US" altLang="ko-KR" i="1"/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6" y="2480195"/>
                <a:ext cx="11226144" cy="1502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56" y="4085951"/>
                <a:ext cx="4394729" cy="93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64919" y="6406664"/>
                <a:ext cx="11274961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/>
                          </m:ctrlPr>
                        </m:sSubSupPr>
                        <m:e>
                          <m:r>
                            <a:rPr lang="en-US" altLang="ko-KR" i="1"/>
                            <m:t>𝑬</m:t>
                          </m:r>
                        </m:e>
                        <m:sub>
                          <m:r>
                            <a:rPr lang="en-US" altLang="ko-KR" i="1"/>
                            <m:t>𝒌</m:t>
                          </m:r>
                        </m:sub>
                        <m:sup>
                          <m:r>
                            <a:rPr lang="en-US" altLang="ko-KR" i="1"/>
                            <m:t>𝑵𝑳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𝒏</m:t>
                          </m:r>
                        </m:e>
                      </m:d>
                      <m:r>
                        <a:rPr lang="en-US" altLang="ko-KR" i="1"/>
                        <m:t>≜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𝝉</m:t>
                              </m:r>
                            </m:e>
                            <m:sub>
                              <m:r>
                                <a:rPr lang="en-US" altLang="ko-KR" i="1"/>
                                <m:t>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 i="1"/>
                                <m:t>𝒏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𝜹</m:t>
                              </m:r>
                            </m:e>
                            <m:sub>
                              <m:r>
                                <a:rPr lang="en-US" altLang="ko-KR" i="1"/>
                                <m:t>𝑵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/>
                            <m:t>𝜶</m:t>
                          </m:r>
                        </m:den>
                      </m:f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/>
                              </m:ctrlPr>
                            </m:fPr>
                            <m:num>
                              <m:r>
                                <a:rPr lang="en-US" altLang="ko-KR" i="1"/>
                                <m:t>𝑴</m:t>
                              </m:r>
                              <m:r>
                                <a:rPr lang="en-US" altLang="ko-KR" i="1"/>
                                <m:t>(</m:t>
                              </m:r>
                              <m:r>
                                <a:rPr lang="en-US" altLang="ko-KR" i="1"/>
                                <m:t>𝟏</m:t>
                              </m:r>
                              <m:r>
                                <a:rPr lang="en-US" altLang="ko-KR" i="1"/>
                                <m:t>+</m:t>
                              </m:r>
                              <m:r>
                                <a:rPr lang="en-US" altLang="ko-KR" i="1"/>
                                <m:t>𝜶</m:t>
                              </m:r>
                              <m:r>
                                <a:rPr lang="en-US" altLang="ko-KR" i="1"/>
                                <m:t>)</m:t>
                              </m:r>
                            </m:num>
                            <m:den>
                              <m:r>
                                <a:rPr lang="en-US" altLang="ko-KR" i="1"/>
                                <m:t>𝟏</m:t>
                              </m:r>
                              <m:r>
                                <a:rPr lang="en-US" altLang="ko-KR" i="1"/>
                                <m:t>+</m:t>
                              </m:r>
                              <m:r>
                                <a:rPr lang="en-US" altLang="ko-KR" i="1"/>
                                <m:t>𝜶</m:t>
                              </m:r>
                              <m:r>
                                <a:rPr lang="en-US" altLang="ko-KR" i="1"/>
                                <m:t>∙</m:t>
                              </m:r>
                              <m:func>
                                <m:funcPr>
                                  <m:ctrlPr>
                                    <a:rPr lang="ko-KR" altLang="ko-KR" i="1"/>
                                  </m:ctrlPr>
                                </m:funcPr>
                                <m:fName>
                                  <m:r>
                                    <a:rPr lang="en-US" altLang="ko-KR" i="1"/>
                                    <m:t>𝐞𝐱𝐩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ko-KR" i="1"/>
                                      </m:ctrlPr>
                                    </m:dPr>
                                    <m:e>
                                      <m:r>
                                        <a:rPr lang="en-US" altLang="ko-KR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 smtClean="0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99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rgbClr val="99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𝑫𝑳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altLang="ko-KR" i="1"/>
                            <m:t>−</m:t>
                          </m:r>
                          <m:r>
                            <a:rPr lang="en-US" altLang="ko-KR" i="1"/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9" y="6406664"/>
                <a:ext cx="1127496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085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Functions to create arrays and sets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63" y="2788954"/>
            <a:ext cx="7927666" cy="50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4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 about the problems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5" y="3193412"/>
            <a:ext cx="7040789" cy="37303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285" y="3325205"/>
            <a:ext cx="2658794" cy="1898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284" y="4321624"/>
            <a:ext cx="7040789" cy="21474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04" y="3979985"/>
            <a:ext cx="5125234" cy="183527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2850079" y="3420151"/>
            <a:ext cx="4595375" cy="7092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 flipH="1" flipV="1">
            <a:off x="7232073" y="4428999"/>
            <a:ext cx="1377537" cy="6598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90045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0" y="3047050"/>
            <a:ext cx="6784262" cy="4671911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142848" cy="72465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 about the problems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23879" y="3040005"/>
            <a:ext cx="5328776" cy="2850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878" y="5317583"/>
            <a:ext cx="2811207" cy="2875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5652655" y="3182548"/>
            <a:ext cx="2142608" cy="128257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347630" y="6262808"/>
            <a:ext cx="6231300" cy="28049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4" name="Straight Arrow Connector 13"/>
          <p:cNvCxnSpPr>
            <a:endCxn id="8" idx="3"/>
          </p:cNvCxnSpPr>
          <p:nvPr/>
        </p:nvCxnSpPr>
        <p:spPr>
          <a:xfrm flipH="1">
            <a:off x="3135085" y="4840680"/>
            <a:ext cx="4660177" cy="62068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62" y="4288733"/>
            <a:ext cx="4448175" cy="16002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>
            <a:off x="6578930" y="5453716"/>
            <a:ext cx="1216332" cy="94934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7118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 </a:t>
            </a:r>
            <a:r>
              <a:rPr lang="en-US" altLang="ko-KR" dirty="0" smtClean="0"/>
              <a:t>Implementation of UAV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UAV-Aided Wireless Powered Communication Networks: Trajectory Optimization and Resource Allocation for Minimum Throughput </a:t>
            </a:r>
            <a:r>
              <a:rPr lang="en-US" altLang="ko-KR" dirty="0" smtClean="0"/>
              <a:t>Maximization</a:t>
            </a:r>
            <a:r>
              <a:rPr lang="en-US" altLang="ko-KR" dirty="0"/>
              <a:t>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구현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/>
              <a:t>UAV-Aided Wireless Powered Communication Networks: Trajectory Optimization and Resource Allocation for Minimum Throughput Maximization </a:t>
            </a:r>
            <a:r>
              <a:rPr lang="ko-KR" altLang="en-US" dirty="0"/>
              <a:t>논문 구현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56346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/>
              <a:t>UAV-Aided Wireless Powered Communication Networks: Trajectory Optimization and Resource Allocation for Minimum Throughput Maximization </a:t>
            </a:r>
            <a:r>
              <a:rPr lang="ko-KR" altLang="en-US" dirty="0"/>
              <a:t>논문 구현</a:t>
            </a:r>
            <a:endParaRPr lang="ko-KR" altLang="ko-KR" dirty="0"/>
          </a:p>
          <a:p>
            <a:pPr lvl="1" latinLnBrk="1"/>
            <a:r>
              <a:rPr lang="en-US" altLang="ko-KR" sz="3000" u="sng" dirty="0">
                <a:hlinkClick r:id="rId2"/>
              </a:rPr>
              <a:t>https://ieeexplore.ieee.org/stamp/stamp.jsp?tp=&amp;arnumber=8836548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56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Variables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9" y="3323342"/>
            <a:ext cx="5051539" cy="4264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23" y="2939699"/>
            <a:ext cx="7452277" cy="50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7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0" y="2480195"/>
            <a:ext cx="5842968" cy="549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776723"/>
            <a:ext cx="587692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562" y="4198051"/>
            <a:ext cx="4800600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6005759"/>
            <a:ext cx="5905500" cy="1209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100" y="2695698"/>
            <a:ext cx="2948874" cy="20188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100" y="5027451"/>
            <a:ext cx="2604490" cy="22144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00" y="6057372"/>
            <a:ext cx="1215077" cy="19000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" name="Straight Arrow Connector 7"/>
          <p:cNvCxnSpPr>
            <a:stCxn id="3" idx="1"/>
            <a:endCxn id="6" idx="3"/>
          </p:cNvCxnSpPr>
          <p:nvPr/>
        </p:nvCxnSpPr>
        <p:spPr>
          <a:xfrm flipH="1" flipV="1">
            <a:off x="3621974" y="2796639"/>
            <a:ext cx="2880426" cy="18010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4" idx="1"/>
            <a:endCxn id="10" idx="3"/>
          </p:cNvCxnSpPr>
          <p:nvPr/>
        </p:nvCxnSpPr>
        <p:spPr>
          <a:xfrm flipH="1">
            <a:off x="3277590" y="4526664"/>
            <a:ext cx="3762972" cy="61150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>
            <a:stCxn id="5" idx="1"/>
            <a:endCxn id="11" idx="3"/>
          </p:cNvCxnSpPr>
          <p:nvPr/>
        </p:nvCxnSpPr>
        <p:spPr>
          <a:xfrm flipH="1" flipV="1">
            <a:off x="1888177" y="6152375"/>
            <a:ext cx="4614223" cy="45822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48442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7" y="3123210"/>
            <a:ext cx="6032683" cy="4334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3028207"/>
            <a:ext cx="5905500" cy="790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36" y="4980832"/>
            <a:ext cx="58293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185" y="7056788"/>
            <a:ext cx="5372100" cy="4476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73100" y="3277147"/>
            <a:ext cx="2022599" cy="2023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3099" y="3932605"/>
            <a:ext cx="2604491" cy="2475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3098" y="5878180"/>
            <a:ext cx="3946403" cy="19011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2" name="Straight Arrow Connector 21"/>
          <p:cNvCxnSpPr>
            <a:stCxn id="9" idx="1"/>
            <a:endCxn id="19" idx="3"/>
          </p:cNvCxnSpPr>
          <p:nvPr/>
        </p:nvCxnSpPr>
        <p:spPr>
          <a:xfrm flipH="1" flipV="1">
            <a:off x="2695699" y="3378309"/>
            <a:ext cx="3988786" cy="451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12" idx="1"/>
            <a:endCxn id="20" idx="3"/>
          </p:cNvCxnSpPr>
          <p:nvPr/>
        </p:nvCxnSpPr>
        <p:spPr>
          <a:xfrm flipH="1" flipV="1">
            <a:off x="3277590" y="4056360"/>
            <a:ext cx="3369946" cy="13483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13" idx="1"/>
            <a:endCxn id="21" idx="3"/>
          </p:cNvCxnSpPr>
          <p:nvPr/>
        </p:nvCxnSpPr>
        <p:spPr>
          <a:xfrm flipH="1" flipV="1">
            <a:off x="4619501" y="5973236"/>
            <a:ext cx="2331684" cy="13073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10529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4" y="3586403"/>
            <a:ext cx="6169932" cy="3120942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404175" y="3564526"/>
            <a:ext cx="5295981" cy="26799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175" y="4510305"/>
            <a:ext cx="5295981" cy="38232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725" y="3215569"/>
            <a:ext cx="5724525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85" y="6240669"/>
            <a:ext cx="5800725" cy="158115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4" idx="1"/>
            <a:endCxn id="21" idx="3"/>
          </p:cNvCxnSpPr>
          <p:nvPr/>
        </p:nvCxnSpPr>
        <p:spPr>
          <a:xfrm flipH="1" flipV="1">
            <a:off x="5700156" y="4701470"/>
            <a:ext cx="984329" cy="232977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stCxn id="3" idx="1"/>
            <a:endCxn id="20" idx="3"/>
          </p:cNvCxnSpPr>
          <p:nvPr/>
        </p:nvCxnSpPr>
        <p:spPr>
          <a:xfrm flipH="1" flipV="1">
            <a:off x="5700156" y="3698525"/>
            <a:ext cx="1116569" cy="25999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03015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83153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sz="3000" dirty="0" smtClean="0"/>
              <a:t>Formula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87" y="2398816"/>
            <a:ext cx="9655794" cy="60820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00987" y="2405182"/>
            <a:ext cx="9655794" cy="6230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00987" y="5133845"/>
            <a:ext cx="9655794" cy="6230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0987" y="7058330"/>
            <a:ext cx="7488634" cy="50625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7200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167</Words>
  <Application>Microsoft Office PowerPoint</Application>
  <PresentationFormat>Custom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Implementation of UAV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2059</cp:revision>
  <dcterms:modified xsi:type="dcterms:W3CDTF">2020-08-25T02:20:51Z</dcterms:modified>
</cp:coreProperties>
</file>