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1999" y="6255119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362713" y="3930681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CT.AVGMAX and PR values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687193"/>
            <a:ext cx="6633633" cy="3158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17" y="667205"/>
            <a:ext cx="4030944" cy="31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722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157</cp:revision>
  <dcterms:created xsi:type="dcterms:W3CDTF">2020-06-24T07:30:17Z</dcterms:created>
  <dcterms:modified xsi:type="dcterms:W3CDTF">2020-06-29T07:24:52Z</dcterms:modified>
</cp:coreProperties>
</file>