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1999" y="6255119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766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213</cp:revision>
  <dcterms:created xsi:type="dcterms:W3CDTF">2020-06-24T07:30:17Z</dcterms:created>
  <dcterms:modified xsi:type="dcterms:W3CDTF">2020-07-01T07:10:14Z</dcterms:modified>
</cp:coreProperties>
</file>