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9" y="1278895"/>
            <a:ext cx="6301195" cy="263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02" y="1278894"/>
            <a:ext cx="3961332" cy="2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9" y="3090133"/>
            <a:ext cx="3621354" cy="237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" y="460391"/>
            <a:ext cx="3634818" cy="23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582744" cy="23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37" y="460391"/>
            <a:ext cx="3629406" cy="237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8871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1" y="3050160"/>
            <a:ext cx="3640296" cy="237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411" y="3074242"/>
            <a:ext cx="37003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76892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0995"/>
          <a:stretch/>
        </p:blipFill>
        <p:spPr>
          <a:xfrm>
            <a:off x="737532" y="518363"/>
            <a:ext cx="10067925" cy="439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587" r="47643" b="10232"/>
          <a:stretch/>
        </p:blipFill>
        <p:spPr>
          <a:xfrm>
            <a:off x="1086645" y="1443790"/>
            <a:ext cx="4096241" cy="3038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1342059" y="4596215"/>
            <a:ext cx="3585411" cy="433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3459" t="9995" b="9331"/>
          <a:stretch/>
        </p:blipFill>
        <p:spPr>
          <a:xfrm>
            <a:off x="6882063" y="1443791"/>
            <a:ext cx="3663725" cy="30386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3018" t="90625" r="31370" b="493"/>
          <a:stretch/>
        </p:blipFill>
        <p:spPr>
          <a:xfrm>
            <a:off x="6884612" y="4596215"/>
            <a:ext cx="3585411" cy="433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6182" y="1071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 WDs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18413" y="107129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WDs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2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168448">
                    <a:tc>
                      <a:txBody>
                        <a:bodyPr/>
                        <a:lstStyle/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1" baseline="0" dirty="0" smtClean="0"/>
                            <a:t>findMaxV(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sub>
                              </m:sSub>
                              <m:r>
                                <a:rPr lang="en-US" altLang="ko-KR" sz="1800" b="1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baseline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baseline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800" b="1" baseline="0" dirty="0" smtClean="0"/>
                            <a:t>):</a:t>
                          </a:r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smtClean="0"/>
                            <a:t>Lr := </a:t>
                          </a:r>
                          <a:r>
                            <a:rPr lang="en-US" altLang="ko-KR" sz="1800" b="0" baseline="0" dirty="0" smtClean="0"/>
                            <a:t>300000000.0 </a:t>
                          </a:r>
                          <a:r>
                            <a:rPr lang="en-US" altLang="ko-KR" sz="1400" b="0" baseline="0" dirty="0" smtClean="0"/>
                            <a:t>// learning rate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Repeat 7000 times:</a:t>
                          </a:r>
                          <a:r>
                            <a:rPr lang="en-US" altLang="ko-KR" sz="1400" b="0" baseline="0" dirty="0" smtClean="0"/>
                            <a:t> // find optimal v1k using Gradient Descent Method</a:t>
                          </a:r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+0.000001</m:t>
                                  </m:r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func>
                                <m:func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baseline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8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8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800" b="0" baseline="0" dirty="0" smtClean="0"/>
                            <a:t>+ Lr*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bSup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altLang="ko-KR" sz="1800" b="0" baseline="0" dirty="0" smtClean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baseline="0" dirty="0" smtClean="0"/>
                            <a:t>Return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baseline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US" altLang="ko-KR" sz="1800" b="0" baseline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24719"/>
                  </p:ext>
                </p:extLst>
              </p:nvPr>
            </p:nvGraphicFramePr>
            <p:xfrm>
              <a:off x="575761" y="971397"/>
              <a:ext cx="10395394" cy="42337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95394">
                      <a:extLst>
                        <a:ext uri="{9D8B030D-6E8A-4147-A177-3AD203B41FA5}">
                          <a16:colId xmlns:a16="http://schemas.microsoft.com/office/drawing/2014/main" val="1406147732"/>
                        </a:ext>
                      </a:extLst>
                    </a:gridCol>
                  </a:tblGrid>
                  <a:tr h="42337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" t="-863" r="-117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988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108883" y="5369285"/>
            <a:ext cx="532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2. Solving (20) in the original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606" y="1262105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ased 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ko-KR" i="1"/>
                            <m:t>𝑊𝐷𝑃</m:t>
                          </m:r>
                          <m:sSub>
                            <m:sSubPr>
                              <m:ctrlPr>
                                <a:rPr lang="ko-KR" altLang="en-US" i="1"/>
                              </m:ctrlPr>
                            </m:sSubPr>
                            <m:e>
                              <m:r>
                                <a:rPr lang="en-US" altLang="ko-KR" i="1"/>
                                <m:t>𝑀</m:t>
                              </m:r>
                            </m:e>
                            <m:sub>
                              <m:r>
                                <a:rPr lang="en-US" altLang="ko-KR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/>
                              </m:ctrlPr>
                            </m:dPr>
                            <m:e>
                              <m:r>
                                <a:rPr lang="en-US" altLang="ko-KR" i="1"/>
                                <m:t>𝑁</m:t>
                              </m:r>
                              <m:r>
                                <a:rPr lang="en-US" altLang="ko-KR" i="1"/>
                                <m:t>, </m:t>
                              </m:r>
                              <m:r>
                                <a:rPr lang="en-US" altLang="ko-KR" i="1"/>
                                <m:t>𝑀</m:t>
                              </m:r>
                              <m:r>
                                <a:rPr lang="en-US" altLang="ko-KR" i="1"/>
                                <m:t>, </m:t>
                              </m:r>
                              <m:r>
                                <a:rPr lang="en-US" altLang="ko-KR" i="1"/>
                                <m:t>𝐾</m:t>
                              </m:r>
                            </m:e>
                          </m:d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9" y="1589552"/>
                <a:ext cx="1956433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619799" y="1235324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ased 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0448039" y="1589552"/>
                <a:ext cx="1566776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039" y="1589552"/>
                <a:ext cx="1566776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869</Words>
  <Application>Microsoft Office PowerPoint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261</cp:revision>
  <dcterms:created xsi:type="dcterms:W3CDTF">2020-06-24T07:30:17Z</dcterms:created>
  <dcterms:modified xsi:type="dcterms:W3CDTF">2020-07-16T03:56:00Z</dcterms:modified>
</cp:coreProperties>
</file>