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6B8B-7E63-4F8E-84B5-70B1CA20F48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9714-994F-42A7-BE7D-DDAC17B0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00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6B8B-7E63-4F8E-84B5-70B1CA20F48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9714-994F-42A7-BE7D-DDAC17B0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2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6B8B-7E63-4F8E-84B5-70B1CA20F48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9714-994F-42A7-BE7D-DDAC17B0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15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6B8B-7E63-4F8E-84B5-70B1CA20F48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9714-994F-42A7-BE7D-DDAC17B0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94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6B8B-7E63-4F8E-84B5-70B1CA20F48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9714-994F-42A7-BE7D-DDAC17B0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18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6B8B-7E63-4F8E-84B5-70B1CA20F48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9714-994F-42A7-BE7D-DDAC17B0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99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6B8B-7E63-4F8E-84B5-70B1CA20F48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9714-994F-42A7-BE7D-DDAC17B0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34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6B8B-7E63-4F8E-84B5-70B1CA20F48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9714-994F-42A7-BE7D-DDAC17B0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7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6B8B-7E63-4F8E-84B5-70B1CA20F48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9714-994F-42A7-BE7D-DDAC17B0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49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6B8B-7E63-4F8E-84B5-70B1CA20F48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9714-994F-42A7-BE7D-DDAC17B0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42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6B8B-7E63-4F8E-84B5-70B1CA20F48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9714-994F-42A7-BE7D-DDAC17B0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9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16B8B-7E63-4F8E-84B5-70B1CA20F487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89714-994F-42A7-BE7D-DDAC17B0F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1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33" y="378515"/>
            <a:ext cx="63341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4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08" y="328820"/>
            <a:ext cx="63531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3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815422"/>
            <a:ext cx="62865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8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95" y="692219"/>
            <a:ext cx="65341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6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07" y="403155"/>
            <a:ext cx="66103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164" y="373338"/>
            <a:ext cx="62769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3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399" y="2800762"/>
            <a:ext cx="3272276" cy="216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208" y="411852"/>
            <a:ext cx="3304404" cy="216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399" y="411852"/>
            <a:ext cx="3284793" cy="216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474" y="2800762"/>
            <a:ext cx="3375308" cy="216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874" y="373026"/>
            <a:ext cx="3243548" cy="21988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1208" y="2800762"/>
            <a:ext cx="3304404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2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2" y="622438"/>
            <a:ext cx="9906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923" t="10307" r="48027" b="7851"/>
          <a:stretch/>
        </p:blipFill>
        <p:spPr>
          <a:xfrm>
            <a:off x="1147970" y="1172820"/>
            <a:ext cx="4462670" cy="39756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047" t="10034" b="8738"/>
          <a:stretch/>
        </p:blipFill>
        <p:spPr>
          <a:xfrm>
            <a:off x="6951593" y="1187729"/>
            <a:ext cx="4552123" cy="3945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93411" b="-878"/>
          <a:stretch/>
        </p:blipFill>
        <p:spPr>
          <a:xfrm>
            <a:off x="495300" y="695534"/>
            <a:ext cx="652670" cy="4900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3244" t="90588" r="30736"/>
          <a:stretch/>
        </p:blipFill>
        <p:spPr>
          <a:xfrm>
            <a:off x="1411356" y="5138740"/>
            <a:ext cx="3568148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93411" b="-878"/>
          <a:stretch/>
        </p:blipFill>
        <p:spPr>
          <a:xfrm>
            <a:off x="6298923" y="695534"/>
            <a:ext cx="652670" cy="49004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3244" t="90588" r="30736"/>
          <a:stretch/>
        </p:blipFill>
        <p:spPr>
          <a:xfrm>
            <a:off x="7089912" y="5138740"/>
            <a:ext cx="356814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4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hskim</dc:creator>
  <cp:lastModifiedBy>hskim</cp:lastModifiedBy>
  <cp:revision>6</cp:revision>
  <dcterms:created xsi:type="dcterms:W3CDTF">2020-11-21T14:26:05Z</dcterms:created>
  <dcterms:modified xsi:type="dcterms:W3CDTF">2020-11-24T03:35:52Z</dcterms:modified>
</cp:coreProperties>
</file>